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handoutMasterIdLst>
    <p:handoutMasterId r:id="rId8"/>
  </p:handoutMasterIdLst>
  <p:sldIdLst>
    <p:sldId id="276" r:id="rId2"/>
    <p:sldId id="257" r:id="rId3"/>
    <p:sldId id="277" r:id="rId4"/>
    <p:sldId id="278" r:id="rId5"/>
    <p:sldId id="279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534481"/>
    <a:srgbClr val="FFB414"/>
    <a:srgbClr val="FF66FF"/>
    <a:srgbClr val="80FF00"/>
    <a:srgbClr val="0A4E60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napToGrid="0" snapToObjects="1">
      <p:cViewPr varScale="1">
        <p:scale>
          <a:sx n="105" d="100"/>
          <a:sy n="105" d="100"/>
        </p:scale>
        <p:origin x="1314" y="78"/>
      </p:cViewPr>
      <p:guideLst>
        <p:guide orient="horz" pos="2508"/>
        <p:guide pos="4835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D247E6-7B87-44A1-90CA-E424B9E3B0AB}" type="datetimeFigureOut">
              <a:rPr lang="en-GB"/>
              <a:pPr>
                <a:defRPr/>
              </a:pPr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6D4B2D-CA53-4BC2-9D60-8E0F478869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5" y="26939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9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What do they do here?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What do they do here?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455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81E2857-97D8-4012-A237-1247F12CD3A9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5BBEFC-050B-4D6C-AAAD-0D4EF627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9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World Of Work Quiz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do they do here?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spcBef>
                <a:spcPts val="0"/>
              </a:spcBef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understand the role of local services and how the jobs within them can contribute to my local community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>
              <a:spcBef>
                <a:spcPts val="0"/>
              </a:spcBef>
              <a:buClr>
                <a:srgbClr val="006373"/>
              </a:buClr>
              <a:defRPr/>
            </a:pPr>
            <a:r>
              <a:rPr lang="en-GB" dirty="0"/>
              <a:t>I can identify different jobs in my community and what they involve</a:t>
            </a:r>
          </a:p>
          <a:p>
            <a:pPr>
              <a:spcBef>
                <a:spcPts val="0"/>
              </a:spcBef>
              <a:buClr>
                <a:srgbClr val="006373"/>
              </a:buClr>
              <a:defRPr/>
            </a:pPr>
            <a:r>
              <a:rPr lang="en-GB" dirty="0"/>
              <a:t>I can understand the importance of these jobs in my community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noFill/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Who might help you in the future?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What jobs can you think of for each of these categories</a:t>
            </a:r>
            <a:endParaRPr lang="en-US" sz="2400" dirty="0">
              <a:solidFill>
                <a:srgbClr val="006373"/>
              </a:solidFill>
              <a:latin typeface="+mj-lt"/>
              <a:ea typeface="ＭＳ Ｐゴシック" charset="0"/>
            </a:endParaRP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School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Sport and leisure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Community centre</a:t>
            </a:r>
            <a:endParaRPr lang="en-GB" dirty="0"/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57200" y="1504950"/>
            <a:ext cx="4124325" cy="430822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Complete the quiz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Use online resources and face to face interviews to help you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Did anything surprise you?</a:t>
            </a:r>
          </a:p>
        </p:txBody>
      </p:sp>
      <p:pic>
        <p:nvPicPr>
          <p:cNvPr id="5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21325128">
            <a:off x="5314334" y="1839237"/>
            <a:ext cx="2752725" cy="3886847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  <p:pic>
        <p:nvPicPr>
          <p:cNvPr id="6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 rot="300000">
            <a:off x="5349788" y="1621104"/>
            <a:ext cx="2752725" cy="3886847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534481"/>
                </a:solidFill>
                <a:hlinkClick r:id="rId3"/>
              </a:rPr>
              <a:t>myworldofwork.co.uk/primary </a:t>
            </a:r>
            <a:r>
              <a:rPr lang="en-GB" sz="1800" dirty="0"/>
              <a:t>and use </a:t>
            </a:r>
            <a:r>
              <a:rPr lang="en-GB" sz="1800" dirty="0">
                <a:solidFill>
                  <a:srgbClr val="534481"/>
                </a:solidFill>
              </a:rPr>
              <a:t>your Profile </a:t>
            </a:r>
            <a:r>
              <a:rPr lang="en-GB" sz="1800" dirty="0"/>
              <a:t>to record what skills you have used taking part in this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6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ABF14B3D-11E9-480D-AAFC-85366286E6CE}"/>
</file>

<file path=customXml/itemProps2.xml><?xml version="1.0" encoding="utf-8"?>
<ds:datastoreItem xmlns:ds="http://schemas.openxmlformats.org/officeDocument/2006/customXml" ds:itemID="{134C6178-70BA-4627-A695-9282C79B4336}"/>
</file>

<file path=customXml/itemProps3.xml><?xml version="1.0" encoding="utf-8"?>
<ds:datastoreItem xmlns:ds="http://schemas.openxmlformats.org/officeDocument/2006/customXml" ds:itemID="{63DC6EAB-EDBB-4C37-937B-8D7F46349E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122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What do they do here?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128</cp:revision>
  <cp:lastPrinted>2016-01-25T04:11:31Z</cp:lastPrinted>
  <dcterms:created xsi:type="dcterms:W3CDTF">2016-01-17T19:14:16Z</dcterms:created>
  <dcterms:modified xsi:type="dcterms:W3CDTF">2022-01-31T15:17:18Z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33A2EDC7-4DF6-48FF-8A9C-B6A793B618F1</vt:lpwstr>
  </property>
  <property fmtid="{D5CDD505-2E9C-101B-9397-08002B2CF9AE}" pid="3" name="ArticulatePath">
    <vt:lpwstr>what-do-they-do-here-new</vt:lpwstr>
  </property>
  <property fmtid="{D5CDD505-2E9C-101B-9397-08002B2CF9AE}" pid="4" name="ContentTypeId">
    <vt:lpwstr>0x0101002CFD50891A73487FBF1A841208B5DC080200B3BE325D2768F84386F09DCF9C462129</vt:lpwstr>
  </property>
</Properties>
</file>