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4"/>
  </p:sldMasterIdLst>
  <p:handoutMasterIdLst>
    <p:handoutMasterId r:id="rId11"/>
  </p:handoutMasterIdLst>
  <p:sldIdLst>
    <p:sldId id="276" r:id="rId5"/>
    <p:sldId id="257" r:id="rId6"/>
    <p:sldId id="258" r:id="rId7"/>
    <p:sldId id="269" r:id="rId8"/>
    <p:sldId id="277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3"/>
    <a:srgbClr val="FFB414"/>
    <a:srgbClr val="FF66FF"/>
    <a:srgbClr val="80FF00"/>
    <a:srgbClr val="0A4E60"/>
    <a:srgbClr val="534481"/>
    <a:srgbClr val="8064A2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78"/>
      </p:cViewPr>
      <p:guideLst>
        <p:guide orient="horz" pos="2508"/>
        <p:guide pos="4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94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Craig" userId="c9371d30-b49f-4c7c-8c08-e4242bcf2fbb" providerId="ADAL" clId="{2E25AE9B-5F16-4850-8908-14A2CE337E40}"/>
    <pc:docChg chg="modSld">
      <pc:chgData name="Gordon Craig" userId="c9371d30-b49f-4c7c-8c08-e4242bcf2fbb" providerId="ADAL" clId="{2E25AE9B-5F16-4850-8908-14A2CE337E40}" dt="2019-04-23T13:24:20.896" v="3" actId="20577"/>
      <pc:docMkLst>
        <pc:docMk/>
      </pc:docMkLst>
      <pc:sldChg chg="modSp">
        <pc:chgData name="Gordon Craig" userId="c9371d30-b49f-4c7c-8c08-e4242bcf2fbb" providerId="ADAL" clId="{2E25AE9B-5F16-4850-8908-14A2CE337E40}" dt="2019-04-23T13:22:46.292" v="2" actId="6549"/>
        <pc:sldMkLst>
          <pc:docMk/>
          <pc:sldMk cId="0" sldId="264"/>
        </pc:sldMkLst>
        <pc:spChg chg="mod">
          <ac:chgData name="Gordon Craig" userId="c9371d30-b49f-4c7c-8c08-e4242bcf2fbb" providerId="ADAL" clId="{2E25AE9B-5F16-4850-8908-14A2CE337E40}" dt="2019-04-23T13:22:46.292" v="2" actId="6549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Gordon Craig" userId="c9371d30-b49f-4c7c-8c08-e4242bcf2fbb" providerId="ADAL" clId="{2E25AE9B-5F16-4850-8908-14A2CE337E40}" dt="2019-04-23T13:24:20.896" v="3" actId="20577"/>
        <pc:sldMkLst>
          <pc:docMk/>
          <pc:sldMk cId="0" sldId="269"/>
        </pc:sldMkLst>
        <pc:spChg chg="mod">
          <ac:chgData name="Gordon Craig" userId="c9371d30-b49f-4c7c-8c08-e4242bcf2fbb" providerId="ADAL" clId="{2E25AE9B-5F16-4850-8908-14A2CE337E40}" dt="2019-04-23T13:24:20.896" v="3" actId="20577"/>
          <ac:spMkLst>
            <pc:docMk/>
            <pc:sldMk cId="0" sldId="26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11072F-1A6B-4E49-8A02-985E563B86FD}" type="datetimeFigureOut">
              <a:rPr lang="en-GB"/>
              <a:pPr>
                <a:defRPr/>
              </a:pPr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10140A-0256-4538-86CA-429D8E1046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8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352800" y="85858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Visits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5858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Visits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5785"/>
            <a:ext cx="4105276" cy="4525963"/>
          </a:xfrm>
        </p:spPr>
        <p:txBody>
          <a:bodyPr/>
          <a:lstStyle>
            <a:lvl1pPr>
              <a:buClr>
                <a:srgbClr val="006373"/>
              </a:buClr>
              <a:defRPr/>
            </a:lvl1pPr>
            <a:lvl2pPr>
              <a:buClr>
                <a:srgbClr val="006373"/>
              </a:buClr>
              <a:defRPr/>
            </a:lvl2pPr>
            <a:lvl3pPr>
              <a:buClr>
                <a:srgbClr val="006373"/>
              </a:buClr>
              <a:defRPr/>
            </a:lvl3pPr>
            <a:lvl4pPr>
              <a:buClr>
                <a:srgbClr val="006373"/>
              </a:buClr>
              <a:defRPr/>
            </a:lvl4pPr>
            <a:lvl5pPr>
              <a:buClr>
                <a:srgbClr val="006373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5858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Visits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E97FACD-46EC-4257-9101-8F51747A5264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E85DC1F-1084-47B7-A23D-D4179A37B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60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primar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Visits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be able to identify the main post school routes including employment, Modern Apprenticeships, college and university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describe the different routes into the world of work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gather information through asking appropriate questions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516064"/>
            <a:ext cx="8229600" cy="627062"/>
          </a:xfrm>
          <a:noFill/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In pairs, discuss what you can do when you leave school</a:t>
            </a:r>
            <a:endParaRPr lang="en-GB" sz="2800" dirty="0">
              <a:solidFill>
                <a:srgbClr val="006373"/>
              </a:solidFill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2296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College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Get a job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Modern Apprenticeship </a:t>
            </a:r>
          </a:p>
          <a:p>
            <a:pPr marL="342000" indent="-342000" eaLnBrk="1" hangingPunct="1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Discuss dos and don'ts when outside school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What health and safety requirements do you need to be aware of?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6"/>
          <p:cNvSpPr>
            <a:spLocks noGrp="1"/>
          </p:cNvSpPr>
          <p:nvPr>
            <p:ph idx="1"/>
          </p:nvPr>
        </p:nvSpPr>
        <p:spPr>
          <a:xfrm>
            <a:off x="457199" y="1420406"/>
            <a:ext cx="4105276" cy="4421342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Look at the questionnaire – are there any questions you want to add?</a:t>
            </a:r>
          </a:p>
          <a:p>
            <a:pPr marL="342000" indent="-342000" eaLnBrk="1" hangingPunct="1"/>
            <a:r>
              <a:rPr lang="en-GB" dirty="0"/>
              <a:t>Complete the questionnaires</a:t>
            </a:r>
          </a:p>
          <a:p>
            <a:pPr marL="342000" indent="-342000" eaLnBrk="1" hangingPunct="1"/>
            <a:r>
              <a:rPr lang="en-GB" dirty="0"/>
              <a:t>Did anything surprise you?</a:t>
            </a:r>
          </a:p>
        </p:txBody>
      </p:sp>
      <p:pic>
        <p:nvPicPr>
          <p:cNvPr id="1026" name="Picture 2" descr="C:\Users\A2daK\Google Drive\In progress\worksheet-visits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21325128">
            <a:off x="4714259" y="1827256"/>
            <a:ext cx="2752725" cy="3910809"/>
          </a:xfrm>
          <a:prstGeom prst="rect">
            <a:avLst/>
          </a:prstGeom>
          <a:noFill/>
          <a:ln w="12700" cmpd="sng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</p:pic>
      <p:pic>
        <p:nvPicPr>
          <p:cNvPr id="4" name="Picture 2" descr="C:\Users\A2daK\Google Drive\In progress\worksheet-visi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0000">
            <a:off x="5768888" y="1532923"/>
            <a:ext cx="2752725" cy="3910810"/>
          </a:xfrm>
          <a:prstGeom prst="rect">
            <a:avLst/>
          </a:prstGeom>
          <a:noFill/>
          <a:ln w="12700" cmpd="sng"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00ABBC"/>
                </a:solidFill>
                <a:hlinkClick r:id="rId3"/>
              </a:rPr>
              <a:t>myworldofwork.co.uk/primary</a:t>
            </a:r>
            <a:r>
              <a:rPr lang="en-GB" sz="1800" dirty="0">
                <a:solidFill>
                  <a:srgbClr val="534481"/>
                </a:solidFill>
              </a:rPr>
              <a:t> </a:t>
            </a:r>
            <a:r>
              <a:rPr lang="en-GB" sz="1800" dirty="0"/>
              <a:t>and use your </a:t>
            </a:r>
            <a:r>
              <a:rPr lang="en-GB" sz="1800" dirty="0">
                <a:solidFill>
                  <a:srgbClr val="8064A2"/>
                </a:solidFill>
              </a:rPr>
              <a:t>Profile</a:t>
            </a:r>
            <a:r>
              <a:rPr lang="en-GB" sz="1800" dirty="0"/>
              <a:t> to record what skills you have used taking part in this lesson</a:t>
            </a:r>
          </a:p>
          <a:p>
            <a:pPr algn="ctr"/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5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B3BE325D2768F84386F09DCF9C462129" ma:contentTypeVersion="14" ma:contentTypeDescription="" ma:contentTypeScope="" ma:versionID="7bda1aa459ccb4eb86e210ee687f857e">
  <xsd:schema xmlns:xsd="http://www.w3.org/2001/XMLSchema" xmlns:xs="http://www.w3.org/2001/XMLSchema" xmlns:p="http://schemas.microsoft.com/office/2006/metadata/properties" xmlns:ns2="184af400-6cf4-4be6-9056-547874e8c8ee" xmlns:ns3="c012cc42-52de-4202-afa1-4f92ca21af9d" targetNamespace="http://schemas.microsoft.com/office/2006/metadata/properties" ma:root="true" ma:fieldsID="7fea8cec4c9ee64c43a3245dcdc47aef" ns2:_="" ns3:_="">
    <xsd:import namespace="184af400-6cf4-4be6-9056-547874e8c8ee"/>
    <xsd:import namespace="c012cc42-52de-4202-afa1-4f92ca21af9d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2cc42-52de-4202-afa1-4f92ca21a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</documentManagement>
</p:properties>
</file>

<file path=customXml/itemProps1.xml><?xml version="1.0" encoding="utf-8"?>
<ds:datastoreItem xmlns:ds="http://schemas.openxmlformats.org/officeDocument/2006/customXml" ds:itemID="{230DF552-DD18-4C91-A84F-6421970FA7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0CB717-63AF-4F37-8B25-D90C8B5C7F6A}"/>
</file>

<file path=customXml/itemProps3.xml><?xml version="1.0" encoding="utf-8"?>
<ds:datastoreItem xmlns:ds="http://schemas.openxmlformats.org/officeDocument/2006/customXml" ds:itemID="{42FB6AA7-05F1-40B5-BB5B-89C9F278C2D3}">
  <ds:schemaRefs>
    <ds:schemaRef ds:uri="http://schemas.microsoft.com/office/2006/metadata/properties"/>
    <ds:schemaRef ds:uri="http://schemas.microsoft.com/office/infopath/2007/PartnerControls"/>
    <ds:schemaRef ds:uri="184af400-6cf4-4be6-9056-547874e8c8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134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Office Theme</vt:lpstr>
      <vt:lpstr>Visits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Keith Falconer</cp:lastModifiedBy>
  <cp:revision>116</cp:revision>
  <cp:lastPrinted>2016-01-25T04:11:31Z</cp:lastPrinted>
  <dcterms:created xsi:type="dcterms:W3CDTF">2016-01-17T19:14:16Z</dcterms:created>
  <dcterms:modified xsi:type="dcterms:W3CDTF">2022-01-31T15:16:08Z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0x0101002CFD50891A73487FBF1A841208B5DC080200B3BE325D2768F84386F09DCF9C462129</vt:lpwstr>
  </property>
  <property fmtid="{D5CDD505-2E9C-101B-9397-08002B2CF9AE}" pid="3" name="TaxKeyword">
    <vt:lpwstr/>
  </property>
  <property fmtid="{D5CDD505-2E9C-101B-9397-08002B2CF9AE}" pid="4" name="ArticulateGUID">
    <vt:lpwstr>D2EE5B31-ADF6-49BA-A78F-46BB1420E8BF</vt:lpwstr>
  </property>
  <property fmtid="{D5CDD505-2E9C-101B-9397-08002B2CF9AE}" pid="5" name="ArticulatePath">
    <vt:lpwstr>visits-new</vt:lpwstr>
  </property>
</Properties>
</file>