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4"/>
  </p:sldMasterIdLst>
  <p:handoutMasterIdLst>
    <p:handoutMasterId r:id="rId10"/>
  </p:handoutMasterIdLst>
  <p:sldIdLst>
    <p:sldId id="276" r:id="rId5"/>
    <p:sldId id="257" r:id="rId6"/>
    <p:sldId id="258" r:id="rId7"/>
    <p:sldId id="269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73"/>
    <a:srgbClr val="0A4E60"/>
    <a:srgbClr val="0000FF"/>
    <a:srgbClr val="FFB414"/>
    <a:srgbClr val="FF66FF"/>
    <a:srgbClr val="80FF00"/>
    <a:srgbClr val="534481"/>
    <a:srgbClr val="8064A2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78"/>
      </p:cViewPr>
      <p:guideLst>
        <p:guide orient="horz" pos="2508"/>
        <p:guide pos="4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94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Craig" userId="c9371d30-b49f-4c7c-8c08-e4242bcf2fbb" providerId="ADAL" clId="{FCD81E98-0D3D-4358-B6D7-E328D0733F9B}"/>
    <pc:docChg chg="modSld">
      <pc:chgData name="Gordon Craig" userId="c9371d30-b49f-4c7c-8c08-e4242bcf2fbb" providerId="ADAL" clId="{FCD81E98-0D3D-4358-B6D7-E328D0733F9B}" dt="2019-04-23T12:56:32.885" v="2" actId="6549"/>
      <pc:docMkLst>
        <pc:docMk/>
      </pc:docMkLst>
      <pc:sldChg chg="modSp">
        <pc:chgData name="Gordon Craig" userId="c9371d30-b49f-4c7c-8c08-e4242bcf2fbb" providerId="ADAL" clId="{FCD81E98-0D3D-4358-B6D7-E328D0733F9B}" dt="2019-04-23T12:56:32.885" v="2" actId="6549"/>
        <pc:sldMkLst>
          <pc:docMk/>
          <pc:sldMk cId="0" sldId="264"/>
        </pc:sldMkLst>
        <pc:spChg chg="mod">
          <ac:chgData name="Gordon Craig" userId="c9371d30-b49f-4c7c-8c08-e4242bcf2fbb" providerId="ADAL" clId="{FCD81E98-0D3D-4358-B6D7-E328D0733F9B}" dt="2019-04-23T12:56:32.885" v="2" actId="6549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B1DAF0-D9B7-4A8D-B1D4-6953E641BBEA}" type="datetimeFigureOut">
              <a:rPr lang="en-GB"/>
              <a:pPr>
                <a:defRPr/>
              </a:pPr>
              <a:t>01/02/2022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D07A7-7A17-4F27-97F2-EB06B9CA9D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2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8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I’ll do that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5" name="Isosceles Triangle 14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I’ll do that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4BB664B-1BC9-464A-BD58-11D59AB03EFE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457408A-94A6-440F-B7F5-958D56EC3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primar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I’ll do that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I will learn to link skills, qualities, interests and abilities to the various jobs and responsibilities within school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identify my skills, qualities and interests and evidence them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choose my personal preferences in roles and responsibilities within the class/school situation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complete an application form</a:t>
            </a: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What jobs could you help with in class/school?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In groups, write a short description for each job</a:t>
            </a:r>
            <a:endParaRPr lang="en-GB" sz="2400" dirty="0">
              <a:solidFill>
                <a:srgbClr val="006373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Choose a job to apply for</a:t>
            </a: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Think about</a:t>
            </a: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defRPr/>
            </a:pPr>
            <a:r>
              <a:rPr lang="en-GB" dirty="0"/>
              <a:t>Why you want this job</a:t>
            </a: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defRPr/>
            </a:pPr>
            <a:r>
              <a:rPr lang="en-GB" dirty="0"/>
              <a:t>Why you think you are suitable for this job</a:t>
            </a: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defRPr/>
            </a:pPr>
            <a:r>
              <a:rPr lang="en-GB" dirty="0"/>
              <a:t>Examples to demonstrate your skills and qualities</a:t>
            </a:r>
          </a:p>
          <a:p>
            <a:pPr>
              <a:buNone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00ABBC"/>
                </a:solidFill>
                <a:hlinkClick r:id="rId3"/>
              </a:rPr>
              <a:t>myworldofwork.co.uk/primary</a:t>
            </a:r>
            <a:r>
              <a:rPr lang="en-GB" sz="1800" dirty="0">
                <a:solidFill>
                  <a:srgbClr val="534481"/>
                </a:solidFill>
                <a:hlinkClick r:id="rId3"/>
              </a:rPr>
              <a:t> </a:t>
            </a:r>
            <a:r>
              <a:rPr lang="en-GB" sz="1800" dirty="0"/>
              <a:t>and use your </a:t>
            </a:r>
            <a:r>
              <a:rPr lang="en-GB" sz="1800" dirty="0">
                <a:solidFill>
                  <a:srgbClr val="8064A2"/>
                </a:solidFill>
              </a:rPr>
              <a:t>Profile</a:t>
            </a:r>
            <a:r>
              <a:rPr lang="en-GB" sz="1800" dirty="0"/>
              <a:t> to record what skills you have used taking part in this lesson</a:t>
            </a:r>
          </a:p>
          <a:p>
            <a:pPr algn="ctr"/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9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B3BE325D2768F84386F09DCF9C462129" ma:contentTypeVersion="14" ma:contentTypeDescription="" ma:contentTypeScope="" ma:versionID="7bda1aa459ccb4eb86e210ee687f857e">
  <xsd:schema xmlns:xsd="http://www.w3.org/2001/XMLSchema" xmlns:xs="http://www.w3.org/2001/XMLSchema" xmlns:p="http://schemas.microsoft.com/office/2006/metadata/properties" xmlns:ns2="184af400-6cf4-4be6-9056-547874e8c8ee" xmlns:ns3="c012cc42-52de-4202-afa1-4f92ca21af9d" targetNamespace="http://schemas.microsoft.com/office/2006/metadata/properties" ma:root="true" ma:fieldsID="7fea8cec4c9ee64c43a3245dcdc47aef" ns2:_="" ns3:_="">
    <xsd:import namespace="184af400-6cf4-4be6-9056-547874e8c8ee"/>
    <xsd:import namespace="c012cc42-52de-4202-afa1-4f92ca21af9d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2cc42-52de-4202-afa1-4f92ca21a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EE0BA2-B487-4187-A2C9-9024F00625AA}">
  <ds:schemaRefs>
    <ds:schemaRef ds:uri="http://schemas.microsoft.com/office/2006/metadata/properties"/>
    <ds:schemaRef ds:uri="http://schemas.microsoft.com/office/infopath/2007/PartnerControls"/>
    <ds:schemaRef ds:uri="184af400-6cf4-4be6-9056-547874e8c8ee"/>
  </ds:schemaRefs>
</ds:datastoreItem>
</file>

<file path=customXml/itemProps2.xml><?xml version="1.0" encoding="utf-8"?>
<ds:datastoreItem xmlns:ds="http://schemas.openxmlformats.org/officeDocument/2006/customXml" ds:itemID="{5317ECF5-D7F2-4C76-8476-83B77FD0256C}"/>
</file>

<file path=customXml/itemProps3.xml><?xml version="1.0" encoding="utf-8"?>
<ds:datastoreItem xmlns:ds="http://schemas.openxmlformats.org/officeDocument/2006/customXml" ds:itemID="{B5550C42-FEA9-44B6-9632-9049F973D0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136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Office Theme</vt:lpstr>
      <vt:lpstr>I’ll do that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Keith Falconer</cp:lastModifiedBy>
  <cp:revision>113</cp:revision>
  <cp:lastPrinted>2016-01-25T04:11:31Z</cp:lastPrinted>
  <dcterms:created xsi:type="dcterms:W3CDTF">2016-01-17T19:14:16Z</dcterms:created>
  <dcterms:modified xsi:type="dcterms:W3CDTF">2022-02-01T13:01:24Z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0x0101002CFD50891A73487FBF1A841208B5DC080200B3BE325D2768F84386F09DCF9C462129</vt:lpwstr>
  </property>
  <property fmtid="{D5CDD505-2E9C-101B-9397-08002B2CF9AE}" pid="3" name="TaxKeyword">
    <vt:lpwstr/>
  </property>
  <property fmtid="{D5CDD505-2E9C-101B-9397-08002B2CF9AE}" pid="4" name="ArticulateGUID">
    <vt:lpwstr>1947788F-7156-479B-9FE8-47EE0722EF66</vt:lpwstr>
  </property>
  <property fmtid="{D5CDD505-2E9C-101B-9397-08002B2CF9AE}" pid="5" name="ArticulatePath">
    <vt:lpwstr>ill-do-that-new</vt:lpwstr>
  </property>
</Properties>
</file>