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4"/>
  </p:sldMasterIdLst>
  <p:handoutMasterIdLst>
    <p:handoutMasterId r:id="rId10"/>
  </p:handoutMasterIdLst>
  <p:sldIdLst>
    <p:sldId id="276" r:id="rId5"/>
    <p:sldId id="257" r:id="rId6"/>
    <p:sldId id="258" r:id="rId7"/>
    <p:sldId id="269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FF1"/>
    <a:srgbClr val="006373"/>
    <a:srgbClr val="534481"/>
    <a:srgbClr val="FFB414"/>
    <a:srgbClr val="FF66FF"/>
    <a:srgbClr val="80FF00"/>
    <a:srgbClr val="0A4E60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78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2A6BF23B-5AC6-40C2-BE52-D96B2A0CE072}"/>
    <pc:docChg chg="modSld">
      <pc:chgData name="Gordon Craig" userId="c9371d30-b49f-4c7c-8c08-e4242bcf2fbb" providerId="ADAL" clId="{2A6BF23B-5AC6-40C2-BE52-D96B2A0CE072}" dt="2019-04-23T12:55:01.818" v="13" actId="20577"/>
      <pc:docMkLst>
        <pc:docMk/>
      </pc:docMkLst>
      <pc:sldChg chg="modSp">
        <pc:chgData name="Gordon Craig" userId="c9371d30-b49f-4c7c-8c08-e4242bcf2fbb" providerId="ADAL" clId="{2A6BF23B-5AC6-40C2-BE52-D96B2A0CE072}" dt="2019-04-23T12:55:01.818" v="13" actId="20577"/>
        <pc:sldMkLst>
          <pc:docMk/>
          <pc:sldMk cId="0" sldId="264"/>
        </pc:sldMkLst>
        <pc:spChg chg="mod">
          <ac:chgData name="Gordon Craig" userId="c9371d30-b49f-4c7c-8c08-e4242bcf2fbb" providerId="ADAL" clId="{2A6BF23B-5AC6-40C2-BE52-D96B2A0CE072}" dt="2019-04-23T12:55:01.818" v="13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8231FC-D887-4300-B0DB-5574C8A6DFF2}" type="datetimeFigureOut">
              <a:rPr lang="en-GB"/>
              <a:pPr>
                <a:defRPr/>
              </a:pPr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AF3AE6-9698-4773-8003-FE7F423DCE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7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9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Celebration of success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6" name="Isosceles Triangle 15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Celebration of success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06373"/>
              </a:buClr>
              <a:defRPr/>
            </a:lvl1pPr>
            <a:lvl2pPr>
              <a:buClr>
                <a:srgbClr val="006373"/>
              </a:buClr>
              <a:defRPr/>
            </a:lvl2pPr>
            <a:lvl3pPr>
              <a:buClr>
                <a:srgbClr val="006373"/>
              </a:buClr>
              <a:defRPr/>
            </a:lvl3pPr>
            <a:lvl4pPr>
              <a:buClr>
                <a:srgbClr val="006373"/>
              </a:buClr>
              <a:defRPr/>
            </a:lvl4pPr>
            <a:lvl5pPr>
              <a:buClr>
                <a:srgbClr val="006373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0A9B1C9-2D6F-4919-BF55-D940765AE115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BB157F5-6B9B-49BA-9FC6-943D5CC0E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pri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Celebration of success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participate and take responsibility for planning and organising an enterprising activity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identify personal preferences when considering roles and responsibilities within an enterprising activity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work with others to organise a celebration event</a:t>
            </a:r>
          </a:p>
          <a:p>
            <a:endParaRPr lang="en-GB" dirty="0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/>
              </a:rPr>
              <a:t>Organise a celebration event to show case your learning about the world of work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/>
              </a:rPr>
              <a:t>Decide what you want to show</a:t>
            </a:r>
          </a:p>
          <a:p>
            <a:pPr marL="342000">
              <a:buSzPts val="2000"/>
              <a:buFont typeface="Arial"/>
              <a:buChar char="•"/>
              <a:defRPr/>
            </a:pPr>
            <a:r>
              <a:rPr lang="en-GB" dirty="0">
                <a:solidFill>
                  <a:srgbClr val="545454"/>
                </a:solidFill>
              </a:rPr>
              <a:t>What did you learn?</a:t>
            </a:r>
          </a:p>
          <a:p>
            <a:pPr marL="342000">
              <a:buSzPts val="2000"/>
              <a:buFont typeface="Arial"/>
              <a:buChar char="•"/>
              <a:defRPr/>
            </a:pPr>
            <a:r>
              <a:rPr lang="en-GB" dirty="0">
                <a:solidFill>
                  <a:srgbClr val="545454"/>
                </a:solidFill>
              </a:rPr>
              <a:t>What did you enjoy?</a:t>
            </a:r>
          </a:p>
          <a:p>
            <a:pPr marL="0" indent="0">
              <a:spcBef>
                <a:spcPts val="1200"/>
              </a:spcBef>
              <a:buSzPts val="2000"/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Trebuchet MS"/>
              </a:rPr>
              <a:t>Decide how you want to show it?</a:t>
            </a:r>
          </a:p>
          <a:p>
            <a:pPr marL="342000">
              <a:buSzPts val="2000"/>
              <a:buFont typeface="Arial"/>
              <a:buChar char="•"/>
              <a:defRPr/>
            </a:pPr>
            <a:r>
              <a:rPr lang="en-GB" dirty="0">
                <a:solidFill>
                  <a:srgbClr val="545454"/>
                </a:solidFill>
              </a:rPr>
              <a:t>Dance</a:t>
            </a:r>
          </a:p>
          <a:p>
            <a:pPr marL="342000">
              <a:buSzPts val="2000"/>
              <a:buFont typeface="Arial"/>
              <a:buChar char="•"/>
              <a:defRPr/>
            </a:pPr>
            <a:r>
              <a:rPr lang="en-GB" dirty="0">
                <a:solidFill>
                  <a:srgbClr val="545454"/>
                </a:solidFill>
              </a:rPr>
              <a:t>Pictures</a:t>
            </a:r>
          </a:p>
          <a:p>
            <a:pPr marL="342000">
              <a:buSzPts val="2000"/>
              <a:buFont typeface="Arial"/>
              <a:buChar char="•"/>
              <a:defRPr/>
            </a:pPr>
            <a:r>
              <a:rPr lang="en-GB" dirty="0">
                <a:solidFill>
                  <a:srgbClr val="545454"/>
                </a:solidFill>
              </a:rPr>
              <a:t>Models</a:t>
            </a:r>
          </a:p>
          <a:p>
            <a:pPr>
              <a:buNone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Consider the various tasks involved and identify who would be best to do which tasks. These may include</a:t>
            </a:r>
          </a:p>
          <a:p>
            <a:pPr marL="341313" lvl="1" indent="-341313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Designing and sending invitations/letters</a:t>
            </a:r>
          </a:p>
          <a:p>
            <a:pPr marL="341313" lvl="1" indent="-341313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err="1"/>
              <a:t>Organising</a:t>
            </a:r>
            <a:r>
              <a:rPr lang="en-US" dirty="0"/>
              <a:t> rehearsals</a:t>
            </a:r>
          </a:p>
          <a:p>
            <a:pPr marL="341313" lvl="1" indent="-341313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Booking a hall</a:t>
            </a:r>
          </a:p>
          <a:p>
            <a:pPr marL="341313" lvl="1" indent="-341313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Writing script for master of ceremonies</a:t>
            </a:r>
          </a:p>
          <a:p>
            <a:pPr marL="341313" lvl="1" indent="-341313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/>
              <a:t>Ensuring equipment is available</a:t>
            </a:r>
            <a:endParaRPr lang="en-GB" dirty="0"/>
          </a:p>
          <a:p>
            <a:endParaRPr lang="en-GB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1800" dirty="0"/>
          </a:p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3"/>
              </a:rPr>
              <a:t>myworldofwork.co.uk/primary</a:t>
            </a:r>
            <a:r>
              <a:rPr lang="en-GB" sz="1800" dirty="0">
                <a:solidFill>
                  <a:srgbClr val="534481"/>
                </a:solidFill>
                <a:hlinkClick r:id="rId3"/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1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98BD5-26BB-44AF-8FD1-30F70D3974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AB45BE-3E53-43B4-9212-714FA7D101ED}">
  <ds:schemaRefs>
    <ds:schemaRef ds:uri="http://schemas.microsoft.com/office/2006/metadata/properties"/>
    <ds:schemaRef ds:uri="http://schemas.microsoft.com/office/infopath/2007/PartnerControls"/>
    <ds:schemaRef ds:uri="184af400-6cf4-4be6-9056-547874e8c8ee"/>
  </ds:schemaRefs>
</ds:datastoreItem>
</file>

<file path=customXml/itemProps3.xml><?xml version="1.0" encoding="utf-8"?>
<ds:datastoreItem xmlns:ds="http://schemas.openxmlformats.org/officeDocument/2006/customXml" ds:itemID="{F728B382-8989-4C6E-A2D2-7175140BF4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150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Celebration of success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Keith Falconer</cp:lastModifiedBy>
  <cp:revision>110</cp:revision>
  <cp:lastPrinted>2016-01-25T04:11:31Z</cp:lastPrinted>
  <dcterms:created xsi:type="dcterms:W3CDTF">2016-01-17T19:14:16Z</dcterms:created>
  <dcterms:modified xsi:type="dcterms:W3CDTF">2022-01-31T17:11:15Z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0x0101002CFD50891A73487FBF1A841208B5DC080200B3BE325D2768F84386F09DCF9C462129</vt:lpwstr>
  </property>
  <property fmtid="{D5CDD505-2E9C-101B-9397-08002B2CF9AE}" pid="3" name="TaxKeyword">
    <vt:lpwstr/>
  </property>
  <property fmtid="{D5CDD505-2E9C-101B-9397-08002B2CF9AE}" pid="4" name="ArticulateGUID">
    <vt:lpwstr>7A080AB5-C00E-4266-8249-8CD6FF4BBCD6</vt:lpwstr>
  </property>
  <property fmtid="{D5CDD505-2E9C-101B-9397-08002B2CF9AE}" pid="5" name="ArticulatePath">
    <vt:lpwstr>celebration-of-success-new</vt:lpwstr>
  </property>
</Properties>
</file>