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78" r:id="rId5"/>
    <p:sldId id="259" r:id="rId6"/>
    <p:sldId id="257" r:id="rId7"/>
    <p:sldId id="260" r:id="rId8"/>
    <p:sldId id="261" r:id="rId9"/>
    <p:sldId id="262"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Lst>
  <p:sldSz cx="12192000" cy="6858000"/>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urnett" initials="LB" lastIdx="7" clrIdx="0">
    <p:extLst>
      <p:ext uri="{19B8F6BF-5375-455C-9EA6-DF929625EA0E}">
        <p15:presenceInfo xmlns:p15="http://schemas.microsoft.com/office/powerpoint/2012/main" userId="S::Laura.Burnett@sds.co.uk::56466df0-ae0c-4167-9361-1ddfe047a068" providerId="AD"/>
      </p:ext>
    </p:extLst>
  </p:cmAuthor>
  <p:cmAuthor id="2" name="Scott Gray" initials="SG" lastIdx="2" clrIdx="1">
    <p:extLst>
      <p:ext uri="{19B8F6BF-5375-455C-9EA6-DF929625EA0E}">
        <p15:presenceInfo xmlns:p15="http://schemas.microsoft.com/office/powerpoint/2012/main" userId="S::scott.gray@sds.co.uk::3105df3d-06ce-4435-9d4b-bea19d01c3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DB4"/>
    <a:srgbClr val="002847"/>
    <a:srgbClr val="E83B4E"/>
    <a:srgbClr val="E84E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28A04C-DD3A-4FDE-924D-F7F264F77FD2}" v="2" dt="2020-10-21T14:45:51.784"/>
    <p1510:client id="{80A260BA-4B0F-46CE-9F3C-F0E2349FFA9A}" v="1" dt="2020-09-11T10:19:39.2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7" autoAdjust="0"/>
    <p:restoredTop sz="94694"/>
  </p:normalViewPr>
  <p:slideViewPr>
    <p:cSldViewPr snapToGrid="0" snapToObjects="1" showGuides="1">
      <p:cViewPr varScale="1">
        <p:scale>
          <a:sx n="86" d="100"/>
          <a:sy n="86" d="100"/>
        </p:scale>
        <p:origin x="442"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1CB81-4A56-8241-B293-C274CECD876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A497E40-CF89-ED42-A6C0-1E680904B0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A22CEF2-CC95-0A45-9E10-C3F632CCED22}"/>
              </a:ext>
            </a:extLst>
          </p:cNvPr>
          <p:cNvSpPr>
            <a:spLocks noGrp="1"/>
          </p:cNvSpPr>
          <p:nvPr>
            <p:ph type="dt" sz="half" idx="10"/>
          </p:nvPr>
        </p:nvSpPr>
        <p:spPr/>
        <p:txBody>
          <a:bodyPr/>
          <a:lstStyle/>
          <a:p>
            <a:fld id="{EE5B3455-4415-3C44-969C-C527013581DD}" type="datetimeFigureOut">
              <a:rPr lang="en-US" smtClean="0"/>
              <a:t>10/21/2020</a:t>
            </a:fld>
            <a:endParaRPr lang="en-US"/>
          </a:p>
        </p:txBody>
      </p:sp>
      <p:sp>
        <p:nvSpPr>
          <p:cNvPr id="5" name="Footer Placeholder 4">
            <a:extLst>
              <a:ext uri="{FF2B5EF4-FFF2-40B4-BE49-F238E27FC236}">
                <a16:creationId xmlns:a16="http://schemas.microsoft.com/office/drawing/2014/main" id="{2ED8BD55-D5CC-9347-AB4D-8A5132591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C889B-D890-8142-B9DB-7F43333AC1B7}"/>
              </a:ext>
            </a:extLst>
          </p:cNvPr>
          <p:cNvSpPr>
            <a:spLocks noGrp="1"/>
          </p:cNvSpPr>
          <p:nvPr>
            <p:ph type="sldNum" sz="quarter" idx="12"/>
          </p:nvPr>
        </p:nvSpPr>
        <p:spPr/>
        <p:txBody>
          <a:bodyPr/>
          <a:lstStyle/>
          <a:p>
            <a:fld id="{ACB3C081-27CC-B24B-A52C-B9BE7400AA6F}" type="slidenum">
              <a:rPr lang="en-US" smtClean="0"/>
              <a:t>‹#›</a:t>
            </a:fld>
            <a:endParaRPr lang="en-US"/>
          </a:p>
        </p:txBody>
      </p:sp>
    </p:spTree>
    <p:extLst>
      <p:ext uri="{BB962C8B-B14F-4D97-AF65-F5344CB8AC3E}">
        <p14:creationId xmlns:p14="http://schemas.microsoft.com/office/powerpoint/2010/main" val="2612722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7B82D-1A99-8C46-AE49-E37829F14DA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3FFF0D3-E44E-5F44-959C-D2A94D38A92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4B3E2EC-2363-3041-9B0A-996D66920E45}"/>
              </a:ext>
            </a:extLst>
          </p:cNvPr>
          <p:cNvSpPr>
            <a:spLocks noGrp="1"/>
          </p:cNvSpPr>
          <p:nvPr>
            <p:ph type="dt" sz="half" idx="10"/>
          </p:nvPr>
        </p:nvSpPr>
        <p:spPr/>
        <p:txBody>
          <a:bodyPr/>
          <a:lstStyle/>
          <a:p>
            <a:fld id="{EE5B3455-4415-3C44-969C-C527013581DD}" type="datetimeFigureOut">
              <a:rPr lang="en-US" smtClean="0"/>
              <a:t>10/21/2020</a:t>
            </a:fld>
            <a:endParaRPr lang="en-US"/>
          </a:p>
        </p:txBody>
      </p:sp>
      <p:sp>
        <p:nvSpPr>
          <p:cNvPr id="5" name="Footer Placeholder 4">
            <a:extLst>
              <a:ext uri="{FF2B5EF4-FFF2-40B4-BE49-F238E27FC236}">
                <a16:creationId xmlns:a16="http://schemas.microsoft.com/office/drawing/2014/main" id="{96FB49C5-5B85-574C-97DE-22695BC597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577726-D8B5-1847-9266-0A1002FE763C}"/>
              </a:ext>
            </a:extLst>
          </p:cNvPr>
          <p:cNvSpPr>
            <a:spLocks noGrp="1"/>
          </p:cNvSpPr>
          <p:nvPr>
            <p:ph type="sldNum" sz="quarter" idx="12"/>
          </p:nvPr>
        </p:nvSpPr>
        <p:spPr/>
        <p:txBody>
          <a:bodyPr/>
          <a:lstStyle/>
          <a:p>
            <a:fld id="{ACB3C081-27CC-B24B-A52C-B9BE7400AA6F}" type="slidenum">
              <a:rPr lang="en-US" smtClean="0"/>
              <a:t>‹#›</a:t>
            </a:fld>
            <a:endParaRPr lang="en-US"/>
          </a:p>
        </p:txBody>
      </p:sp>
    </p:spTree>
    <p:extLst>
      <p:ext uri="{BB962C8B-B14F-4D97-AF65-F5344CB8AC3E}">
        <p14:creationId xmlns:p14="http://schemas.microsoft.com/office/powerpoint/2010/main" val="261963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E64BC1-E8E0-084B-B867-C4F538F4253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50ABA14-5987-984B-8B61-327FC1A62C4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CF8203-76AB-A04D-BAFD-F8790DBEA156}"/>
              </a:ext>
            </a:extLst>
          </p:cNvPr>
          <p:cNvSpPr>
            <a:spLocks noGrp="1"/>
          </p:cNvSpPr>
          <p:nvPr>
            <p:ph type="dt" sz="half" idx="10"/>
          </p:nvPr>
        </p:nvSpPr>
        <p:spPr/>
        <p:txBody>
          <a:bodyPr/>
          <a:lstStyle/>
          <a:p>
            <a:fld id="{EE5B3455-4415-3C44-969C-C527013581DD}" type="datetimeFigureOut">
              <a:rPr lang="en-US" smtClean="0"/>
              <a:t>10/21/2020</a:t>
            </a:fld>
            <a:endParaRPr lang="en-US"/>
          </a:p>
        </p:txBody>
      </p:sp>
      <p:sp>
        <p:nvSpPr>
          <p:cNvPr id="5" name="Footer Placeholder 4">
            <a:extLst>
              <a:ext uri="{FF2B5EF4-FFF2-40B4-BE49-F238E27FC236}">
                <a16:creationId xmlns:a16="http://schemas.microsoft.com/office/drawing/2014/main" id="{5F182C87-897C-3F42-B945-FED2348C5B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07715-029C-154E-B78D-0D5844CF73F6}"/>
              </a:ext>
            </a:extLst>
          </p:cNvPr>
          <p:cNvSpPr>
            <a:spLocks noGrp="1"/>
          </p:cNvSpPr>
          <p:nvPr>
            <p:ph type="sldNum" sz="quarter" idx="12"/>
          </p:nvPr>
        </p:nvSpPr>
        <p:spPr/>
        <p:txBody>
          <a:bodyPr/>
          <a:lstStyle/>
          <a:p>
            <a:fld id="{ACB3C081-27CC-B24B-A52C-B9BE7400AA6F}" type="slidenum">
              <a:rPr lang="en-US" smtClean="0"/>
              <a:t>‹#›</a:t>
            </a:fld>
            <a:endParaRPr lang="en-US"/>
          </a:p>
        </p:txBody>
      </p:sp>
    </p:spTree>
    <p:extLst>
      <p:ext uri="{BB962C8B-B14F-4D97-AF65-F5344CB8AC3E}">
        <p14:creationId xmlns:p14="http://schemas.microsoft.com/office/powerpoint/2010/main" val="362105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B2859-2E19-744C-8BD5-992C2859288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1EFECC6-E71C-8845-ABBE-ACED66B9BF9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DB3D63F-6480-BA4D-B6EB-781FE50142F9}"/>
              </a:ext>
            </a:extLst>
          </p:cNvPr>
          <p:cNvSpPr>
            <a:spLocks noGrp="1"/>
          </p:cNvSpPr>
          <p:nvPr>
            <p:ph type="dt" sz="half" idx="10"/>
          </p:nvPr>
        </p:nvSpPr>
        <p:spPr/>
        <p:txBody>
          <a:bodyPr/>
          <a:lstStyle/>
          <a:p>
            <a:fld id="{EE5B3455-4415-3C44-969C-C527013581DD}" type="datetimeFigureOut">
              <a:rPr lang="en-US" smtClean="0"/>
              <a:t>10/21/2020</a:t>
            </a:fld>
            <a:endParaRPr lang="en-US"/>
          </a:p>
        </p:txBody>
      </p:sp>
      <p:sp>
        <p:nvSpPr>
          <p:cNvPr id="5" name="Footer Placeholder 4">
            <a:extLst>
              <a:ext uri="{FF2B5EF4-FFF2-40B4-BE49-F238E27FC236}">
                <a16:creationId xmlns:a16="http://schemas.microsoft.com/office/drawing/2014/main" id="{EE441247-5DA4-3B4E-8BD3-646F3799C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2E19AA-4550-264D-8855-0E493FE48D68}"/>
              </a:ext>
            </a:extLst>
          </p:cNvPr>
          <p:cNvSpPr>
            <a:spLocks noGrp="1"/>
          </p:cNvSpPr>
          <p:nvPr>
            <p:ph type="sldNum" sz="quarter" idx="12"/>
          </p:nvPr>
        </p:nvSpPr>
        <p:spPr/>
        <p:txBody>
          <a:bodyPr/>
          <a:lstStyle/>
          <a:p>
            <a:fld id="{ACB3C081-27CC-B24B-A52C-B9BE7400AA6F}" type="slidenum">
              <a:rPr lang="en-US" smtClean="0"/>
              <a:t>‹#›</a:t>
            </a:fld>
            <a:endParaRPr lang="en-US"/>
          </a:p>
        </p:txBody>
      </p:sp>
    </p:spTree>
    <p:extLst>
      <p:ext uri="{BB962C8B-B14F-4D97-AF65-F5344CB8AC3E}">
        <p14:creationId xmlns:p14="http://schemas.microsoft.com/office/powerpoint/2010/main" val="1595691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A2127-1F9B-2546-9BE7-9B7F949F126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9948C2B-0339-D349-9274-0F33EE3670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3910A8E-AB46-CE46-915E-31312D1EC23B}"/>
              </a:ext>
            </a:extLst>
          </p:cNvPr>
          <p:cNvSpPr>
            <a:spLocks noGrp="1"/>
          </p:cNvSpPr>
          <p:nvPr>
            <p:ph type="dt" sz="half" idx="10"/>
          </p:nvPr>
        </p:nvSpPr>
        <p:spPr/>
        <p:txBody>
          <a:bodyPr/>
          <a:lstStyle/>
          <a:p>
            <a:fld id="{EE5B3455-4415-3C44-969C-C527013581DD}" type="datetimeFigureOut">
              <a:rPr lang="en-US" smtClean="0"/>
              <a:t>10/21/2020</a:t>
            </a:fld>
            <a:endParaRPr lang="en-US"/>
          </a:p>
        </p:txBody>
      </p:sp>
      <p:sp>
        <p:nvSpPr>
          <p:cNvPr id="5" name="Footer Placeholder 4">
            <a:extLst>
              <a:ext uri="{FF2B5EF4-FFF2-40B4-BE49-F238E27FC236}">
                <a16:creationId xmlns:a16="http://schemas.microsoft.com/office/drawing/2014/main" id="{BDDE70ED-6003-9B45-8B1D-F27BEB43FE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56495D-7029-7047-B9E9-EC58B991A9FE}"/>
              </a:ext>
            </a:extLst>
          </p:cNvPr>
          <p:cNvSpPr>
            <a:spLocks noGrp="1"/>
          </p:cNvSpPr>
          <p:nvPr>
            <p:ph type="sldNum" sz="quarter" idx="12"/>
          </p:nvPr>
        </p:nvSpPr>
        <p:spPr/>
        <p:txBody>
          <a:bodyPr/>
          <a:lstStyle/>
          <a:p>
            <a:fld id="{ACB3C081-27CC-B24B-A52C-B9BE7400AA6F}" type="slidenum">
              <a:rPr lang="en-US" smtClean="0"/>
              <a:t>‹#›</a:t>
            </a:fld>
            <a:endParaRPr lang="en-US"/>
          </a:p>
        </p:txBody>
      </p:sp>
    </p:spTree>
    <p:extLst>
      <p:ext uri="{BB962C8B-B14F-4D97-AF65-F5344CB8AC3E}">
        <p14:creationId xmlns:p14="http://schemas.microsoft.com/office/powerpoint/2010/main" val="608160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A582F-0B47-7B4B-9331-8509B8CB980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C739B0B-6DB5-FF43-B9F0-0A435FAA402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0C6985A-C8BF-B34F-95A7-EA0D0AC4761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E3595E6-1107-B548-BEB6-F004F0F7C086}"/>
              </a:ext>
            </a:extLst>
          </p:cNvPr>
          <p:cNvSpPr>
            <a:spLocks noGrp="1"/>
          </p:cNvSpPr>
          <p:nvPr>
            <p:ph type="dt" sz="half" idx="10"/>
          </p:nvPr>
        </p:nvSpPr>
        <p:spPr/>
        <p:txBody>
          <a:bodyPr/>
          <a:lstStyle/>
          <a:p>
            <a:fld id="{EE5B3455-4415-3C44-969C-C527013581DD}" type="datetimeFigureOut">
              <a:rPr lang="en-US" smtClean="0"/>
              <a:t>10/21/2020</a:t>
            </a:fld>
            <a:endParaRPr lang="en-US"/>
          </a:p>
        </p:txBody>
      </p:sp>
      <p:sp>
        <p:nvSpPr>
          <p:cNvPr id="6" name="Footer Placeholder 5">
            <a:extLst>
              <a:ext uri="{FF2B5EF4-FFF2-40B4-BE49-F238E27FC236}">
                <a16:creationId xmlns:a16="http://schemas.microsoft.com/office/drawing/2014/main" id="{E3EEAD87-7E63-5D4F-AD22-9E793D56E2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2F4A61-DDF9-7743-92C3-74BCB6F9022E}"/>
              </a:ext>
            </a:extLst>
          </p:cNvPr>
          <p:cNvSpPr>
            <a:spLocks noGrp="1"/>
          </p:cNvSpPr>
          <p:nvPr>
            <p:ph type="sldNum" sz="quarter" idx="12"/>
          </p:nvPr>
        </p:nvSpPr>
        <p:spPr/>
        <p:txBody>
          <a:bodyPr/>
          <a:lstStyle/>
          <a:p>
            <a:fld id="{ACB3C081-27CC-B24B-A52C-B9BE7400AA6F}" type="slidenum">
              <a:rPr lang="en-US" smtClean="0"/>
              <a:t>‹#›</a:t>
            </a:fld>
            <a:endParaRPr lang="en-US"/>
          </a:p>
        </p:txBody>
      </p:sp>
    </p:spTree>
    <p:extLst>
      <p:ext uri="{BB962C8B-B14F-4D97-AF65-F5344CB8AC3E}">
        <p14:creationId xmlns:p14="http://schemas.microsoft.com/office/powerpoint/2010/main" val="253080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3786-DD0C-FD42-B07C-A18CDD41D08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C5C2634-83A8-CC4B-8B7F-70BF2593A3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F76228-5E8D-CA4D-8C71-366E5B29CCE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267B0EE-411E-9F45-A8F1-708240B1B5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87DD75B-BC2B-7249-8D27-2D6C6668782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59111F9-7B6D-A743-BDDE-7EF534C5719A}"/>
              </a:ext>
            </a:extLst>
          </p:cNvPr>
          <p:cNvSpPr>
            <a:spLocks noGrp="1"/>
          </p:cNvSpPr>
          <p:nvPr>
            <p:ph type="dt" sz="half" idx="10"/>
          </p:nvPr>
        </p:nvSpPr>
        <p:spPr/>
        <p:txBody>
          <a:bodyPr/>
          <a:lstStyle/>
          <a:p>
            <a:fld id="{EE5B3455-4415-3C44-969C-C527013581DD}" type="datetimeFigureOut">
              <a:rPr lang="en-US" smtClean="0"/>
              <a:t>10/21/2020</a:t>
            </a:fld>
            <a:endParaRPr lang="en-US"/>
          </a:p>
        </p:txBody>
      </p:sp>
      <p:sp>
        <p:nvSpPr>
          <p:cNvPr id="8" name="Footer Placeholder 7">
            <a:extLst>
              <a:ext uri="{FF2B5EF4-FFF2-40B4-BE49-F238E27FC236}">
                <a16:creationId xmlns:a16="http://schemas.microsoft.com/office/drawing/2014/main" id="{5A275DE0-108A-0446-BD0B-C4D5EF5EA3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24BE55-DE8A-FD49-9701-43070118FF1B}"/>
              </a:ext>
            </a:extLst>
          </p:cNvPr>
          <p:cNvSpPr>
            <a:spLocks noGrp="1"/>
          </p:cNvSpPr>
          <p:nvPr>
            <p:ph type="sldNum" sz="quarter" idx="12"/>
          </p:nvPr>
        </p:nvSpPr>
        <p:spPr/>
        <p:txBody>
          <a:bodyPr/>
          <a:lstStyle/>
          <a:p>
            <a:fld id="{ACB3C081-27CC-B24B-A52C-B9BE7400AA6F}" type="slidenum">
              <a:rPr lang="en-US" smtClean="0"/>
              <a:t>‹#›</a:t>
            </a:fld>
            <a:endParaRPr lang="en-US"/>
          </a:p>
        </p:txBody>
      </p:sp>
    </p:spTree>
    <p:extLst>
      <p:ext uri="{BB962C8B-B14F-4D97-AF65-F5344CB8AC3E}">
        <p14:creationId xmlns:p14="http://schemas.microsoft.com/office/powerpoint/2010/main" val="3610156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F637D-944B-9940-BBA2-0FA3FB0EB18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F5DBE8A-B190-5E4B-8900-500CA1C23E6C}"/>
              </a:ext>
            </a:extLst>
          </p:cNvPr>
          <p:cNvSpPr>
            <a:spLocks noGrp="1"/>
          </p:cNvSpPr>
          <p:nvPr>
            <p:ph type="dt" sz="half" idx="10"/>
          </p:nvPr>
        </p:nvSpPr>
        <p:spPr/>
        <p:txBody>
          <a:bodyPr/>
          <a:lstStyle/>
          <a:p>
            <a:fld id="{EE5B3455-4415-3C44-969C-C527013581DD}" type="datetimeFigureOut">
              <a:rPr lang="en-US" smtClean="0"/>
              <a:t>10/21/2020</a:t>
            </a:fld>
            <a:endParaRPr lang="en-US"/>
          </a:p>
        </p:txBody>
      </p:sp>
      <p:sp>
        <p:nvSpPr>
          <p:cNvPr id="4" name="Footer Placeholder 3">
            <a:extLst>
              <a:ext uri="{FF2B5EF4-FFF2-40B4-BE49-F238E27FC236}">
                <a16:creationId xmlns:a16="http://schemas.microsoft.com/office/drawing/2014/main" id="{ABD56AD8-5B1C-D344-AA50-D56C96F167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62948B-9193-FB41-B85D-D5938854531D}"/>
              </a:ext>
            </a:extLst>
          </p:cNvPr>
          <p:cNvSpPr>
            <a:spLocks noGrp="1"/>
          </p:cNvSpPr>
          <p:nvPr>
            <p:ph type="sldNum" sz="quarter" idx="12"/>
          </p:nvPr>
        </p:nvSpPr>
        <p:spPr/>
        <p:txBody>
          <a:bodyPr/>
          <a:lstStyle/>
          <a:p>
            <a:fld id="{ACB3C081-27CC-B24B-A52C-B9BE7400AA6F}" type="slidenum">
              <a:rPr lang="en-US" smtClean="0"/>
              <a:t>‹#›</a:t>
            </a:fld>
            <a:endParaRPr lang="en-US"/>
          </a:p>
        </p:txBody>
      </p:sp>
    </p:spTree>
    <p:extLst>
      <p:ext uri="{BB962C8B-B14F-4D97-AF65-F5344CB8AC3E}">
        <p14:creationId xmlns:p14="http://schemas.microsoft.com/office/powerpoint/2010/main" val="2465928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5DC7A0-6585-2D45-A589-3A3BFA9AA628}"/>
              </a:ext>
            </a:extLst>
          </p:cNvPr>
          <p:cNvSpPr>
            <a:spLocks noGrp="1"/>
          </p:cNvSpPr>
          <p:nvPr>
            <p:ph type="dt" sz="half" idx="10"/>
          </p:nvPr>
        </p:nvSpPr>
        <p:spPr/>
        <p:txBody>
          <a:bodyPr/>
          <a:lstStyle/>
          <a:p>
            <a:fld id="{EE5B3455-4415-3C44-969C-C527013581DD}" type="datetimeFigureOut">
              <a:rPr lang="en-US" smtClean="0"/>
              <a:t>10/21/2020</a:t>
            </a:fld>
            <a:endParaRPr lang="en-US"/>
          </a:p>
        </p:txBody>
      </p:sp>
      <p:sp>
        <p:nvSpPr>
          <p:cNvPr id="3" name="Footer Placeholder 2">
            <a:extLst>
              <a:ext uri="{FF2B5EF4-FFF2-40B4-BE49-F238E27FC236}">
                <a16:creationId xmlns:a16="http://schemas.microsoft.com/office/drawing/2014/main" id="{51827D14-8AFD-4B4B-B497-563079F84B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FE0031-CF45-A546-9C1D-25AD5B26A9D3}"/>
              </a:ext>
            </a:extLst>
          </p:cNvPr>
          <p:cNvSpPr>
            <a:spLocks noGrp="1"/>
          </p:cNvSpPr>
          <p:nvPr>
            <p:ph type="sldNum" sz="quarter" idx="12"/>
          </p:nvPr>
        </p:nvSpPr>
        <p:spPr/>
        <p:txBody>
          <a:bodyPr/>
          <a:lstStyle/>
          <a:p>
            <a:fld id="{ACB3C081-27CC-B24B-A52C-B9BE7400AA6F}" type="slidenum">
              <a:rPr lang="en-US" smtClean="0"/>
              <a:t>‹#›</a:t>
            </a:fld>
            <a:endParaRPr lang="en-US"/>
          </a:p>
        </p:txBody>
      </p:sp>
    </p:spTree>
    <p:extLst>
      <p:ext uri="{BB962C8B-B14F-4D97-AF65-F5344CB8AC3E}">
        <p14:creationId xmlns:p14="http://schemas.microsoft.com/office/powerpoint/2010/main" val="3371830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E115E-880E-1245-AC6C-1236E7982AA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1D39847-DDDB-7C41-99F7-89C17D1175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08C98CD-3D41-5642-AB40-65DD059B8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C4D0367-CEDF-D74B-9451-C694E588277A}"/>
              </a:ext>
            </a:extLst>
          </p:cNvPr>
          <p:cNvSpPr>
            <a:spLocks noGrp="1"/>
          </p:cNvSpPr>
          <p:nvPr>
            <p:ph type="dt" sz="half" idx="10"/>
          </p:nvPr>
        </p:nvSpPr>
        <p:spPr/>
        <p:txBody>
          <a:bodyPr/>
          <a:lstStyle/>
          <a:p>
            <a:fld id="{EE5B3455-4415-3C44-969C-C527013581DD}" type="datetimeFigureOut">
              <a:rPr lang="en-US" smtClean="0"/>
              <a:t>10/21/2020</a:t>
            </a:fld>
            <a:endParaRPr lang="en-US"/>
          </a:p>
        </p:txBody>
      </p:sp>
      <p:sp>
        <p:nvSpPr>
          <p:cNvPr id="6" name="Footer Placeholder 5">
            <a:extLst>
              <a:ext uri="{FF2B5EF4-FFF2-40B4-BE49-F238E27FC236}">
                <a16:creationId xmlns:a16="http://schemas.microsoft.com/office/drawing/2014/main" id="{11180470-279A-9D45-B3BF-826372D378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0DA372-ABAF-3F4A-B69E-89C9A107202E}"/>
              </a:ext>
            </a:extLst>
          </p:cNvPr>
          <p:cNvSpPr>
            <a:spLocks noGrp="1"/>
          </p:cNvSpPr>
          <p:nvPr>
            <p:ph type="sldNum" sz="quarter" idx="12"/>
          </p:nvPr>
        </p:nvSpPr>
        <p:spPr/>
        <p:txBody>
          <a:bodyPr/>
          <a:lstStyle/>
          <a:p>
            <a:fld id="{ACB3C081-27CC-B24B-A52C-B9BE7400AA6F}" type="slidenum">
              <a:rPr lang="en-US" smtClean="0"/>
              <a:t>‹#›</a:t>
            </a:fld>
            <a:endParaRPr lang="en-US"/>
          </a:p>
        </p:txBody>
      </p:sp>
    </p:spTree>
    <p:extLst>
      <p:ext uri="{BB962C8B-B14F-4D97-AF65-F5344CB8AC3E}">
        <p14:creationId xmlns:p14="http://schemas.microsoft.com/office/powerpoint/2010/main" val="3778861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88516-F8FE-5143-9F0C-962304B3692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5015CB0-B175-E946-9042-62CBFA1EE3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F212FB-372D-D744-BBCA-4187E35E4A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0AF6705-A53A-994F-9F3B-FD84BF308455}"/>
              </a:ext>
            </a:extLst>
          </p:cNvPr>
          <p:cNvSpPr>
            <a:spLocks noGrp="1"/>
          </p:cNvSpPr>
          <p:nvPr>
            <p:ph type="dt" sz="half" idx="10"/>
          </p:nvPr>
        </p:nvSpPr>
        <p:spPr/>
        <p:txBody>
          <a:bodyPr/>
          <a:lstStyle/>
          <a:p>
            <a:fld id="{EE5B3455-4415-3C44-969C-C527013581DD}" type="datetimeFigureOut">
              <a:rPr lang="en-US" smtClean="0"/>
              <a:t>10/21/2020</a:t>
            </a:fld>
            <a:endParaRPr lang="en-US"/>
          </a:p>
        </p:txBody>
      </p:sp>
      <p:sp>
        <p:nvSpPr>
          <p:cNvPr id="6" name="Footer Placeholder 5">
            <a:extLst>
              <a:ext uri="{FF2B5EF4-FFF2-40B4-BE49-F238E27FC236}">
                <a16:creationId xmlns:a16="http://schemas.microsoft.com/office/drawing/2014/main" id="{1732736D-562B-964E-9754-516672407F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63C40-9C04-234D-98C6-E22001B79813}"/>
              </a:ext>
            </a:extLst>
          </p:cNvPr>
          <p:cNvSpPr>
            <a:spLocks noGrp="1"/>
          </p:cNvSpPr>
          <p:nvPr>
            <p:ph type="sldNum" sz="quarter" idx="12"/>
          </p:nvPr>
        </p:nvSpPr>
        <p:spPr/>
        <p:txBody>
          <a:bodyPr/>
          <a:lstStyle/>
          <a:p>
            <a:fld id="{ACB3C081-27CC-B24B-A52C-B9BE7400AA6F}" type="slidenum">
              <a:rPr lang="en-US" smtClean="0"/>
              <a:t>‹#›</a:t>
            </a:fld>
            <a:endParaRPr lang="en-US"/>
          </a:p>
        </p:txBody>
      </p:sp>
    </p:spTree>
    <p:extLst>
      <p:ext uri="{BB962C8B-B14F-4D97-AF65-F5344CB8AC3E}">
        <p14:creationId xmlns:p14="http://schemas.microsoft.com/office/powerpoint/2010/main" val="3805857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FD17E3-2405-C641-AA09-52043E471B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81F81FB-2C5A-8D42-A731-D43AA24C40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841C7C5-5AE3-E74C-B027-27143F1FDA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B3455-4415-3C44-969C-C527013581DD}" type="datetimeFigureOut">
              <a:rPr lang="en-US" smtClean="0"/>
              <a:t>10/21/2020</a:t>
            </a:fld>
            <a:endParaRPr lang="en-US"/>
          </a:p>
        </p:txBody>
      </p:sp>
      <p:sp>
        <p:nvSpPr>
          <p:cNvPr id="5" name="Footer Placeholder 4">
            <a:extLst>
              <a:ext uri="{FF2B5EF4-FFF2-40B4-BE49-F238E27FC236}">
                <a16:creationId xmlns:a16="http://schemas.microsoft.com/office/drawing/2014/main" id="{157AFC7A-7B3D-5140-B5AA-5FB1BCC14E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B315FA-DB07-EF44-B88E-3E48F8ABC6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B3C081-27CC-B24B-A52C-B9BE7400AA6F}" type="slidenum">
              <a:rPr lang="en-US" smtClean="0"/>
              <a:t>‹#›</a:t>
            </a:fld>
            <a:endParaRPr lang="en-US"/>
          </a:p>
        </p:txBody>
      </p:sp>
    </p:spTree>
    <p:extLst>
      <p:ext uri="{BB962C8B-B14F-4D97-AF65-F5344CB8AC3E}">
        <p14:creationId xmlns:p14="http://schemas.microsoft.com/office/powerpoint/2010/main" val="1646639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34.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40.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41.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47.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53.png"/><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hilo.hawaii.edu/news/stories/2017/04/11/e-komo-mai-uh-hilo-campus-center-dining-room/" TargetMode="External"/><Relationship Id="rId2" Type="http://schemas.openxmlformats.org/officeDocument/2006/relationships/image" Target="../media/image56.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58.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F75A69-9F00-9C48-8B74-88653A159E3E}"/>
              </a:ext>
            </a:extLst>
          </p:cNvPr>
          <p:cNvSpPr>
            <a:spLocks noGrp="1"/>
          </p:cNvSpPr>
          <p:nvPr>
            <p:ph type="sldNum" sz="quarter" idx="12"/>
          </p:nvPr>
        </p:nvSpPr>
        <p:spPr>
          <a:xfrm>
            <a:off x="11784188" y="6352993"/>
            <a:ext cx="239365" cy="365125"/>
          </a:xfrm>
        </p:spPr>
        <p:txBody>
          <a:bodyPr/>
          <a:lstStyle/>
          <a:p>
            <a:fld id="{4E5EE118-6A42-4D58-ACDE-B0711798C3FD}" type="slidenum">
              <a:rPr lang="en-US" smtClean="0">
                <a:solidFill>
                  <a:schemeClr val="bg1"/>
                </a:solidFill>
                <a:latin typeface="Arial" panose="020B0604020202020204" pitchFamily="34" charset="0"/>
                <a:cs typeface="Arial" panose="020B0604020202020204" pitchFamily="34" charset="0"/>
              </a:rPr>
              <a:t>1</a:t>
            </a:fld>
            <a:endParaRPr lang="en-US" dirty="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C370D60A-5D01-2741-87D7-8683388AC505}"/>
              </a:ext>
            </a:extLst>
          </p:cNvPr>
          <p:cNvSpPr txBox="1">
            <a:spLocks/>
          </p:cNvSpPr>
          <p:nvPr/>
        </p:nvSpPr>
        <p:spPr>
          <a:xfrm>
            <a:off x="1876621" y="2043780"/>
            <a:ext cx="9647902" cy="1570788"/>
          </a:xfrm>
          <a:prstGeom prst="rect">
            <a:avLst/>
          </a:prstGeom>
          <a:noFill/>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009DB4"/>
                </a:solidFill>
                <a:latin typeface="Arial" panose="020B0604020202020204" pitchFamily="34" charset="0"/>
                <a:cs typeface="Arial" panose="020B0604020202020204" pitchFamily="34" charset="0"/>
              </a:rPr>
              <a:t>Skills Development Scotland</a:t>
            </a:r>
          </a:p>
          <a:p>
            <a:r>
              <a:rPr lang="en-GB" sz="3200" dirty="0">
                <a:solidFill>
                  <a:srgbClr val="009DB4"/>
                </a:solidFill>
                <a:latin typeface="Arial" panose="020B0604020202020204" pitchFamily="34" charset="0"/>
                <a:cs typeface="Arial" panose="020B0604020202020204" pitchFamily="34" charset="0"/>
              </a:rPr>
              <a:t>is your career service, and </a:t>
            </a:r>
          </a:p>
          <a:p>
            <a:r>
              <a:rPr lang="en-GB" sz="3200" b="1" dirty="0">
                <a:solidFill>
                  <a:srgbClr val="009DB4"/>
                </a:solidFill>
                <a:latin typeface="Arial" panose="020B0604020202020204" pitchFamily="34" charset="0"/>
                <a:cs typeface="Arial" panose="020B0604020202020204" pitchFamily="34" charset="0"/>
              </a:rPr>
              <a:t>My World of Work </a:t>
            </a:r>
            <a:r>
              <a:rPr lang="en-GB" sz="3200" dirty="0">
                <a:solidFill>
                  <a:srgbClr val="009DB4"/>
                </a:solidFill>
                <a:latin typeface="Arial" panose="020B0604020202020204" pitchFamily="34" charset="0"/>
                <a:cs typeface="Arial" panose="020B0604020202020204" pitchFamily="34" charset="0"/>
              </a:rPr>
              <a:t>is your career website</a:t>
            </a:r>
          </a:p>
        </p:txBody>
      </p:sp>
      <p:sp>
        <p:nvSpPr>
          <p:cNvPr id="19" name="Title 1">
            <a:extLst>
              <a:ext uri="{FF2B5EF4-FFF2-40B4-BE49-F238E27FC236}">
                <a16:creationId xmlns:a16="http://schemas.microsoft.com/office/drawing/2014/main" id="{0B19F148-260D-254B-AFCB-81E4FEBE00A8}"/>
              </a:ext>
            </a:extLst>
          </p:cNvPr>
          <p:cNvSpPr txBox="1">
            <a:spLocks/>
          </p:cNvSpPr>
          <p:nvPr/>
        </p:nvSpPr>
        <p:spPr>
          <a:xfrm>
            <a:off x="1876621" y="3614568"/>
            <a:ext cx="9647902" cy="906774"/>
          </a:xfrm>
          <a:prstGeom prst="rect">
            <a:avLst/>
          </a:prstGeom>
          <a:noFill/>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dirty="0">
                <a:solidFill>
                  <a:srgbClr val="009DB5"/>
                </a:solidFill>
                <a:latin typeface="Arial" panose="020B0604020202020204" pitchFamily="34" charset="0"/>
                <a:cs typeface="Arial" panose="020B0604020202020204" pitchFamily="34" charset="0"/>
              </a:rPr>
              <a:t>They’re the people who will help you work out what you want to do when you leave school.</a:t>
            </a:r>
          </a:p>
        </p:txBody>
      </p:sp>
      <p:pic>
        <p:nvPicPr>
          <p:cNvPr id="20" name="Picture 19">
            <a:extLst>
              <a:ext uri="{FF2B5EF4-FFF2-40B4-BE49-F238E27FC236}">
                <a16:creationId xmlns:a16="http://schemas.microsoft.com/office/drawing/2014/main" id="{A6B71727-1B86-2946-AC6E-F6BFA88215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 y="359332"/>
            <a:ext cx="1874295" cy="994818"/>
          </a:xfrm>
          <a:prstGeom prst="rect">
            <a:avLst/>
          </a:prstGeom>
        </p:spPr>
      </p:pic>
      <p:sp>
        <p:nvSpPr>
          <p:cNvPr id="21" name="Rectangle 20">
            <a:extLst>
              <a:ext uri="{FF2B5EF4-FFF2-40B4-BE49-F238E27FC236}">
                <a16:creationId xmlns:a16="http://schemas.microsoft.com/office/drawing/2014/main" id="{1FCE82A8-76BB-C145-8EC9-802D4723B616}"/>
              </a:ext>
            </a:extLst>
          </p:cNvPr>
          <p:cNvSpPr/>
          <p:nvPr/>
        </p:nvSpPr>
        <p:spPr>
          <a:xfrm>
            <a:off x="0" y="5288844"/>
            <a:ext cx="12192000" cy="1569156"/>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DB4"/>
              </a:solidFill>
              <a:highlight>
                <a:srgbClr val="FFFF00"/>
              </a:highlight>
            </a:endParaRPr>
          </a:p>
        </p:txBody>
      </p:sp>
      <p:pic>
        <p:nvPicPr>
          <p:cNvPr id="22" name="Picture 21" descr="A picture containing drawing&#10;&#10;Description automatically generated">
            <a:extLst>
              <a:ext uri="{FF2B5EF4-FFF2-40B4-BE49-F238E27FC236}">
                <a16:creationId xmlns:a16="http://schemas.microsoft.com/office/drawing/2014/main" id="{E06643F3-DD88-994A-8F94-AEC14FA1B4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779" y="5701598"/>
            <a:ext cx="1968500" cy="761883"/>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AF194437-D04D-FA4E-8D6E-4B25D03AE0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8905" y="5768622"/>
            <a:ext cx="1968500" cy="609600"/>
          </a:xfrm>
          <a:prstGeom prst="rect">
            <a:avLst/>
          </a:prstGeom>
        </p:spPr>
      </p:pic>
    </p:spTree>
    <p:custDataLst>
      <p:tags r:id="rId1"/>
    </p:custDataLst>
    <p:extLst>
      <p:ext uri="{BB962C8B-B14F-4D97-AF65-F5344CB8AC3E}">
        <p14:creationId xmlns:p14="http://schemas.microsoft.com/office/powerpoint/2010/main" val="2448239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D95F29-12B9-AD42-896D-0C6786E55DC4}"/>
              </a:ext>
            </a:extLst>
          </p:cNvPr>
          <p:cNvPicPr>
            <a:picLocks noChangeAspect="1"/>
          </p:cNvPicPr>
          <p:nvPr/>
        </p:nvPicPr>
        <p:blipFill>
          <a:blip r:embed="rId2"/>
          <a:srcRect/>
          <a:stretch/>
        </p:blipFill>
        <p:spPr>
          <a:xfrm>
            <a:off x="4319259" y="1472381"/>
            <a:ext cx="7641594" cy="5102859"/>
          </a:xfrm>
          <a:prstGeom prst="rect">
            <a:avLst/>
          </a:prstGeom>
        </p:spPr>
      </p:pic>
      <p:sp>
        <p:nvSpPr>
          <p:cNvPr id="5" name="Rectangle 4">
            <a:extLst>
              <a:ext uri="{FF2B5EF4-FFF2-40B4-BE49-F238E27FC236}">
                <a16:creationId xmlns:a16="http://schemas.microsoft.com/office/drawing/2014/main" id="{019E2A09-79E8-E24A-BBFD-9D3BE845F2E1}"/>
              </a:ext>
            </a:extLst>
          </p:cNvPr>
          <p:cNvSpPr/>
          <p:nvPr/>
        </p:nvSpPr>
        <p:spPr>
          <a:xfrm>
            <a:off x="0" y="0"/>
            <a:ext cx="12192000" cy="1214049"/>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9" name="Title 1">
            <a:extLst>
              <a:ext uri="{FF2B5EF4-FFF2-40B4-BE49-F238E27FC236}">
                <a16:creationId xmlns:a16="http://schemas.microsoft.com/office/drawing/2014/main" id="{154160AA-72E9-8D43-8E15-C4AB4C5723F5}"/>
              </a:ext>
            </a:extLst>
          </p:cNvPr>
          <p:cNvSpPr txBox="1">
            <a:spLocks/>
          </p:cNvSpPr>
          <p:nvPr/>
        </p:nvSpPr>
        <p:spPr>
          <a:xfrm>
            <a:off x="316605" y="258334"/>
            <a:ext cx="11042693" cy="63312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sp>
        <p:nvSpPr>
          <p:cNvPr id="10" name="Rectangle 9">
            <a:extLst>
              <a:ext uri="{FF2B5EF4-FFF2-40B4-BE49-F238E27FC236}">
                <a16:creationId xmlns:a16="http://schemas.microsoft.com/office/drawing/2014/main" id="{FAFDA1B1-C8CD-6F43-9A1F-6A7C95B6B4FB}"/>
              </a:ext>
            </a:extLst>
          </p:cNvPr>
          <p:cNvSpPr/>
          <p:nvPr/>
        </p:nvSpPr>
        <p:spPr>
          <a:xfrm>
            <a:off x="83397" y="1214049"/>
            <a:ext cx="1028966" cy="1015663"/>
          </a:xfrm>
          <a:prstGeom prst="rect">
            <a:avLst/>
          </a:prstGeom>
        </p:spPr>
        <p:txBody>
          <a:bodyPr wrap="square">
            <a:spAutoFit/>
          </a:bodyPr>
          <a:lstStyle/>
          <a:p>
            <a:pPr algn="ctr"/>
            <a:r>
              <a:rPr lang="en-GB" sz="6000" b="1" dirty="0">
                <a:solidFill>
                  <a:srgbClr val="009DB4"/>
                </a:solidFill>
                <a:latin typeface="Arial" panose="020B0604020202020204" pitchFamily="34" charset="0"/>
                <a:cs typeface="Arial" panose="020B0604020202020204" pitchFamily="34" charset="0"/>
              </a:rPr>
              <a:t>A</a:t>
            </a:r>
          </a:p>
        </p:txBody>
      </p:sp>
      <p:sp>
        <p:nvSpPr>
          <p:cNvPr id="6" name="Rectangle 5">
            <a:extLst>
              <a:ext uri="{FF2B5EF4-FFF2-40B4-BE49-F238E27FC236}">
                <a16:creationId xmlns:a16="http://schemas.microsoft.com/office/drawing/2014/main" id="{F0C643A0-CA9B-AF48-BCD0-666A1E9D1210}"/>
              </a:ext>
            </a:extLst>
          </p:cNvPr>
          <p:cNvSpPr/>
          <p:nvPr/>
        </p:nvSpPr>
        <p:spPr>
          <a:xfrm rot="2494789">
            <a:off x="11435613" y="1500133"/>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78EDC68-6871-DC4D-A9AD-C4847B7BD00D}"/>
              </a:ext>
            </a:extLst>
          </p:cNvPr>
          <p:cNvSpPr/>
          <p:nvPr/>
        </p:nvSpPr>
        <p:spPr>
          <a:xfrm rot="18892310">
            <a:off x="4057633" y="1550800"/>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749831-EA6E-CC49-815C-1906EBA9FF9B}"/>
              </a:ext>
            </a:extLst>
          </p:cNvPr>
          <p:cNvSpPr/>
          <p:nvPr/>
        </p:nvSpPr>
        <p:spPr>
          <a:xfrm rot="2496579">
            <a:off x="4069469"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BC8DE41-5222-E44D-A478-DAB508FF9668}"/>
              </a:ext>
            </a:extLst>
          </p:cNvPr>
          <p:cNvSpPr/>
          <p:nvPr/>
        </p:nvSpPr>
        <p:spPr>
          <a:xfrm rot="18831109">
            <a:off x="11435612"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849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9E2A09-79E8-E24A-BBFD-9D3BE845F2E1}"/>
              </a:ext>
            </a:extLst>
          </p:cNvPr>
          <p:cNvSpPr/>
          <p:nvPr/>
        </p:nvSpPr>
        <p:spPr>
          <a:xfrm>
            <a:off x="0" y="0"/>
            <a:ext cx="12192000" cy="1214049"/>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9" name="Title 1">
            <a:extLst>
              <a:ext uri="{FF2B5EF4-FFF2-40B4-BE49-F238E27FC236}">
                <a16:creationId xmlns:a16="http://schemas.microsoft.com/office/drawing/2014/main" id="{154160AA-72E9-8D43-8E15-C4AB4C5723F5}"/>
              </a:ext>
            </a:extLst>
          </p:cNvPr>
          <p:cNvSpPr txBox="1">
            <a:spLocks/>
          </p:cNvSpPr>
          <p:nvPr/>
        </p:nvSpPr>
        <p:spPr>
          <a:xfrm>
            <a:off x="316605" y="258334"/>
            <a:ext cx="11042693" cy="63312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sp>
        <p:nvSpPr>
          <p:cNvPr id="10" name="Rectangle 9">
            <a:extLst>
              <a:ext uri="{FF2B5EF4-FFF2-40B4-BE49-F238E27FC236}">
                <a16:creationId xmlns:a16="http://schemas.microsoft.com/office/drawing/2014/main" id="{FAFDA1B1-C8CD-6F43-9A1F-6A7C95B6B4FB}"/>
              </a:ext>
            </a:extLst>
          </p:cNvPr>
          <p:cNvSpPr/>
          <p:nvPr/>
        </p:nvSpPr>
        <p:spPr>
          <a:xfrm>
            <a:off x="83397" y="1214049"/>
            <a:ext cx="1028966" cy="1015663"/>
          </a:xfrm>
          <a:prstGeom prst="rect">
            <a:avLst/>
          </a:prstGeom>
        </p:spPr>
        <p:txBody>
          <a:bodyPr wrap="square">
            <a:spAutoFit/>
          </a:bodyPr>
          <a:lstStyle/>
          <a:p>
            <a:pPr algn="ctr"/>
            <a:r>
              <a:rPr lang="en-GB" sz="6000" b="1" dirty="0">
                <a:solidFill>
                  <a:srgbClr val="009DB4"/>
                </a:solidFill>
                <a:latin typeface="Arial" panose="020B0604020202020204" pitchFamily="34" charset="0"/>
                <a:cs typeface="Arial" panose="020B0604020202020204" pitchFamily="34" charset="0"/>
              </a:rPr>
              <a:t>B</a:t>
            </a:r>
          </a:p>
        </p:txBody>
      </p:sp>
      <p:pic>
        <p:nvPicPr>
          <p:cNvPr id="7" name="Picture 6">
            <a:extLst>
              <a:ext uri="{FF2B5EF4-FFF2-40B4-BE49-F238E27FC236}">
                <a16:creationId xmlns:a16="http://schemas.microsoft.com/office/drawing/2014/main" id="{929DD851-291D-9448-A029-66DBA9C92802}"/>
              </a:ext>
            </a:extLst>
          </p:cNvPr>
          <p:cNvPicPr>
            <a:picLocks noChangeAspect="1"/>
          </p:cNvPicPr>
          <p:nvPr/>
        </p:nvPicPr>
        <p:blipFill>
          <a:blip r:embed="rId2"/>
          <a:srcRect/>
          <a:stretch/>
        </p:blipFill>
        <p:spPr>
          <a:xfrm>
            <a:off x="4282292" y="1472381"/>
            <a:ext cx="7678530" cy="5127524"/>
          </a:xfrm>
          <a:prstGeom prst="rect">
            <a:avLst/>
          </a:prstGeom>
        </p:spPr>
      </p:pic>
      <p:sp>
        <p:nvSpPr>
          <p:cNvPr id="6" name="Rectangle 5">
            <a:extLst>
              <a:ext uri="{FF2B5EF4-FFF2-40B4-BE49-F238E27FC236}">
                <a16:creationId xmlns:a16="http://schemas.microsoft.com/office/drawing/2014/main" id="{CA0DF01A-5445-0B44-9010-323AFB58CD2C}"/>
              </a:ext>
            </a:extLst>
          </p:cNvPr>
          <p:cNvSpPr/>
          <p:nvPr/>
        </p:nvSpPr>
        <p:spPr>
          <a:xfrm rot="2494789">
            <a:off x="11435613" y="1500133"/>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356D3CF-8446-1D41-921B-82D3798AE6AD}"/>
              </a:ext>
            </a:extLst>
          </p:cNvPr>
          <p:cNvSpPr/>
          <p:nvPr/>
        </p:nvSpPr>
        <p:spPr>
          <a:xfrm rot="18892310">
            <a:off x="4057633" y="1550800"/>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9520EF4-10C2-2042-90C9-131AF3387501}"/>
              </a:ext>
            </a:extLst>
          </p:cNvPr>
          <p:cNvSpPr/>
          <p:nvPr/>
        </p:nvSpPr>
        <p:spPr>
          <a:xfrm rot="2496579">
            <a:off x="4069469"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CCB014A-C426-224E-A498-8D08541A82EA}"/>
              </a:ext>
            </a:extLst>
          </p:cNvPr>
          <p:cNvSpPr/>
          <p:nvPr/>
        </p:nvSpPr>
        <p:spPr>
          <a:xfrm rot="18831109">
            <a:off x="11435612"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4481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9E2A09-79E8-E24A-BBFD-9D3BE845F2E1}"/>
              </a:ext>
            </a:extLst>
          </p:cNvPr>
          <p:cNvSpPr/>
          <p:nvPr/>
        </p:nvSpPr>
        <p:spPr>
          <a:xfrm>
            <a:off x="0" y="0"/>
            <a:ext cx="12192000" cy="1214049"/>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9" name="Title 1">
            <a:extLst>
              <a:ext uri="{FF2B5EF4-FFF2-40B4-BE49-F238E27FC236}">
                <a16:creationId xmlns:a16="http://schemas.microsoft.com/office/drawing/2014/main" id="{154160AA-72E9-8D43-8E15-C4AB4C5723F5}"/>
              </a:ext>
            </a:extLst>
          </p:cNvPr>
          <p:cNvSpPr txBox="1">
            <a:spLocks/>
          </p:cNvSpPr>
          <p:nvPr/>
        </p:nvSpPr>
        <p:spPr>
          <a:xfrm>
            <a:off x="316605" y="258334"/>
            <a:ext cx="11042693" cy="63312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sp>
        <p:nvSpPr>
          <p:cNvPr id="10" name="Rectangle 9">
            <a:extLst>
              <a:ext uri="{FF2B5EF4-FFF2-40B4-BE49-F238E27FC236}">
                <a16:creationId xmlns:a16="http://schemas.microsoft.com/office/drawing/2014/main" id="{FAFDA1B1-C8CD-6F43-9A1F-6A7C95B6B4FB}"/>
              </a:ext>
            </a:extLst>
          </p:cNvPr>
          <p:cNvSpPr/>
          <p:nvPr/>
        </p:nvSpPr>
        <p:spPr>
          <a:xfrm>
            <a:off x="83397" y="1214049"/>
            <a:ext cx="1028966" cy="1015663"/>
          </a:xfrm>
          <a:prstGeom prst="rect">
            <a:avLst/>
          </a:prstGeom>
        </p:spPr>
        <p:txBody>
          <a:bodyPr wrap="square">
            <a:spAutoFit/>
          </a:bodyPr>
          <a:lstStyle/>
          <a:p>
            <a:pPr algn="ctr"/>
            <a:r>
              <a:rPr lang="en-GB" sz="6000" b="1" dirty="0">
                <a:solidFill>
                  <a:srgbClr val="009DB4"/>
                </a:solidFill>
                <a:latin typeface="Arial" panose="020B0604020202020204" pitchFamily="34" charset="0"/>
                <a:cs typeface="Arial" panose="020B0604020202020204" pitchFamily="34" charset="0"/>
              </a:rPr>
              <a:t>C</a:t>
            </a:r>
          </a:p>
        </p:txBody>
      </p:sp>
      <p:pic>
        <p:nvPicPr>
          <p:cNvPr id="7" name="Picture 6">
            <a:extLst>
              <a:ext uri="{FF2B5EF4-FFF2-40B4-BE49-F238E27FC236}">
                <a16:creationId xmlns:a16="http://schemas.microsoft.com/office/drawing/2014/main" id="{87FEF326-365F-5E47-8049-132B195AFB29}"/>
              </a:ext>
            </a:extLst>
          </p:cNvPr>
          <p:cNvPicPr>
            <a:picLocks noChangeAspect="1"/>
          </p:cNvPicPr>
          <p:nvPr/>
        </p:nvPicPr>
        <p:blipFill>
          <a:blip r:embed="rId2"/>
          <a:srcRect/>
          <a:stretch/>
        </p:blipFill>
        <p:spPr>
          <a:xfrm>
            <a:off x="4319258" y="1472381"/>
            <a:ext cx="7641594" cy="5102859"/>
          </a:xfrm>
          <a:prstGeom prst="rect">
            <a:avLst/>
          </a:prstGeom>
        </p:spPr>
      </p:pic>
      <p:sp>
        <p:nvSpPr>
          <p:cNvPr id="6" name="Rectangle 5">
            <a:extLst>
              <a:ext uri="{FF2B5EF4-FFF2-40B4-BE49-F238E27FC236}">
                <a16:creationId xmlns:a16="http://schemas.microsoft.com/office/drawing/2014/main" id="{2140F943-80FA-424F-BF8B-59DE456D6074}"/>
              </a:ext>
            </a:extLst>
          </p:cNvPr>
          <p:cNvSpPr/>
          <p:nvPr/>
        </p:nvSpPr>
        <p:spPr>
          <a:xfrm rot="2494789">
            <a:off x="11435613" y="1500133"/>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8E34732-241C-FD44-A838-49E55404840E}"/>
              </a:ext>
            </a:extLst>
          </p:cNvPr>
          <p:cNvSpPr/>
          <p:nvPr/>
        </p:nvSpPr>
        <p:spPr>
          <a:xfrm rot="18892310">
            <a:off x="4057633" y="1550800"/>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E87DC9D-1429-AC41-A5A9-539628EA8EB0}"/>
              </a:ext>
            </a:extLst>
          </p:cNvPr>
          <p:cNvSpPr/>
          <p:nvPr/>
        </p:nvSpPr>
        <p:spPr>
          <a:xfrm rot="2496579">
            <a:off x="4069469"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CBC430-E9C9-2E4B-9C8E-12A24056FF91}"/>
              </a:ext>
            </a:extLst>
          </p:cNvPr>
          <p:cNvSpPr/>
          <p:nvPr/>
        </p:nvSpPr>
        <p:spPr>
          <a:xfrm rot="18831109">
            <a:off x="11435612"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8098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0F95CAC-3EB4-3242-9AD8-868BA534AFE3}"/>
              </a:ext>
            </a:extLst>
          </p:cNvPr>
          <p:cNvPicPr>
            <a:picLocks noChangeAspect="1"/>
          </p:cNvPicPr>
          <p:nvPr/>
        </p:nvPicPr>
        <p:blipFill>
          <a:blip r:embed="rId3"/>
          <a:srcRect/>
          <a:stretch/>
        </p:blipFill>
        <p:spPr>
          <a:xfrm>
            <a:off x="226945" y="1520769"/>
            <a:ext cx="3622652" cy="2419113"/>
          </a:xfrm>
          <a:prstGeom prst="rect">
            <a:avLst/>
          </a:prstGeom>
        </p:spPr>
      </p:pic>
      <p:pic>
        <p:nvPicPr>
          <p:cNvPr id="12" name="Picture 11">
            <a:extLst>
              <a:ext uri="{FF2B5EF4-FFF2-40B4-BE49-F238E27FC236}">
                <a16:creationId xmlns:a16="http://schemas.microsoft.com/office/drawing/2014/main" id="{9542E69F-FEAF-A648-968D-B021713A6D1E}"/>
              </a:ext>
            </a:extLst>
          </p:cNvPr>
          <p:cNvPicPr>
            <a:picLocks noChangeAspect="1"/>
          </p:cNvPicPr>
          <p:nvPr/>
        </p:nvPicPr>
        <p:blipFill>
          <a:blip r:embed="rId4"/>
          <a:srcRect/>
          <a:stretch/>
        </p:blipFill>
        <p:spPr>
          <a:xfrm>
            <a:off x="226945" y="4109320"/>
            <a:ext cx="3622652" cy="2515885"/>
          </a:xfrm>
          <a:prstGeom prst="rect">
            <a:avLst/>
          </a:prstGeom>
        </p:spPr>
      </p:pic>
      <p:pic>
        <p:nvPicPr>
          <p:cNvPr id="13" name="Picture 12">
            <a:extLst>
              <a:ext uri="{FF2B5EF4-FFF2-40B4-BE49-F238E27FC236}">
                <a16:creationId xmlns:a16="http://schemas.microsoft.com/office/drawing/2014/main" id="{E8B8F7E7-6C22-624F-81A9-4F3110F82F85}"/>
              </a:ext>
            </a:extLst>
          </p:cNvPr>
          <p:cNvPicPr>
            <a:picLocks noChangeAspect="1"/>
          </p:cNvPicPr>
          <p:nvPr/>
        </p:nvPicPr>
        <p:blipFill>
          <a:blip r:embed="rId5"/>
          <a:srcRect/>
          <a:stretch/>
        </p:blipFill>
        <p:spPr>
          <a:xfrm>
            <a:off x="3975353" y="4109320"/>
            <a:ext cx="3622652" cy="2515885"/>
          </a:xfrm>
          <a:prstGeom prst="rect">
            <a:avLst/>
          </a:prstGeom>
        </p:spPr>
      </p:pic>
      <p:sp>
        <p:nvSpPr>
          <p:cNvPr id="25" name="Rectangle 24">
            <a:extLst>
              <a:ext uri="{FF2B5EF4-FFF2-40B4-BE49-F238E27FC236}">
                <a16:creationId xmlns:a16="http://schemas.microsoft.com/office/drawing/2014/main" id="{85B4D7B4-1289-934F-9A07-3387B86CFA29}"/>
              </a:ext>
            </a:extLst>
          </p:cNvPr>
          <p:cNvSpPr/>
          <p:nvPr/>
        </p:nvSpPr>
        <p:spPr>
          <a:xfrm>
            <a:off x="0" y="0"/>
            <a:ext cx="12192000" cy="1214049"/>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27" name="Title 1">
            <a:extLst>
              <a:ext uri="{FF2B5EF4-FFF2-40B4-BE49-F238E27FC236}">
                <a16:creationId xmlns:a16="http://schemas.microsoft.com/office/drawing/2014/main" id="{85FD9598-50B0-6948-BC8B-6E0E8122837E}"/>
              </a:ext>
            </a:extLst>
          </p:cNvPr>
          <p:cNvSpPr txBox="1">
            <a:spLocks/>
          </p:cNvSpPr>
          <p:nvPr/>
        </p:nvSpPr>
        <p:spPr>
          <a:xfrm>
            <a:off x="316605" y="258334"/>
            <a:ext cx="11042693" cy="63312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sp>
        <p:nvSpPr>
          <p:cNvPr id="37" name="Rectangle 36">
            <a:extLst>
              <a:ext uri="{FF2B5EF4-FFF2-40B4-BE49-F238E27FC236}">
                <a16:creationId xmlns:a16="http://schemas.microsoft.com/office/drawing/2014/main" id="{1E69287A-1A33-EA4C-A9D2-733BD6F0FF3A}"/>
              </a:ext>
            </a:extLst>
          </p:cNvPr>
          <p:cNvSpPr/>
          <p:nvPr/>
        </p:nvSpPr>
        <p:spPr>
          <a:xfrm>
            <a:off x="2690918" y="1646021"/>
            <a:ext cx="1028966" cy="1015663"/>
          </a:xfrm>
          <a:prstGeom prst="rect">
            <a:avLst/>
          </a:prstGeom>
          <a:solidFill>
            <a:schemeClr val="bg1"/>
          </a:solidFill>
        </p:spPr>
        <p:txBody>
          <a:bodyPr wrap="square">
            <a:spAutoFit/>
          </a:bodyPr>
          <a:lstStyle/>
          <a:p>
            <a:pPr algn="ctr"/>
            <a:r>
              <a:rPr lang="en-GB" sz="6000" b="1" dirty="0">
                <a:solidFill>
                  <a:srgbClr val="009DB4"/>
                </a:solidFill>
                <a:latin typeface="Arial" panose="020B0604020202020204" pitchFamily="34" charset="0"/>
                <a:cs typeface="Arial" panose="020B0604020202020204" pitchFamily="34" charset="0"/>
              </a:rPr>
              <a:t>A</a:t>
            </a:r>
          </a:p>
        </p:txBody>
      </p:sp>
      <p:sp>
        <p:nvSpPr>
          <p:cNvPr id="10" name="Oval Callout 6">
            <a:extLst>
              <a:ext uri="{FF2B5EF4-FFF2-40B4-BE49-F238E27FC236}">
                <a16:creationId xmlns:a16="http://schemas.microsoft.com/office/drawing/2014/main" id="{F27E2C76-05C5-7847-B028-BD1AEE9B75A4}"/>
              </a:ext>
            </a:extLst>
          </p:cNvPr>
          <p:cNvSpPr/>
          <p:nvPr/>
        </p:nvSpPr>
        <p:spPr>
          <a:xfrm flipH="1">
            <a:off x="6905036" y="1335101"/>
            <a:ext cx="4992409" cy="3015939"/>
          </a:xfrm>
          <a:prstGeom prst="wedgeEllipseCallout">
            <a:avLst>
              <a:gd name="adj1" fmla="val 105189"/>
              <a:gd name="adj2" fmla="val 15297"/>
            </a:avLst>
          </a:prstGeom>
          <a:ln w="38100">
            <a:solidFill>
              <a:srgbClr val="009DB4"/>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b="1" dirty="0">
                <a:solidFill>
                  <a:prstClr val="black"/>
                </a:solidFill>
                <a:latin typeface="Arial" panose="020B0604020202020204" pitchFamily="34" charset="0"/>
                <a:cs typeface="Arial" panose="020B0604020202020204" pitchFamily="34" charset="0"/>
              </a:rPr>
              <a:t>I am in the 1st year of my HNC in Social Work. At college I have tutorials I need to go to, as well as lectures. My lectures are really big but for tutorial we spilt up into small groups of 12-18. Where do you think I go for my tutorial? </a:t>
            </a:r>
          </a:p>
        </p:txBody>
      </p:sp>
    </p:spTree>
    <p:custDataLst>
      <p:tags r:id="rId1"/>
    </p:custDataLst>
    <p:extLst>
      <p:ext uri="{BB962C8B-B14F-4D97-AF65-F5344CB8AC3E}">
        <p14:creationId xmlns:p14="http://schemas.microsoft.com/office/powerpoint/2010/main" val="274930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9BF15C-2CC0-2843-8C0D-66B34DD362B2}"/>
              </a:ext>
            </a:extLst>
          </p:cNvPr>
          <p:cNvSpPr/>
          <p:nvPr/>
        </p:nvSpPr>
        <p:spPr>
          <a:xfrm>
            <a:off x="0" y="4884"/>
            <a:ext cx="12192000" cy="1214049"/>
          </a:xfrm>
          <a:prstGeom prst="rect">
            <a:avLst/>
          </a:prstGeom>
          <a:solidFill>
            <a:srgbClr val="E83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7" name="Title 1">
            <a:extLst>
              <a:ext uri="{FF2B5EF4-FFF2-40B4-BE49-F238E27FC236}">
                <a16:creationId xmlns:a16="http://schemas.microsoft.com/office/drawing/2014/main" id="{CE959FC6-77CD-0C4A-85FF-582ABCED7A9F}"/>
              </a:ext>
            </a:extLst>
          </p:cNvPr>
          <p:cNvSpPr txBox="1">
            <a:spLocks/>
          </p:cNvSpPr>
          <p:nvPr/>
        </p:nvSpPr>
        <p:spPr>
          <a:xfrm>
            <a:off x="316606" y="258333"/>
            <a:ext cx="11324014" cy="70743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sp>
        <p:nvSpPr>
          <p:cNvPr id="8" name="Oval Callout 6">
            <a:extLst>
              <a:ext uri="{FF2B5EF4-FFF2-40B4-BE49-F238E27FC236}">
                <a16:creationId xmlns:a16="http://schemas.microsoft.com/office/drawing/2014/main" id="{44D4F352-1CE0-DD44-AF9D-022A741B1499}"/>
              </a:ext>
            </a:extLst>
          </p:cNvPr>
          <p:cNvSpPr/>
          <p:nvPr/>
        </p:nvSpPr>
        <p:spPr>
          <a:xfrm flipH="1">
            <a:off x="607110" y="1704061"/>
            <a:ext cx="5488889" cy="4198899"/>
          </a:xfrm>
          <a:prstGeom prst="wedgeEllipseCallout">
            <a:avLst>
              <a:gd name="adj1" fmla="val -105406"/>
              <a:gd name="adj2" fmla="val -27759"/>
            </a:avLst>
          </a:prstGeom>
          <a:ln w="38100">
            <a:solidFill>
              <a:srgbClr val="009DB4"/>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600" b="1" dirty="0">
                <a:solidFill>
                  <a:prstClr val="black"/>
                </a:solidFill>
                <a:latin typeface="Arial" panose="020B0604020202020204" pitchFamily="34" charset="0"/>
                <a:cs typeface="Arial" panose="020B0604020202020204" pitchFamily="34" charset="0"/>
              </a:rPr>
              <a:t>I am doing a Graduate Apprenticeship in Engineering. Alongside working, I go to university as part of my apprenticeship. At work we tend to all have lunch at 12:30. However, I do not have a fixed lunchtime at university but always make the time to sit down and have something to eat between my classes and lectures. Where do you think I eat my lunch when I am at university?</a:t>
            </a:r>
          </a:p>
        </p:txBody>
      </p:sp>
      <p:pic>
        <p:nvPicPr>
          <p:cNvPr id="3" name="Graphic 2">
            <a:extLst>
              <a:ext uri="{FF2B5EF4-FFF2-40B4-BE49-F238E27FC236}">
                <a16:creationId xmlns:a16="http://schemas.microsoft.com/office/drawing/2014/main" id="{DEB59A5E-5C55-B940-BF6B-89729D71A8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6871497" y="1076521"/>
            <a:ext cx="6045832" cy="6045832"/>
          </a:xfrm>
          <a:prstGeom prst="rect">
            <a:avLst/>
          </a:prstGeom>
        </p:spPr>
      </p:pic>
    </p:spTree>
    <p:extLst>
      <p:ext uri="{BB962C8B-B14F-4D97-AF65-F5344CB8AC3E}">
        <p14:creationId xmlns:p14="http://schemas.microsoft.com/office/powerpoint/2010/main" val="4093844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AFDA1B1-C8CD-6F43-9A1F-6A7C95B6B4FB}"/>
              </a:ext>
            </a:extLst>
          </p:cNvPr>
          <p:cNvSpPr/>
          <p:nvPr/>
        </p:nvSpPr>
        <p:spPr>
          <a:xfrm>
            <a:off x="83397" y="1214049"/>
            <a:ext cx="1028966" cy="1015663"/>
          </a:xfrm>
          <a:prstGeom prst="rect">
            <a:avLst/>
          </a:prstGeom>
        </p:spPr>
        <p:txBody>
          <a:bodyPr wrap="square">
            <a:spAutoFit/>
          </a:bodyPr>
          <a:lstStyle/>
          <a:p>
            <a:pPr algn="ctr"/>
            <a:r>
              <a:rPr lang="en-GB" sz="6000" b="1" dirty="0">
                <a:solidFill>
                  <a:srgbClr val="009DB4"/>
                </a:solidFill>
                <a:latin typeface="Arial" panose="020B0604020202020204" pitchFamily="34" charset="0"/>
                <a:cs typeface="Arial" panose="020B0604020202020204" pitchFamily="34" charset="0"/>
              </a:rPr>
              <a:t>A</a:t>
            </a:r>
          </a:p>
        </p:txBody>
      </p:sp>
      <p:pic>
        <p:nvPicPr>
          <p:cNvPr id="7" name="Picture 6">
            <a:extLst>
              <a:ext uri="{FF2B5EF4-FFF2-40B4-BE49-F238E27FC236}">
                <a16:creationId xmlns:a16="http://schemas.microsoft.com/office/drawing/2014/main" id="{708A8FAC-A2D4-FC45-94D9-7C05647CFC1C}"/>
              </a:ext>
            </a:extLst>
          </p:cNvPr>
          <p:cNvPicPr>
            <a:picLocks noChangeAspect="1"/>
          </p:cNvPicPr>
          <p:nvPr/>
        </p:nvPicPr>
        <p:blipFill>
          <a:blip r:embed="rId2"/>
          <a:srcRect/>
          <a:stretch/>
        </p:blipFill>
        <p:spPr>
          <a:xfrm>
            <a:off x="4319258" y="1472381"/>
            <a:ext cx="7641594" cy="5102859"/>
          </a:xfrm>
          <a:prstGeom prst="rect">
            <a:avLst/>
          </a:prstGeom>
        </p:spPr>
      </p:pic>
      <p:sp>
        <p:nvSpPr>
          <p:cNvPr id="8" name="Rectangle 7">
            <a:extLst>
              <a:ext uri="{FF2B5EF4-FFF2-40B4-BE49-F238E27FC236}">
                <a16:creationId xmlns:a16="http://schemas.microsoft.com/office/drawing/2014/main" id="{FEE71693-B0FD-1C4F-86F8-CE9EE654B1AA}"/>
              </a:ext>
            </a:extLst>
          </p:cNvPr>
          <p:cNvSpPr/>
          <p:nvPr/>
        </p:nvSpPr>
        <p:spPr>
          <a:xfrm>
            <a:off x="0" y="4884"/>
            <a:ext cx="12192000" cy="1214049"/>
          </a:xfrm>
          <a:prstGeom prst="rect">
            <a:avLst/>
          </a:prstGeom>
          <a:solidFill>
            <a:srgbClr val="E83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11" name="Title 1">
            <a:extLst>
              <a:ext uri="{FF2B5EF4-FFF2-40B4-BE49-F238E27FC236}">
                <a16:creationId xmlns:a16="http://schemas.microsoft.com/office/drawing/2014/main" id="{19FEC468-6B70-424C-A075-1FE58D4B1C35}"/>
              </a:ext>
            </a:extLst>
          </p:cNvPr>
          <p:cNvSpPr txBox="1">
            <a:spLocks/>
          </p:cNvSpPr>
          <p:nvPr/>
        </p:nvSpPr>
        <p:spPr>
          <a:xfrm>
            <a:off x="316606" y="258333"/>
            <a:ext cx="11324014" cy="70743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sp>
        <p:nvSpPr>
          <p:cNvPr id="6" name="Rectangle 5">
            <a:extLst>
              <a:ext uri="{FF2B5EF4-FFF2-40B4-BE49-F238E27FC236}">
                <a16:creationId xmlns:a16="http://schemas.microsoft.com/office/drawing/2014/main" id="{6A6F0EDA-246E-DD4F-BDBD-52C31EC90C07}"/>
              </a:ext>
            </a:extLst>
          </p:cNvPr>
          <p:cNvSpPr/>
          <p:nvPr/>
        </p:nvSpPr>
        <p:spPr>
          <a:xfrm rot="2494789">
            <a:off x="11435613" y="1500133"/>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9C44E61-CD64-554B-B9CF-34CCA9256A38}"/>
              </a:ext>
            </a:extLst>
          </p:cNvPr>
          <p:cNvSpPr/>
          <p:nvPr/>
        </p:nvSpPr>
        <p:spPr>
          <a:xfrm rot="18892310">
            <a:off x="4057633" y="1550800"/>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7CC65E-7148-9B46-8F36-BD301F2D3AB7}"/>
              </a:ext>
            </a:extLst>
          </p:cNvPr>
          <p:cNvSpPr/>
          <p:nvPr/>
        </p:nvSpPr>
        <p:spPr>
          <a:xfrm rot="2496579">
            <a:off x="4069469"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1D01508-80FC-994A-9055-FAEA78A9BF57}"/>
              </a:ext>
            </a:extLst>
          </p:cNvPr>
          <p:cNvSpPr/>
          <p:nvPr/>
        </p:nvSpPr>
        <p:spPr>
          <a:xfrm rot="18831109">
            <a:off x="11435612"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9526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AFDA1B1-C8CD-6F43-9A1F-6A7C95B6B4FB}"/>
              </a:ext>
            </a:extLst>
          </p:cNvPr>
          <p:cNvSpPr/>
          <p:nvPr/>
        </p:nvSpPr>
        <p:spPr>
          <a:xfrm>
            <a:off x="83397" y="1214049"/>
            <a:ext cx="1028966" cy="1015663"/>
          </a:xfrm>
          <a:prstGeom prst="rect">
            <a:avLst/>
          </a:prstGeom>
        </p:spPr>
        <p:txBody>
          <a:bodyPr wrap="square">
            <a:spAutoFit/>
          </a:bodyPr>
          <a:lstStyle/>
          <a:p>
            <a:pPr algn="ctr"/>
            <a:r>
              <a:rPr lang="en-GB" sz="6000" b="1" dirty="0">
                <a:solidFill>
                  <a:srgbClr val="009DB4"/>
                </a:solidFill>
                <a:latin typeface="Arial" panose="020B0604020202020204" pitchFamily="34" charset="0"/>
                <a:cs typeface="Arial" panose="020B0604020202020204" pitchFamily="34" charset="0"/>
              </a:rPr>
              <a:t>B</a:t>
            </a:r>
          </a:p>
        </p:txBody>
      </p:sp>
      <p:pic>
        <p:nvPicPr>
          <p:cNvPr id="8" name="Picture 7">
            <a:extLst>
              <a:ext uri="{FF2B5EF4-FFF2-40B4-BE49-F238E27FC236}">
                <a16:creationId xmlns:a16="http://schemas.microsoft.com/office/drawing/2014/main" id="{9D1A4F01-0E80-5646-8E0D-AC07E714F48C}"/>
              </a:ext>
            </a:extLst>
          </p:cNvPr>
          <p:cNvPicPr>
            <a:picLocks noChangeAspect="1"/>
          </p:cNvPicPr>
          <p:nvPr/>
        </p:nvPicPr>
        <p:blipFill>
          <a:blip r:embed="rId2"/>
          <a:srcRect/>
          <a:stretch/>
        </p:blipFill>
        <p:spPr>
          <a:xfrm>
            <a:off x="4282596" y="1472142"/>
            <a:ext cx="7678530" cy="5127524"/>
          </a:xfrm>
          <a:prstGeom prst="rect">
            <a:avLst/>
          </a:prstGeom>
        </p:spPr>
      </p:pic>
      <p:sp>
        <p:nvSpPr>
          <p:cNvPr id="11" name="Rectangle 10">
            <a:extLst>
              <a:ext uri="{FF2B5EF4-FFF2-40B4-BE49-F238E27FC236}">
                <a16:creationId xmlns:a16="http://schemas.microsoft.com/office/drawing/2014/main" id="{179C337D-0C54-0841-9A49-001422ED2CE4}"/>
              </a:ext>
            </a:extLst>
          </p:cNvPr>
          <p:cNvSpPr/>
          <p:nvPr/>
        </p:nvSpPr>
        <p:spPr>
          <a:xfrm>
            <a:off x="0" y="4884"/>
            <a:ext cx="12192000" cy="1214049"/>
          </a:xfrm>
          <a:prstGeom prst="rect">
            <a:avLst/>
          </a:prstGeom>
          <a:solidFill>
            <a:srgbClr val="E83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12" name="Title 1">
            <a:extLst>
              <a:ext uri="{FF2B5EF4-FFF2-40B4-BE49-F238E27FC236}">
                <a16:creationId xmlns:a16="http://schemas.microsoft.com/office/drawing/2014/main" id="{97B4C87E-9361-3049-A339-466544748FD1}"/>
              </a:ext>
            </a:extLst>
          </p:cNvPr>
          <p:cNvSpPr txBox="1">
            <a:spLocks/>
          </p:cNvSpPr>
          <p:nvPr/>
        </p:nvSpPr>
        <p:spPr>
          <a:xfrm>
            <a:off x="316606" y="258333"/>
            <a:ext cx="11324014" cy="70743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sp>
        <p:nvSpPr>
          <p:cNvPr id="6" name="Rectangle 5">
            <a:extLst>
              <a:ext uri="{FF2B5EF4-FFF2-40B4-BE49-F238E27FC236}">
                <a16:creationId xmlns:a16="http://schemas.microsoft.com/office/drawing/2014/main" id="{972E7C2F-54F9-9946-8E66-4C704C2FDA33}"/>
              </a:ext>
            </a:extLst>
          </p:cNvPr>
          <p:cNvSpPr/>
          <p:nvPr/>
        </p:nvSpPr>
        <p:spPr>
          <a:xfrm rot="2494789">
            <a:off x="11435613" y="1500133"/>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B6225FA-A216-8B40-B6C4-D390685B70F7}"/>
              </a:ext>
            </a:extLst>
          </p:cNvPr>
          <p:cNvSpPr/>
          <p:nvPr/>
        </p:nvSpPr>
        <p:spPr>
          <a:xfrm rot="18892310">
            <a:off x="4057633" y="1550800"/>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8E126F-B886-9041-AB37-9894B2535AD4}"/>
              </a:ext>
            </a:extLst>
          </p:cNvPr>
          <p:cNvSpPr/>
          <p:nvPr/>
        </p:nvSpPr>
        <p:spPr>
          <a:xfrm rot="2496579">
            <a:off x="4069469"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1D8D1C3-D563-D042-8512-4C49CE6B9DB8}"/>
              </a:ext>
            </a:extLst>
          </p:cNvPr>
          <p:cNvSpPr/>
          <p:nvPr/>
        </p:nvSpPr>
        <p:spPr>
          <a:xfrm rot="18831109">
            <a:off x="11435612"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5165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AFDA1B1-C8CD-6F43-9A1F-6A7C95B6B4FB}"/>
              </a:ext>
            </a:extLst>
          </p:cNvPr>
          <p:cNvSpPr/>
          <p:nvPr/>
        </p:nvSpPr>
        <p:spPr>
          <a:xfrm>
            <a:off x="83397" y="1214049"/>
            <a:ext cx="1028966" cy="1015663"/>
          </a:xfrm>
          <a:prstGeom prst="rect">
            <a:avLst/>
          </a:prstGeom>
        </p:spPr>
        <p:txBody>
          <a:bodyPr wrap="square">
            <a:spAutoFit/>
          </a:bodyPr>
          <a:lstStyle/>
          <a:p>
            <a:pPr algn="ctr"/>
            <a:r>
              <a:rPr lang="en-GB" sz="6000" b="1" dirty="0">
                <a:solidFill>
                  <a:srgbClr val="009DB4"/>
                </a:solidFill>
                <a:latin typeface="Arial" panose="020B0604020202020204" pitchFamily="34" charset="0"/>
                <a:cs typeface="Arial" panose="020B0604020202020204" pitchFamily="34" charset="0"/>
              </a:rPr>
              <a:t>C</a:t>
            </a:r>
          </a:p>
        </p:txBody>
      </p:sp>
      <p:pic>
        <p:nvPicPr>
          <p:cNvPr id="6" name="Picture 5">
            <a:extLst>
              <a:ext uri="{FF2B5EF4-FFF2-40B4-BE49-F238E27FC236}">
                <a16:creationId xmlns:a16="http://schemas.microsoft.com/office/drawing/2014/main" id="{3C130E21-4E1A-2E4D-9879-E9C87399CC9D}"/>
              </a:ext>
            </a:extLst>
          </p:cNvPr>
          <p:cNvPicPr>
            <a:picLocks noChangeAspect="1"/>
          </p:cNvPicPr>
          <p:nvPr/>
        </p:nvPicPr>
        <p:blipFill>
          <a:blip r:embed="rId2"/>
          <a:srcRect/>
          <a:stretch/>
        </p:blipFill>
        <p:spPr>
          <a:xfrm>
            <a:off x="4463936" y="1530781"/>
            <a:ext cx="7503264" cy="5010485"/>
          </a:xfrm>
          <a:prstGeom prst="rect">
            <a:avLst/>
          </a:prstGeom>
        </p:spPr>
      </p:pic>
      <p:sp>
        <p:nvSpPr>
          <p:cNvPr id="8" name="Rectangle 7">
            <a:extLst>
              <a:ext uri="{FF2B5EF4-FFF2-40B4-BE49-F238E27FC236}">
                <a16:creationId xmlns:a16="http://schemas.microsoft.com/office/drawing/2014/main" id="{B8A9A195-3FFB-684D-84A2-FDAE16FF9ED7}"/>
              </a:ext>
            </a:extLst>
          </p:cNvPr>
          <p:cNvSpPr/>
          <p:nvPr/>
        </p:nvSpPr>
        <p:spPr>
          <a:xfrm>
            <a:off x="0" y="4884"/>
            <a:ext cx="12192000" cy="1214049"/>
          </a:xfrm>
          <a:prstGeom prst="rect">
            <a:avLst/>
          </a:prstGeom>
          <a:solidFill>
            <a:srgbClr val="E83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11" name="Title 1">
            <a:extLst>
              <a:ext uri="{FF2B5EF4-FFF2-40B4-BE49-F238E27FC236}">
                <a16:creationId xmlns:a16="http://schemas.microsoft.com/office/drawing/2014/main" id="{F6333CDE-5E4E-F74C-A4FA-EB241A275696}"/>
              </a:ext>
            </a:extLst>
          </p:cNvPr>
          <p:cNvSpPr txBox="1">
            <a:spLocks/>
          </p:cNvSpPr>
          <p:nvPr/>
        </p:nvSpPr>
        <p:spPr>
          <a:xfrm>
            <a:off x="316606" y="258333"/>
            <a:ext cx="11324014" cy="70743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sp>
        <p:nvSpPr>
          <p:cNvPr id="7" name="Rectangle 6">
            <a:extLst>
              <a:ext uri="{FF2B5EF4-FFF2-40B4-BE49-F238E27FC236}">
                <a16:creationId xmlns:a16="http://schemas.microsoft.com/office/drawing/2014/main" id="{980FD058-E648-2946-8BF3-4AB00E51A28F}"/>
              </a:ext>
            </a:extLst>
          </p:cNvPr>
          <p:cNvSpPr/>
          <p:nvPr/>
        </p:nvSpPr>
        <p:spPr>
          <a:xfrm rot="2494789">
            <a:off x="11435613" y="1500133"/>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BD9D65-F3A4-254D-8F89-4BDC5CB05E3D}"/>
              </a:ext>
            </a:extLst>
          </p:cNvPr>
          <p:cNvSpPr/>
          <p:nvPr/>
        </p:nvSpPr>
        <p:spPr>
          <a:xfrm rot="18892310">
            <a:off x="4264462" y="1550800"/>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5B0272-3181-264E-BDED-99EF416D6B8A}"/>
              </a:ext>
            </a:extLst>
          </p:cNvPr>
          <p:cNvSpPr/>
          <p:nvPr/>
        </p:nvSpPr>
        <p:spPr>
          <a:xfrm rot="2496579">
            <a:off x="4276298"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E00C72E-30FB-CD40-9129-534D72430FB6}"/>
              </a:ext>
            </a:extLst>
          </p:cNvPr>
          <p:cNvSpPr/>
          <p:nvPr/>
        </p:nvSpPr>
        <p:spPr>
          <a:xfrm rot="18831109">
            <a:off x="11435612"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8032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40FFDA-332C-8342-BF60-1829D532159A}"/>
              </a:ext>
            </a:extLst>
          </p:cNvPr>
          <p:cNvPicPr>
            <a:picLocks noChangeAspect="1"/>
          </p:cNvPicPr>
          <p:nvPr/>
        </p:nvPicPr>
        <p:blipFill>
          <a:blip r:embed="rId3"/>
          <a:srcRect/>
          <a:stretch/>
        </p:blipFill>
        <p:spPr>
          <a:xfrm>
            <a:off x="4218425" y="4062857"/>
            <a:ext cx="3800643" cy="2537971"/>
          </a:xfrm>
          <a:prstGeom prst="rect">
            <a:avLst/>
          </a:prstGeom>
        </p:spPr>
      </p:pic>
      <p:pic>
        <p:nvPicPr>
          <p:cNvPr id="15" name="Picture 14">
            <a:extLst>
              <a:ext uri="{FF2B5EF4-FFF2-40B4-BE49-F238E27FC236}">
                <a16:creationId xmlns:a16="http://schemas.microsoft.com/office/drawing/2014/main" id="{D93865D5-6867-9F46-B73D-45A8578A16BF}"/>
              </a:ext>
            </a:extLst>
          </p:cNvPr>
          <p:cNvPicPr>
            <a:picLocks noChangeAspect="1"/>
          </p:cNvPicPr>
          <p:nvPr/>
        </p:nvPicPr>
        <p:blipFill>
          <a:blip r:embed="rId4"/>
          <a:srcRect/>
          <a:stretch/>
        </p:blipFill>
        <p:spPr>
          <a:xfrm>
            <a:off x="8149536" y="1472382"/>
            <a:ext cx="3722766" cy="2485967"/>
          </a:xfrm>
          <a:prstGeom prst="rect">
            <a:avLst/>
          </a:prstGeom>
        </p:spPr>
      </p:pic>
      <p:pic>
        <p:nvPicPr>
          <p:cNvPr id="16" name="Picture 15">
            <a:extLst>
              <a:ext uri="{FF2B5EF4-FFF2-40B4-BE49-F238E27FC236}">
                <a16:creationId xmlns:a16="http://schemas.microsoft.com/office/drawing/2014/main" id="{38890340-6379-B14E-8B89-C93686C1FBC3}"/>
              </a:ext>
            </a:extLst>
          </p:cNvPr>
          <p:cNvPicPr>
            <a:picLocks noChangeAspect="1"/>
          </p:cNvPicPr>
          <p:nvPr/>
        </p:nvPicPr>
        <p:blipFill>
          <a:blip r:embed="rId5"/>
          <a:srcRect/>
          <a:stretch/>
        </p:blipFill>
        <p:spPr>
          <a:xfrm>
            <a:off x="8146447" y="4091881"/>
            <a:ext cx="3728948" cy="2490094"/>
          </a:xfrm>
          <a:prstGeom prst="rect">
            <a:avLst/>
          </a:prstGeom>
        </p:spPr>
      </p:pic>
      <p:sp>
        <p:nvSpPr>
          <p:cNvPr id="37" name="Rectangle 36">
            <a:extLst>
              <a:ext uri="{FF2B5EF4-FFF2-40B4-BE49-F238E27FC236}">
                <a16:creationId xmlns:a16="http://schemas.microsoft.com/office/drawing/2014/main" id="{1E69287A-1A33-EA4C-A9D2-733BD6F0FF3A}"/>
              </a:ext>
            </a:extLst>
          </p:cNvPr>
          <p:cNvSpPr/>
          <p:nvPr/>
        </p:nvSpPr>
        <p:spPr>
          <a:xfrm>
            <a:off x="6864842" y="4091881"/>
            <a:ext cx="1028966" cy="1015663"/>
          </a:xfrm>
          <a:prstGeom prst="rect">
            <a:avLst/>
          </a:prstGeom>
          <a:solidFill>
            <a:schemeClr val="bg1"/>
          </a:solidFill>
        </p:spPr>
        <p:txBody>
          <a:bodyPr wrap="square">
            <a:noAutofit/>
          </a:bodyPr>
          <a:lstStyle/>
          <a:p>
            <a:pPr algn="ctr"/>
            <a:r>
              <a:rPr lang="en-GB" sz="6000" b="1" dirty="0">
                <a:solidFill>
                  <a:srgbClr val="009DB4"/>
                </a:solidFill>
                <a:latin typeface="Arial" panose="020B0604020202020204" pitchFamily="34" charset="0"/>
                <a:cs typeface="Arial" panose="020B0604020202020204" pitchFamily="34" charset="0"/>
              </a:rPr>
              <a:t>B</a:t>
            </a:r>
          </a:p>
        </p:txBody>
      </p:sp>
      <p:sp>
        <p:nvSpPr>
          <p:cNvPr id="17" name="Oval Callout 6">
            <a:extLst>
              <a:ext uri="{FF2B5EF4-FFF2-40B4-BE49-F238E27FC236}">
                <a16:creationId xmlns:a16="http://schemas.microsoft.com/office/drawing/2014/main" id="{E37CB1D9-47CE-3642-8FEF-908AD24904A0}"/>
              </a:ext>
            </a:extLst>
          </p:cNvPr>
          <p:cNvSpPr/>
          <p:nvPr/>
        </p:nvSpPr>
        <p:spPr>
          <a:xfrm flipH="1">
            <a:off x="316605" y="1356265"/>
            <a:ext cx="4741136" cy="2900049"/>
          </a:xfrm>
          <a:prstGeom prst="wedgeEllipseCallout">
            <a:avLst>
              <a:gd name="adj1" fmla="val -64850"/>
              <a:gd name="adj2" fmla="val 37210"/>
            </a:avLst>
          </a:prstGeom>
          <a:ln w="38100">
            <a:solidFill>
              <a:srgbClr val="009DB4"/>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400" b="1" dirty="0">
                <a:solidFill>
                  <a:prstClr val="black"/>
                </a:solidFill>
                <a:latin typeface="Arial" panose="020B0604020202020204" pitchFamily="34" charset="0"/>
                <a:cs typeface="Arial" panose="020B0604020202020204" pitchFamily="34" charset="0"/>
              </a:rPr>
              <a:t>I am doing a Graduate </a:t>
            </a:r>
          </a:p>
          <a:p>
            <a:pPr algn="ctr"/>
            <a:r>
              <a:rPr lang="en-GB" sz="1400" b="1" dirty="0">
                <a:solidFill>
                  <a:prstClr val="black"/>
                </a:solidFill>
                <a:latin typeface="Arial" panose="020B0604020202020204" pitchFamily="34" charset="0"/>
                <a:cs typeface="Arial" panose="020B0604020202020204" pitchFamily="34" charset="0"/>
              </a:rPr>
              <a:t>Apprenticeship in Engineering. Alongside working, I go to university as part of my apprenticeship. At work we tend to all have lunch at 12:30. However, I do not have a fixed lunchtime at university but always make the time to sit down and have something to eat between my classes and lectures. Where do you think I eat my lunch when I am at university?</a:t>
            </a:r>
          </a:p>
        </p:txBody>
      </p:sp>
      <p:sp>
        <p:nvSpPr>
          <p:cNvPr id="18" name="Rectangle 17">
            <a:extLst>
              <a:ext uri="{FF2B5EF4-FFF2-40B4-BE49-F238E27FC236}">
                <a16:creationId xmlns:a16="http://schemas.microsoft.com/office/drawing/2014/main" id="{1A458EB6-B7B1-2A40-9C6A-FCF1C2FF933D}"/>
              </a:ext>
            </a:extLst>
          </p:cNvPr>
          <p:cNvSpPr/>
          <p:nvPr/>
        </p:nvSpPr>
        <p:spPr>
          <a:xfrm>
            <a:off x="0" y="4884"/>
            <a:ext cx="12192000" cy="1214049"/>
          </a:xfrm>
          <a:prstGeom prst="rect">
            <a:avLst/>
          </a:prstGeom>
          <a:solidFill>
            <a:srgbClr val="E83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19" name="Title 1">
            <a:extLst>
              <a:ext uri="{FF2B5EF4-FFF2-40B4-BE49-F238E27FC236}">
                <a16:creationId xmlns:a16="http://schemas.microsoft.com/office/drawing/2014/main" id="{75E959BD-E975-8A45-8E3C-CCD896AB4BE7}"/>
              </a:ext>
            </a:extLst>
          </p:cNvPr>
          <p:cNvSpPr txBox="1">
            <a:spLocks/>
          </p:cNvSpPr>
          <p:nvPr/>
        </p:nvSpPr>
        <p:spPr>
          <a:xfrm>
            <a:off x="316606" y="258333"/>
            <a:ext cx="11324014" cy="70743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spTree>
    <p:custDataLst>
      <p:tags r:id="rId1"/>
    </p:custDataLst>
    <p:extLst>
      <p:ext uri="{BB962C8B-B14F-4D97-AF65-F5344CB8AC3E}">
        <p14:creationId xmlns:p14="http://schemas.microsoft.com/office/powerpoint/2010/main" val="97912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Callout 6">
            <a:extLst>
              <a:ext uri="{FF2B5EF4-FFF2-40B4-BE49-F238E27FC236}">
                <a16:creationId xmlns:a16="http://schemas.microsoft.com/office/drawing/2014/main" id="{44D4F352-1CE0-DD44-AF9D-022A741B1499}"/>
              </a:ext>
            </a:extLst>
          </p:cNvPr>
          <p:cNvSpPr/>
          <p:nvPr/>
        </p:nvSpPr>
        <p:spPr>
          <a:xfrm flipH="1">
            <a:off x="6329182" y="1553232"/>
            <a:ext cx="4992409" cy="3015939"/>
          </a:xfrm>
          <a:prstGeom prst="wedgeEllipseCallout">
            <a:avLst>
              <a:gd name="adj1" fmla="val 99192"/>
              <a:gd name="adj2" fmla="val -29143"/>
            </a:avLst>
          </a:prstGeom>
          <a:ln w="38100">
            <a:solidFill>
              <a:srgbClr val="009DB4"/>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600" b="1" dirty="0">
                <a:solidFill>
                  <a:prstClr val="black"/>
                </a:solidFill>
                <a:latin typeface="Arial" panose="020B0604020202020204" pitchFamily="34" charset="0"/>
                <a:cs typeface="Arial" panose="020B0604020202020204" pitchFamily="34" charset="0"/>
              </a:rPr>
              <a:t>I am finishing up my Design course at college. For my course </a:t>
            </a:r>
            <a:br>
              <a:rPr lang="en-GB" sz="1600" b="1" dirty="0">
                <a:solidFill>
                  <a:prstClr val="black"/>
                </a:solidFill>
                <a:latin typeface="Arial" panose="020B0604020202020204" pitchFamily="34" charset="0"/>
                <a:cs typeface="Arial" panose="020B0604020202020204" pitchFamily="34" charset="0"/>
              </a:rPr>
            </a:br>
            <a:r>
              <a:rPr lang="en-GB" sz="1600" b="1" dirty="0">
                <a:solidFill>
                  <a:prstClr val="black"/>
                </a:solidFill>
                <a:latin typeface="Arial" panose="020B0604020202020204" pitchFamily="34" charset="0"/>
                <a:cs typeface="Arial" panose="020B0604020202020204" pitchFamily="34" charset="0"/>
              </a:rPr>
              <a:t>I have to do essays as well as submit coursework. I do a lot of my work in the library. It is open from 7am to 3am! It has loads of study spaces, computers and also all the books I need for my course. Which room do you think is the library?</a:t>
            </a:r>
          </a:p>
        </p:txBody>
      </p:sp>
      <p:sp>
        <p:nvSpPr>
          <p:cNvPr id="5" name="Rectangle 4">
            <a:extLst>
              <a:ext uri="{FF2B5EF4-FFF2-40B4-BE49-F238E27FC236}">
                <a16:creationId xmlns:a16="http://schemas.microsoft.com/office/drawing/2014/main" id="{C8F61622-FEEE-2844-AE2F-54145F8A4D4B}"/>
              </a:ext>
            </a:extLst>
          </p:cNvPr>
          <p:cNvSpPr/>
          <p:nvPr/>
        </p:nvSpPr>
        <p:spPr>
          <a:xfrm>
            <a:off x="0" y="0"/>
            <a:ext cx="12192000" cy="1214049"/>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9" name="Title 1">
            <a:extLst>
              <a:ext uri="{FF2B5EF4-FFF2-40B4-BE49-F238E27FC236}">
                <a16:creationId xmlns:a16="http://schemas.microsoft.com/office/drawing/2014/main" id="{A91EE802-B886-4549-A4AB-E1A8B0A37D77}"/>
              </a:ext>
            </a:extLst>
          </p:cNvPr>
          <p:cNvSpPr txBox="1">
            <a:spLocks/>
          </p:cNvSpPr>
          <p:nvPr/>
        </p:nvSpPr>
        <p:spPr>
          <a:xfrm>
            <a:off x="316605" y="258334"/>
            <a:ext cx="11042693" cy="63312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pic>
        <p:nvPicPr>
          <p:cNvPr id="7" name="Graphic 6">
            <a:extLst>
              <a:ext uri="{FF2B5EF4-FFF2-40B4-BE49-F238E27FC236}">
                <a16:creationId xmlns:a16="http://schemas.microsoft.com/office/drawing/2014/main" id="{8B38AC6B-4B63-BB4F-985A-4780D027CA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2738" y="1149796"/>
            <a:ext cx="5596123" cy="5596123"/>
          </a:xfrm>
          <a:prstGeom prst="rect">
            <a:avLst/>
          </a:prstGeom>
        </p:spPr>
      </p:pic>
    </p:spTree>
    <p:extLst>
      <p:ext uri="{BB962C8B-B14F-4D97-AF65-F5344CB8AC3E}">
        <p14:creationId xmlns:p14="http://schemas.microsoft.com/office/powerpoint/2010/main" val="2718972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A8FA481-E0C9-5749-93B4-3BE4FA7FC6EF}"/>
              </a:ext>
            </a:extLst>
          </p:cNvPr>
          <p:cNvSpPr/>
          <p:nvPr/>
        </p:nvSpPr>
        <p:spPr>
          <a:xfrm>
            <a:off x="0" y="0"/>
            <a:ext cx="12192000" cy="1214049"/>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27" name="Title 1">
            <a:extLst>
              <a:ext uri="{FF2B5EF4-FFF2-40B4-BE49-F238E27FC236}">
                <a16:creationId xmlns:a16="http://schemas.microsoft.com/office/drawing/2014/main" id="{DE307773-FE93-4C41-AD91-C9FCD23D7E92}"/>
              </a:ext>
            </a:extLst>
          </p:cNvPr>
          <p:cNvSpPr txBox="1">
            <a:spLocks/>
          </p:cNvSpPr>
          <p:nvPr/>
        </p:nvSpPr>
        <p:spPr>
          <a:xfrm>
            <a:off x="316605" y="258333"/>
            <a:ext cx="11324359" cy="661417"/>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sp>
        <p:nvSpPr>
          <p:cNvPr id="13" name="Title 1">
            <a:extLst>
              <a:ext uri="{FF2B5EF4-FFF2-40B4-BE49-F238E27FC236}">
                <a16:creationId xmlns:a16="http://schemas.microsoft.com/office/drawing/2014/main" id="{A354662E-591B-3C4D-BB68-050CE06C6B99}"/>
              </a:ext>
            </a:extLst>
          </p:cNvPr>
          <p:cNvSpPr txBox="1">
            <a:spLocks/>
          </p:cNvSpPr>
          <p:nvPr/>
        </p:nvSpPr>
        <p:spPr>
          <a:xfrm>
            <a:off x="1827640" y="3006348"/>
            <a:ext cx="8743472" cy="643468"/>
          </a:xfrm>
          <a:prstGeom prst="rect">
            <a:avLst/>
          </a:prstGeom>
          <a:noFill/>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a:solidFill>
                  <a:srgbClr val="009DB4"/>
                </a:solidFill>
                <a:latin typeface="Arial" panose="020B0604020202020204" pitchFamily="34" charset="0"/>
                <a:cs typeface="Arial" panose="020B0604020202020204" pitchFamily="34" charset="0"/>
              </a:rPr>
              <a:t>Life at… </a:t>
            </a:r>
            <a:br>
              <a:rPr lang="en-GB" sz="6000" b="1" dirty="0">
                <a:solidFill>
                  <a:srgbClr val="009DB4"/>
                </a:solidFill>
                <a:latin typeface="Arial" panose="020B0604020202020204" pitchFamily="34" charset="0"/>
                <a:cs typeface="Arial" panose="020B0604020202020204" pitchFamily="34" charset="0"/>
              </a:rPr>
            </a:br>
            <a:r>
              <a:rPr lang="en-GB" sz="6000" b="1" dirty="0">
                <a:solidFill>
                  <a:srgbClr val="009DB4"/>
                </a:solidFill>
                <a:latin typeface="Arial" panose="020B0604020202020204" pitchFamily="34" charset="0"/>
                <a:cs typeface="Arial" panose="020B0604020202020204" pitchFamily="34" charset="0"/>
              </a:rPr>
              <a:t>Where am I going?</a:t>
            </a:r>
          </a:p>
        </p:txBody>
      </p:sp>
      <p:pic>
        <p:nvPicPr>
          <p:cNvPr id="14" name="Graphic 13">
            <a:extLst>
              <a:ext uri="{FF2B5EF4-FFF2-40B4-BE49-F238E27FC236}">
                <a16:creationId xmlns:a16="http://schemas.microsoft.com/office/drawing/2014/main" id="{09D71D6A-78FF-BB4B-9B71-A11828FE66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84006" y="1567834"/>
            <a:ext cx="1890842" cy="1890842"/>
          </a:xfrm>
          <a:prstGeom prst="rect">
            <a:avLst/>
          </a:prstGeom>
        </p:spPr>
      </p:pic>
      <p:pic>
        <p:nvPicPr>
          <p:cNvPr id="15" name="Graphic 14">
            <a:extLst>
              <a:ext uri="{FF2B5EF4-FFF2-40B4-BE49-F238E27FC236}">
                <a16:creationId xmlns:a16="http://schemas.microsoft.com/office/drawing/2014/main" id="{42D8D92C-4B9B-0244-8F3A-4A3BF8E43B6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87212" y="5117309"/>
            <a:ext cx="1612900" cy="1612900"/>
          </a:xfrm>
          <a:prstGeom prst="rect">
            <a:avLst/>
          </a:prstGeom>
        </p:spPr>
      </p:pic>
      <p:pic>
        <p:nvPicPr>
          <p:cNvPr id="16" name="Graphic 15">
            <a:extLst>
              <a:ext uri="{FF2B5EF4-FFF2-40B4-BE49-F238E27FC236}">
                <a16:creationId xmlns:a16="http://schemas.microsoft.com/office/drawing/2014/main" id="{FFECEC33-0625-B24D-8EBC-F2A72B74A7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0993" y="4810051"/>
            <a:ext cx="1612900" cy="1612900"/>
          </a:xfrm>
          <a:prstGeom prst="rect">
            <a:avLst/>
          </a:prstGeom>
        </p:spPr>
      </p:pic>
      <p:pic>
        <p:nvPicPr>
          <p:cNvPr id="18" name="Graphic 17">
            <a:extLst>
              <a:ext uri="{FF2B5EF4-FFF2-40B4-BE49-F238E27FC236}">
                <a16:creationId xmlns:a16="http://schemas.microsoft.com/office/drawing/2014/main" id="{D3FACBFC-2921-1D4A-B666-3F33BC4AD62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95362" y="1164741"/>
            <a:ext cx="1612900" cy="1612900"/>
          </a:xfrm>
          <a:prstGeom prst="rect">
            <a:avLst/>
          </a:prstGeom>
        </p:spPr>
      </p:pic>
      <p:pic>
        <p:nvPicPr>
          <p:cNvPr id="20" name="Graphic 19">
            <a:extLst>
              <a:ext uri="{FF2B5EF4-FFF2-40B4-BE49-F238E27FC236}">
                <a16:creationId xmlns:a16="http://schemas.microsoft.com/office/drawing/2014/main" id="{219F5190-6D0E-0343-90FA-4DED993F25B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17153" y="1660120"/>
            <a:ext cx="1553959" cy="1947130"/>
          </a:xfrm>
          <a:prstGeom prst="rect">
            <a:avLst/>
          </a:prstGeom>
        </p:spPr>
      </p:pic>
      <p:pic>
        <p:nvPicPr>
          <p:cNvPr id="21" name="Graphic 20">
            <a:extLst>
              <a:ext uri="{FF2B5EF4-FFF2-40B4-BE49-F238E27FC236}">
                <a16:creationId xmlns:a16="http://schemas.microsoft.com/office/drawing/2014/main" id="{89A40CE0-87DB-794B-972F-0EEB5ABAC79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636309" y="4482156"/>
            <a:ext cx="1834698" cy="2275025"/>
          </a:xfrm>
          <a:prstGeom prst="rect">
            <a:avLst/>
          </a:prstGeom>
        </p:spPr>
      </p:pic>
    </p:spTree>
    <p:extLst>
      <p:ext uri="{BB962C8B-B14F-4D97-AF65-F5344CB8AC3E}">
        <p14:creationId xmlns:p14="http://schemas.microsoft.com/office/powerpoint/2010/main" val="2061975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9E2A09-79E8-E24A-BBFD-9D3BE845F2E1}"/>
              </a:ext>
            </a:extLst>
          </p:cNvPr>
          <p:cNvSpPr/>
          <p:nvPr/>
        </p:nvSpPr>
        <p:spPr>
          <a:xfrm>
            <a:off x="0" y="0"/>
            <a:ext cx="12192000" cy="1214049"/>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9" name="Title 1">
            <a:extLst>
              <a:ext uri="{FF2B5EF4-FFF2-40B4-BE49-F238E27FC236}">
                <a16:creationId xmlns:a16="http://schemas.microsoft.com/office/drawing/2014/main" id="{154160AA-72E9-8D43-8E15-C4AB4C5723F5}"/>
              </a:ext>
            </a:extLst>
          </p:cNvPr>
          <p:cNvSpPr txBox="1">
            <a:spLocks/>
          </p:cNvSpPr>
          <p:nvPr/>
        </p:nvSpPr>
        <p:spPr>
          <a:xfrm>
            <a:off x="316605" y="258334"/>
            <a:ext cx="11042693" cy="63312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sp>
        <p:nvSpPr>
          <p:cNvPr id="10" name="Rectangle 9">
            <a:extLst>
              <a:ext uri="{FF2B5EF4-FFF2-40B4-BE49-F238E27FC236}">
                <a16:creationId xmlns:a16="http://schemas.microsoft.com/office/drawing/2014/main" id="{FAFDA1B1-C8CD-6F43-9A1F-6A7C95B6B4FB}"/>
              </a:ext>
            </a:extLst>
          </p:cNvPr>
          <p:cNvSpPr/>
          <p:nvPr/>
        </p:nvSpPr>
        <p:spPr>
          <a:xfrm>
            <a:off x="83397" y="1214049"/>
            <a:ext cx="1028966" cy="1015663"/>
          </a:xfrm>
          <a:prstGeom prst="rect">
            <a:avLst/>
          </a:prstGeom>
        </p:spPr>
        <p:txBody>
          <a:bodyPr wrap="square">
            <a:spAutoFit/>
          </a:bodyPr>
          <a:lstStyle/>
          <a:p>
            <a:pPr algn="ctr"/>
            <a:r>
              <a:rPr lang="en-GB" sz="6000" b="1" dirty="0">
                <a:solidFill>
                  <a:srgbClr val="009DB4"/>
                </a:solidFill>
                <a:latin typeface="Arial" panose="020B0604020202020204" pitchFamily="34" charset="0"/>
                <a:cs typeface="Arial" panose="020B0604020202020204" pitchFamily="34" charset="0"/>
              </a:rPr>
              <a:t>A</a:t>
            </a:r>
          </a:p>
        </p:txBody>
      </p:sp>
      <p:pic>
        <p:nvPicPr>
          <p:cNvPr id="7" name="Picture 6">
            <a:extLst>
              <a:ext uri="{FF2B5EF4-FFF2-40B4-BE49-F238E27FC236}">
                <a16:creationId xmlns:a16="http://schemas.microsoft.com/office/drawing/2014/main" id="{C4507C00-9414-A74C-9F23-DA4EEC9E63E9}"/>
              </a:ext>
            </a:extLst>
          </p:cNvPr>
          <p:cNvPicPr>
            <a:picLocks noChangeAspect="1"/>
          </p:cNvPicPr>
          <p:nvPr/>
        </p:nvPicPr>
        <p:blipFill>
          <a:blip r:embed="rId3"/>
          <a:srcRect/>
          <a:stretch/>
        </p:blipFill>
        <p:spPr>
          <a:xfrm>
            <a:off x="4302164" y="1472381"/>
            <a:ext cx="7658675" cy="5114265"/>
          </a:xfrm>
          <a:prstGeom prst="rect">
            <a:avLst/>
          </a:prstGeom>
        </p:spPr>
      </p:pic>
      <p:sp>
        <p:nvSpPr>
          <p:cNvPr id="6" name="Rectangle 5">
            <a:extLst>
              <a:ext uri="{FF2B5EF4-FFF2-40B4-BE49-F238E27FC236}">
                <a16:creationId xmlns:a16="http://schemas.microsoft.com/office/drawing/2014/main" id="{B9990E3D-FD45-F54F-8DC9-6295A924125C}"/>
              </a:ext>
            </a:extLst>
          </p:cNvPr>
          <p:cNvSpPr/>
          <p:nvPr/>
        </p:nvSpPr>
        <p:spPr>
          <a:xfrm rot="2494789">
            <a:off x="11435613" y="1500133"/>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7F8E9DE-6A23-BC4D-B1B2-4355B00755A3}"/>
              </a:ext>
            </a:extLst>
          </p:cNvPr>
          <p:cNvSpPr/>
          <p:nvPr/>
        </p:nvSpPr>
        <p:spPr>
          <a:xfrm rot="18892310">
            <a:off x="4057633" y="1550800"/>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B771F95-4CE5-0A41-A2DE-B1E3A0CB6AC1}"/>
              </a:ext>
            </a:extLst>
          </p:cNvPr>
          <p:cNvSpPr/>
          <p:nvPr/>
        </p:nvSpPr>
        <p:spPr>
          <a:xfrm rot="2496579">
            <a:off x="4069469"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8835D9D-970C-9B46-9302-A534FA8F96B8}"/>
              </a:ext>
            </a:extLst>
          </p:cNvPr>
          <p:cNvSpPr/>
          <p:nvPr/>
        </p:nvSpPr>
        <p:spPr>
          <a:xfrm rot="18831109">
            <a:off x="11435612"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51751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9E2A09-79E8-E24A-BBFD-9D3BE845F2E1}"/>
              </a:ext>
            </a:extLst>
          </p:cNvPr>
          <p:cNvSpPr/>
          <p:nvPr/>
        </p:nvSpPr>
        <p:spPr>
          <a:xfrm>
            <a:off x="0" y="0"/>
            <a:ext cx="12192000" cy="1214049"/>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9" name="Title 1">
            <a:extLst>
              <a:ext uri="{FF2B5EF4-FFF2-40B4-BE49-F238E27FC236}">
                <a16:creationId xmlns:a16="http://schemas.microsoft.com/office/drawing/2014/main" id="{154160AA-72E9-8D43-8E15-C4AB4C5723F5}"/>
              </a:ext>
            </a:extLst>
          </p:cNvPr>
          <p:cNvSpPr txBox="1">
            <a:spLocks/>
          </p:cNvSpPr>
          <p:nvPr/>
        </p:nvSpPr>
        <p:spPr>
          <a:xfrm>
            <a:off x="316605" y="258334"/>
            <a:ext cx="11042693" cy="63312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sp>
        <p:nvSpPr>
          <p:cNvPr id="10" name="Rectangle 9">
            <a:extLst>
              <a:ext uri="{FF2B5EF4-FFF2-40B4-BE49-F238E27FC236}">
                <a16:creationId xmlns:a16="http://schemas.microsoft.com/office/drawing/2014/main" id="{FAFDA1B1-C8CD-6F43-9A1F-6A7C95B6B4FB}"/>
              </a:ext>
            </a:extLst>
          </p:cNvPr>
          <p:cNvSpPr/>
          <p:nvPr/>
        </p:nvSpPr>
        <p:spPr>
          <a:xfrm>
            <a:off x="83397" y="1214049"/>
            <a:ext cx="1028966" cy="1015663"/>
          </a:xfrm>
          <a:prstGeom prst="rect">
            <a:avLst/>
          </a:prstGeom>
        </p:spPr>
        <p:txBody>
          <a:bodyPr wrap="square">
            <a:spAutoFit/>
          </a:bodyPr>
          <a:lstStyle/>
          <a:p>
            <a:pPr algn="ctr"/>
            <a:r>
              <a:rPr lang="en-GB" sz="6000" b="1" dirty="0">
                <a:solidFill>
                  <a:srgbClr val="009DB4"/>
                </a:solidFill>
                <a:latin typeface="Arial" panose="020B0604020202020204" pitchFamily="34" charset="0"/>
                <a:cs typeface="Arial" panose="020B0604020202020204" pitchFamily="34" charset="0"/>
              </a:rPr>
              <a:t>B</a:t>
            </a:r>
          </a:p>
        </p:txBody>
      </p:sp>
      <p:pic>
        <p:nvPicPr>
          <p:cNvPr id="6" name="Picture 5">
            <a:extLst>
              <a:ext uri="{FF2B5EF4-FFF2-40B4-BE49-F238E27FC236}">
                <a16:creationId xmlns:a16="http://schemas.microsoft.com/office/drawing/2014/main" id="{52C5FF8F-FD3B-324B-883C-AFBC125E6007}"/>
              </a:ext>
            </a:extLst>
          </p:cNvPr>
          <p:cNvPicPr>
            <a:picLocks noChangeAspect="1"/>
          </p:cNvPicPr>
          <p:nvPr/>
        </p:nvPicPr>
        <p:blipFill>
          <a:blip r:embed="rId2"/>
          <a:srcRect/>
          <a:stretch/>
        </p:blipFill>
        <p:spPr>
          <a:xfrm>
            <a:off x="4343400" y="1492333"/>
            <a:ext cx="7623802" cy="5090977"/>
          </a:xfrm>
          <a:prstGeom prst="rect">
            <a:avLst/>
          </a:prstGeom>
        </p:spPr>
      </p:pic>
      <p:sp>
        <p:nvSpPr>
          <p:cNvPr id="7" name="Rectangle 6">
            <a:extLst>
              <a:ext uri="{FF2B5EF4-FFF2-40B4-BE49-F238E27FC236}">
                <a16:creationId xmlns:a16="http://schemas.microsoft.com/office/drawing/2014/main" id="{8F65276F-0A2A-6241-80B2-76D410F39BBA}"/>
              </a:ext>
            </a:extLst>
          </p:cNvPr>
          <p:cNvSpPr/>
          <p:nvPr/>
        </p:nvSpPr>
        <p:spPr>
          <a:xfrm rot="2494789">
            <a:off x="11435613" y="1500133"/>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5528EB5-F04D-764D-BC46-470BD30B2C33}"/>
              </a:ext>
            </a:extLst>
          </p:cNvPr>
          <p:cNvSpPr/>
          <p:nvPr/>
        </p:nvSpPr>
        <p:spPr>
          <a:xfrm rot="18892310">
            <a:off x="4127566" y="1550800"/>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165C40-B612-9E42-85DB-83A34F83A372}"/>
              </a:ext>
            </a:extLst>
          </p:cNvPr>
          <p:cNvSpPr/>
          <p:nvPr/>
        </p:nvSpPr>
        <p:spPr>
          <a:xfrm rot="2496579">
            <a:off x="4139402"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B51C01F-1460-F54C-A1A7-417123219976}"/>
              </a:ext>
            </a:extLst>
          </p:cNvPr>
          <p:cNvSpPr/>
          <p:nvPr/>
        </p:nvSpPr>
        <p:spPr>
          <a:xfrm rot="18831109">
            <a:off x="11435612"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308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9E2A09-79E8-E24A-BBFD-9D3BE845F2E1}"/>
              </a:ext>
            </a:extLst>
          </p:cNvPr>
          <p:cNvSpPr/>
          <p:nvPr/>
        </p:nvSpPr>
        <p:spPr>
          <a:xfrm>
            <a:off x="0" y="0"/>
            <a:ext cx="12192000" cy="1214049"/>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9" name="Title 1">
            <a:extLst>
              <a:ext uri="{FF2B5EF4-FFF2-40B4-BE49-F238E27FC236}">
                <a16:creationId xmlns:a16="http://schemas.microsoft.com/office/drawing/2014/main" id="{154160AA-72E9-8D43-8E15-C4AB4C5723F5}"/>
              </a:ext>
            </a:extLst>
          </p:cNvPr>
          <p:cNvSpPr txBox="1">
            <a:spLocks/>
          </p:cNvSpPr>
          <p:nvPr/>
        </p:nvSpPr>
        <p:spPr>
          <a:xfrm>
            <a:off x="316605" y="258334"/>
            <a:ext cx="11042693" cy="63312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sp>
        <p:nvSpPr>
          <p:cNvPr id="10" name="Rectangle 9">
            <a:extLst>
              <a:ext uri="{FF2B5EF4-FFF2-40B4-BE49-F238E27FC236}">
                <a16:creationId xmlns:a16="http://schemas.microsoft.com/office/drawing/2014/main" id="{FAFDA1B1-C8CD-6F43-9A1F-6A7C95B6B4FB}"/>
              </a:ext>
            </a:extLst>
          </p:cNvPr>
          <p:cNvSpPr/>
          <p:nvPr/>
        </p:nvSpPr>
        <p:spPr>
          <a:xfrm>
            <a:off x="83397" y="1214049"/>
            <a:ext cx="1028966" cy="1015663"/>
          </a:xfrm>
          <a:prstGeom prst="rect">
            <a:avLst/>
          </a:prstGeom>
        </p:spPr>
        <p:txBody>
          <a:bodyPr wrap="square">
            <a:spAutoFit/>
          </a:bodyPr>
          <a:lstStyle/>
          <a:p>
            <a:pPr algn="ctr"/>
            <a:r>
              <a:rPr lang="en-GB" sz="6000" b="1" dirty="0">
                <a:solidFill>
                  <a:srgbClr val="009DB4"/>
                </a:solidFill>
                <a:latin typeface="Arial" panose="020B0604020202020204" pitchFamily="34" charset="0"/>
                <a:cs typeface="Arial" panose="020B0604020202020204" pitchFamily="34" charset="0"/>
              </a:rPr>
              <a:t>C</a:t>
            </a:r>
          </a:p>
        </p:txBody>
      </p:sp>
      <p:pic>
        <p:nvPicPr>
          <p:cNvPr id="8" name="Picture 7">
            <a:extLst>
              <a:ext uri="{FF2B5EF4-FFF2-40B4-BE49-F238E27FC236}">
                <a16:creationId xmlns:a16="http://schemas.microsoft.com/office/drawing/2014/main" id="{15235087-F0CA-FC49-A5CB-110E26B5A66C}"/>
              </a:ext>
            </a:extLst>
          </p:cNvPr>
          <p:cNvPicPr>
            <a:picLocks noChangeAspect="1"/>
          </p:cNvPicPr>
          <p:nvPr/>
        </p:nvPicPr>
        <p:blipFill>
          <a:blip r:embed="rId2"/>
          <a:srcRect/>
          <a:stretch/>
        </p:blipFill>
        <p:spPr>
          <a:xfrm>
            <a:off x="4282649" y="1472380"/>
            <a:ext cx="7678173" cy="5127285"/>
          </a:xfrm>
          <a:prstGeom prst="rect">
            <a:avLst/>
          </a:prstGeom>
        </p:spPr>
      </p:pic>
      <p:sp>
        <p:nvSpPr>
          <p:cNvPr id="6" name="Rectangle 5">
            <a:extLst>
              <a:ext uri="{FF2B5EF4-FFF2-40B4-BE49-F238E27FC236}">
                <a16:creationId xmlns:a16="http://schemas.microsoft.com/office/drawing/2014/main" id="{CA987B2F-1D21-D647-8AB6-13455871020A}"/>
              </a:ext>
            </a:extLst>
          </p:cNvPr>
          <p:cNvSpPr/>
          <p:nvPr/>
        </p:nvSpPr>
        <p:spPr>
          <a:xfrm rot="2494789">
            <a:off x="11435613" y="1500133"/>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E61C6C0-95CF-1E48-B935-164A6CB7F9B8}"/>
              </a:ext>
            </a:extLst>
          </p:cNvPr>
          <p:cNvSpPr/>
          <p:nvPr/>
        </p:nvSpPr>
        <p:spPr>
          <a:xfrm rot="18892310">
            <a:off x="4057633" y="1550800"/>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70CF43-96A6-0243-AC3E-87EB0D3FFAEA}"/>
              </a:ext>
            </a:extLst>
          </p:cNvPr>
          <p:cNvSpPr/>
          <p:nvPr/>
        </p:nvSpPr>
        <p:spPr>
          <a:xfrm rot="2496579">
            <a:off x="4069469"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F21EE4-82E8-AD4E-A194-48C52AC40698}"/>
              </a:ext>
            </a:extLst>
          </p:cNvPr>
          <p:cNvSpPr/>
          <p:nvPr/>
        </p:nvSpPr>
        <p:spPr>
          <a:xfrm rot="18831109">
            <a:off x="11435612"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1426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DCF1455-B444-E54D-AB36-17BA3AC626F4}"/>
              </a:ext>
            </a:extLst>
          </p:cNvPr>
          <p:cNvPicPr>
            <a:picLocks noChangeAspect="1"/>
          </p:cNvPicPr>
          <p:nvPr/>
        </p:nvPicPr>
        <p:blipFill>
          <a:blip r:embed="rId3"/>
          <a:srcRect/>
          <a:stretch/>
        </p:blipFill>
        <p:spPr>
          <a:xfrm>
            <a:off x="229868" y="1465571"/>
            <a:ext cx="3519076" cy="2349948"/>
          </a:xfrm>
          <a:prstGeom prst="rect">
            <a:avLst/>
          </a:prstGeom>
        </p:spPr>
      </p:pic>
      <p:sp>
        <p:nvSpPr>
          <p:cNvPr id="25" name="Rectangle 24">
            <a:extLst>
              <a:ext uri="{FF2B5EF4-FFF2-40B4-BE49-F238E27FC236}">
                <a16:creationId xmlns:a16="http://schemas.microsoft.com/office/drawing/2014/main" id="{85B4D7B4-1289-934F-9A07-3387B86CFA29}"/>
              </a:ext>
            </a:extLst>
          </p:cNvPr>
          <p:cNvSpPr/>
          <p:nvPr/>
        </p:nvSpPr>
        <p:spPr>
          <a:xfrm>
            <a:off x="0" y="0"/>
            <a:ext cx="12192000" cy="1214049"/>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27" name="Title 1">
            <a:extLst>
              <a:ext uri="{FF2B5EF4-FFF2-40B4-BE49-F238E27FC236}">
                <a16:creationId xmlns:a16="http://schemas.microsoft.com/office/drawing/2014/main" id="{85FD9598-50B0-6948-BC8B-6E0E8122837E}"/>
              </a:ext>
            </a:extLst>
          </p:cNvPr>
          <p:cNvSpPr txBox="1">
            <a:spLocks/>
          </p:cNvSpPr>
          <p:nvPr/>
        </p:nvSpPr>
        <p:spPr>
          <a:xfrm>
            <a:off x="316605" y="258334"/>
            <a:ext cx="11042693" cy="63312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sp>
        <p:nvSpPr>
          <p:cNvPr id="10" name="Oval Callout 6">
            <a:extLst>
              <a:ext uri="{FF2B5EF4-FFF2-40B4-BE49-F238E27FC236}">
                <a16:creationId xmlns:a16="http://schemas.microsoft.com/office/drawing/2014/main" id="{F27E2C76-05C5-7847-B028-BD1AEE9B75A4}"/>
              </a:ext>
            </a:extLst>
          </p:cNvPr>
          <p:cNvSpPr/>
          <p:nvPr/>
        </p:nvSpPr>
        <p:spPr>
          <a:xfrm flipH="1">
            <a:off x="6905036" y="1335101"/>
            <a:ext cx="4992409" cy="3015939"/>
          </a:xfrm>
          <a:prstGeom prst="wedgeEllipseCallout">
            <a:avLst>
              <a:gd name="adj1" fmla="val 72046"/>
              <a:gd name="adj2" fmla="val 27208"/>
            </a:avLst>
          </a:prstGeom>
          <a:ln w="38100">
            <a:solidFill>
              <a:srgbClr val="009DB4"/>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b="1" dirty="0">
                <a:solidFill>
                  <a:prstClr val="black"/>
                </a:solidFill>
                <a:latin typeface="Arial" panose="020B0604020202020204" pitchFamily="34" charset="0"/>
                <a:cs typeface="Arial" panose="020B0604020202020204" pitchFamily="34" charset="0"/>
              </a:rPr>
              <a:t>I am in the 1st year of my HNC in Social Work. At college I have tutorials I need to go to, as well as lectures. My lectures are really big but for tutorial we spilt up into small groups of 12-18. Where do you think I go for my tutorial? </a:t>
            </a:r>
          </a:p>
        </p:txBody>
      </p:sp>
      <p:pic>
        <p:nvPicPr>
          <p:cNvPr id="16" name="Picture 15">
            <a:extLst>
              <a:ext uri="{FF2B5EF4-FFF2-40B4-BE49-F238E27FC236}">
                <a16:creationId xmlns:a16="http://schemas.microsoft.com/office/drawing/2014/main" id="{A0E2D298-B788-4B46-AA70-A5B0ECA14E2C}"/>
              </a:ext>
            </a:extLst>
          </p:cNvPr>
          <p:cNvPicPr>
            <a:picLocks noChangeAspect="1"/>
          </p:cNvPicPr>
          <p:nvPr/>
        </p:nvPicPr>
        <p:blipFill>
          <a:blip r:embed="rId4"/>
          <a:srcRect/>
          <a:stretch/>
        </p:blipFill>
        <p:spPr>
          <a:xfrm>
            <a:off x="226945" y="3973286"/>
            <a:ext cx="3524923" cy="2457094"/>
          </a:xfrm>
          <a:prstGeom prst="rect">
            <a:avLst/>
          </a:prstGeom>
        </p:spPr>
      </p:pic>
      <p:pic>
        <p:nvPicPr>
          <p:cNvPr id="17" name="Picture 16">
            <a:extLst>
              <a:ext uri="{FF2B5EF4-FFF2-40B4-BE49-F238E27FC236}">
                <a16:creationId xmlns:a16="http://schemas.microsoft.com/office/drawing/2014/main" id="{D33A0944-BFB8-D943-9EE1-DBEB9563D923}"/>
              </a:ext>
            </a:extLst>
          </p:cNvPr>
          <p:cNvPicPr>
            <a:picLocks noChangeAspect="1"/>
          </p:cNvPicPr>
          <p:nvPr/>
        </p:nvPicPr>
        <p:blipFill>
          <a:blip r:embed="rId5"/>
          <a:srcRect/>
          <a:stretch/>
        </p:blipFill>
        <p:spPr>
          <a:xfrm>
            <a:off x="3833971" y="3973287"/>
            <a:ext cx="3644458" cy="2433674"/>
          </a:xfrm>
          <a:prstGeom prst="rect">
            <a:avLst/>
          </a:prstGeom>
        </p:spPr>
      </p:pic>
      <p:sp>
        <p:nvSpPr>
          <p:cNvPr id="37" name="Rectangle 36">
            <a:extLst>
              <a:ext uri="{FF2B5EF4-FFF2-40B4-BE49-F238E27FC236}">
                <a16:creationId xmlns:a16="http://schemas.microsoft.com/office/drawing/2014/main" id="{1E69287A-1A33-EA4C-A9D2-733BD6F0FF3A}"/>
              </a:ext>
            </a:extLst>
          </p:cNvPr>
          <p:cNvSpPr/>
          <p:nvPr/>
        </p:nvSpPr>
        <p:spPr>
          <a:xfrm>
            <a:off x="6308450" y="4081043"/>
            <a:ext cx="1028966" cy="1015663"/>
          </a:xfrm>
          <a:prstGeom prst="rect">
            <a:avLst/>
          </a:prstGeom>
          <a:solidFill>
            <a:schemeClr val="bg1"/>
          </a:solidFill>
        </p:spPr>
        <p:txBody>
          <a:bodyPr wrap="square">
            <a:spAutoFit/>
          </a:bodyPr>
          <a:lstStyle/>
          <a:p>
            <a:pPr algn="ctr"/>
            <a:r>
              <a:rPr lang="en-GB" sz="6000" b="1" dirty="0">
                <a:solidFill>
                  <a:srgbClr val="009DB4"/>
                </a:solidFill>
                <a:latin typeface="Arial" panose="020B0604020202020204" pitchFamily="34" charset="0"/>
                <a:cs typeface="Arial" panose="020B0604020202020204" pitchFamily="34" charset="0"/>
              </a:rPr>
              <a:t>A</a:t>
            </a:r>
          </a:p>
        </p:txBody>
      </p:sp>
    </p:spTree>
    <p:custDataLst>
      <p:tags r:id="rId1"/>
    </p:custDataLst>
    <p:extLst>
      <p:ext uri="{BB962C8B-B14F-4D97-AF65-F5344CB8AC3E}">
        <p14:creationId xmlns:p14="http://schemas.microsoft.com/office/powerpoint/2010/main" val="376175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9BF15C-2CC0-2843-8C0D-66B34DD362B2}"/>
              </a:ext>
            </a:extLst>
          </p:cNvPr>
          <p:cNvSpPr/>
          <p:nvPr/>
        </p:nvSpPr>
        <p:spPr>
          <a:xfrm>
            <a:off x="0" y="4884"/>
            <a:ext cx="12192000" cy="1214049"/>
          </a:xfrm>
          <a:prstGeom prst="rect">
            <a:avLst/>
          </a:prstGeom>
          <a:solidFill>
            <a:srgbClr val="E83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7" name="Title 1">
            <a:extLst>
              <a:ext uri="{FF2B5EF4-FFF2-40B4-BE49-F238E27FC236}">
                <a16:creationId xmlns:a16="http://schemas.microsoft.com/office/drawing/2014/main" id="{CE959FC6-77CD-0C4A-85FF-582ABCED7A9F}"/>
              </a:ext>
            </a:extLst>
          </p:cNvPr>
          <p:cNvSpPr txBox="1">
            <a:spLocks/>
          </p:cNvSpPr>
          <p:nvPr/>
        </p:nvSpPr>
        <p:spPr>
          <a:xfrm>
            <a:off x="316606" y="258333"/>
            <a:ext cx="11324014" cy="70743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sp>
        <p:nvSpPr>
          <p:cNvPr id="8" name="Oval Callout 6">
            <a:extLst>
              <a:ext uri="{FF2B5EF4-FFF2-40B4-BE49-F238E27FC236}">
                <a16:creationId xmlns:a16="http://schemas.microsoft.com/office/drawing/2014/main" id="{44D4F352-1CE0-DD44-AF9D-022A741B1499}"/>
              </a:ext>
            </a:extLst>
          </p:cNvPr>
          <p:cNvSpPr/>
          <p:nvPr/>
        </p:nvSpPr>
        <p:spPr>
          <a:xfrm flipH="1">
            <a:off x="6329182" y="1553232"/>
            <a:ext cx="4992409" cy="3015939"/>
          </a:xfrm>
          <a:prstGeom prst="wedgeEllipseCallout">
            <a:avLst>
              <a:gd name="adj1" fmla="val 97448"/>
              <a:gd name="adj2" fmla="val -18315"/>
            </a:avLst>
          </a:prstGeom>
          <a:ln w="38100">
            <a:solidFill>
              <a:srgbClr val="009DB4"/>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b="1" dirty="0">
                <a:solidFill>
                  <a:prstClr val="black"/>
                </a:solidFill>
                <a:latin typeface="Arial" panose="020B0604020202020204" pitchFamily="34" charset="0"/>
                <a:cs typeface="Arial" panose="020B0604020202020204" pitchFamily="34" charset="0"/>
              </a:rPr>
              <a:t>I am doing a Modern Apprenticeship in Dental Nursing. As part of my apprenticeship I have been doing some lab sessions at college. What do you think my lab looks like?</a:t>
            </a:r>
          </a:p>
        </p:txBody>
      </p:sp>
      <p:pic>
        <p:nvPicPr>
          <p:cNvPr id="11" name="Graphic 10">
            <a:extLst>
              <a:ext uri="{FF2B5EF4-FFF2-40B4-BE49-F238E27FC236}">
                <a16:creationId xmlns:a16="http://schemas.microsoft.com/office/drawing/2014/main" id="{B9F5722C-E82F-2B48-9F84-FC0958E3E0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9440" y="1297977"/>
            <a:ext cx="5555139" cy="5555139"/>
          </a:xfrm>
          <a:prstGeom prst="rect">
            <a:avLst/>
          </a:prstGeom>
        </p:spPr>
      </p:pic>
    </p:spTree>
    <p:extLst>
      <p:ext uri="{BB962C8B-B14F-4D97-AF65-F5344CB8AC3E}">
        <p14:creationId xmlns:p14="http://schemas.microsoft.com/office/powerpoint/2010/main" val="1692011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AFDA1B1-C8CD-6F43-9A1F-6A7C95B6B4FB}"/>
              </a:ext>
            </a:extLst>
          </p:cNvPr>
          <p:cNvSpPr/>
          <p:nvPr/>
        </p:nvSpPr>
        <p:spPr>
          <a:xfrm>
            <a:off x="83397" y="1214049"/>
            <a:ext cx="1028966" cy="1015663"/>
          </a:xfrm>
          <a:prstGeom prst="rect">
            <a:avLst/>
          </a:prstGeom>
        </p:spPr>
        <p:txBody>
          <a:bodyPr wrap="square">
            <a:spAutoFit/>
          </a:bodyPr>
          <a:lstStyle/>
          <a:p>
            <a:pPr algn="ctr"/>
            <a:r>
              <a:rPr lang="en-GB" sz="6000" b="1" dirty="0">
                <a:solidFill>
                  <a:srgbClr val="009DB4"/>
                </a:solidFill>
                <a:latin typeface="Arial" panose="020B0604020202020204" pitchFamily="34" charset="0"/>
                <a:cs typeface="Arial" panose="020B0604020202020204" pitchFamily="34" charset="0"/>
              </a:rPr>
              <a:t>A</a:t>
            </a:r>
          </a:p>
        </p:txBody>
      </p:sp>
      <p:pic>
        <p:nvPicPr>
          <p:cNvPr id="8" name="Picture 7">
            <a:extLst>
              <a:ext uri="{FF2B5EF4-FFF2-40B4-BE49-F238E27FC236}">
                <a16:creationId xmlns:a16="http://schemas.microsoft.com/office/drawing/2014/main" id="{3AD1CAF3-0D60-254A-90C9-12D0A5260F5A}"/>
              </a:ext>
            </a:extLst>
          </p:cNvPr>
          <p:cNvPicPr>
            <a:picLocks noChangeAspect="1"/>
          </p:cNvPicPr>
          <p:nvPr/>
        </p:nvPicPr>
        <p:blipFill>
          <a:blip r:embed="rId2"/>
          <a:srcRect/>
          <a:stretch/>
        </p:blipFill>
        <p:spPr>
          <a:xfrm>
            <a:off x="4097289" y="1472380"/>
            <a:ext cx="7658675" cy="5114265"/>
          </a:xfrm>
          <a:prstGeom prst="rect">
            <a:avLst/>
          </a:prstGeom>
        </p:spPr>
      </p:pic>
      <p:sp>
        <p:nvSpPr>
          <p:cNvPr id="11" name="Rectangle 10">
            <a:extLst>
              <a:ext uri="{FF2B5EF4-FFF2-40B4-BE49-F238E27FC236}">
                <a16:creationId xmlns:a16="http://schemas.microsoft.com/office/drawing/2014/main" id="{81352259-7974-1E41-B69C-6AED9CAC380C}"/>
              </a:ext>
            </a:extLst>
          </p:cNvPr>
          <p:cNvSpPr/>
          <p:nvPr/>
        </p:nvSpPr>
        <p:spPr>
          <a:xfrm>
            <a:off x="0" y="4884"/>
            <a:ext cx="12192000" cy="1214049"/>
          </a:xfrm>
          <a:prstGeom prst="rect">
            <a:avLst/>
          </a:prstGeom>
          <a:solidFill>
            <a:srgbClr val="E83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12" name="Title 1">
            <a:extLst>
              <a:ext uri="{FF2B5EF4-FFF2-40B4-BE49-F238E27FC236}">
                <a16:creationId xmlns:a16="http://schemas.microsoft.com/office/drawing/2014/main" id="{D57B5EFC-5C4D-3A44-85CB-9AD2516C726B}"/>
              </a:ext>
            </a:extLst>
          </p:cNvPr>
          <p:cNvSpPr txBox="1">
            <a:spLocks/>
          </p:cNvSpPr>
          <p:nvPr/>
        </p:nvSpPr>
        <p:spPr>
          <a:xfrm>
            <a:off x="316606" y="258333"/>
            <a:ext cx="11324014" cy="70743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sp>
        <p:nvSpPr>
          <p:cNvPr id="6" name="Rectangle 5">
            <a:extLst>
              <a:ext uri="{FF2B5EF4-FFF2-40B4-BE49-F238E27FC236}">
                <a16:creationId xmlns:a16="http://schemas.microsoft.com/office/drawing/2014/main" id="{2A3F71CA-11F3-C74F-9D9B-ADACCB4B8D7C}"/>
              </a:ext>
            </a:extLst>
          </p:cNvPr>
          <p:cNvSpPr/>
          <p:nvPr/>
        </p:nvSpPr>
        <p:spPr>
          <a:xfrm rot="2494789">
            <a:off x="11250556" y="1500132"/>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1E8BB29-C41C-C84F-A697-1E8D498D5062}"/>
              </a:ext>
            </a:extLst>
          </p:cNvPr>
          <p:cNvSpPr/>
          <p:nvPr/>
        </p:nvSpPr>
        <p:spPr>
          <a:xfrm rot="18892310">
            <a:off x="3839679" y="1550800"/>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3419020-3E47-4F44-BB1F-A5401E0F1DC7}"/>
              </a:ext>
            </a:extLst>
          </p:cNvPr>
          <p:cNvSpPr/>
          <p:nvPr/>
        </p:nvSpPr>
        <p:spPr>
          <a:xfrm rot="2496579">
            <a:off x="3851515"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CC85669-DA6E-B04A-97F8-AF52B7302085}"/>
              </a:ext>
            </a:extLst>
          </p:cNvPr>
          <p:cNvSpPr/>
          <p:nvPr/>
        </p:nvSpPr>
        <p:spPr>
          <a:xfrm rot="18831109">
            <a:off x="11250555" y="6325628"/>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4683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AFDA1B1-C8CD-6F43-9A1F-6A7C95B6B4FB}"/>
              </a:ext>
            </a:extLst>
          </p:cNvPr>
          <p:cNvSpPr/>
          <p:nvPr/>
        </p:nvSpPr>
        <p:spPr>
          <a:xfrm>
            <a:off x="83397" y="1214049"/>
            <a:ext cx="1028966" cy="1015663"/>
          </a:xfrm>
          <a:prstGeom prst="rect">
            <a:avLst/>
          </a:prstGeom>
        </p:spPr>
        <p:txBody>
          <a:bodyPr wrap="square">
            <a:spAutoFit/>
          </a:bodyPr>
          <a:lstStyle/>
          <a:p>
            <a:pPr algn="ctr"/>
            <a:r>
              <a:rPr lang="en-GB" sz="6000" b="1" dirty="0">
                <a:solidFill>
                  <a:srgbClr val="009DB4"/>
                </a:solidFill>
                <a:latin typeface="Arial" panose="020B0604020202020204" pitchFamily="34" charset="0"/>
                <a:cs typeface="Arial" panose="020B0604020202020204" pitchFamily="34" charset="0"/>
              </a:rPr>
              <a:t>B</a:t>
            </a:r>
          </a:p>
        </p:txBody>
      </p:sp>
      <p:pic>
        <p:nvPicPr>
          <p:cNvPr id="8" name="Picture 7">
            <a:extLst>
              <a:ext uri="{FF2B5EF4-FFF2-40B4-BE49-F238E27FC236}">
                <a16:creationId xmlns:a16="http://schemas.microsoft.com/office/drawing/2014/main" id="{06CA6607-6193-9949-AD9E-D047B98FEEAC}"/>
              </a:ext>
            </a:extLst>
          </p:cNvPr>
          <p:cNvPicPr>
            <a:picLocks noChangeAspect="1"/>
          </p:cNvPicPr>
          <p:nvPr/>
        </p:nvPicPr>
        <p:blipFill>
          <a:blip r:embed="rId2"/>
          <a:srcRect/>
          <a:stretch/>
        </p:blipFill>
        <p:spPr>
          <a:xfrm>
            <a:off x="4282649" y="1472379"/>
            <a:ext cx="7678174" cy="5127286"/>
          </a:xfrm>
          <a:prstGeom prst="rect">
            <a:avLst/>
          </a:prstGeom>
        </p:spPr>
      </p:pic>
      <p:sp>
        <p:nvSpPr>
          <p:cNvPr id="11" name="Rectangle 10">
            <a:extLst>
              <a:ext uri="{FF2B5EF4-FFF2-40B4-BE49-F238E27FC236}">
                <a16:creationId xmlns:a16="http://schemas.microsoft.com/office/drawing/2014/main" id="{9125CEA4-ED75-8443-ADCD-C4FC49B70464}"/>
              </a:ext>
            </a:extLst>
          </p:cNvPr>
          <p:cNvSpPr/>
          <p:nvPr/>
        </p:nvSpPr>
        <p:spPr>
          <a:xfrm>
            <a:off x="0" y="4884"/>
            <a:ext cx="12192000" cy="1214049"/>
          </a:xfrm>
          <a:prstGeom prst="rect">
            <a:avLst/>
          </a:prstGeom>
          <a:solidFill>
            <a:srgbClr val="E83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12" name="Title 1">
            <a:extLst>
              <a:ext uri="{FF2B5EF4-FFF2-40B4-BE49-F238E27FC236}">
                <a16:creationId xmlns:a16="http://schemas.microsoft.com/office/drawing/2014/main" id="{35955CDF-652D-A440-A9F6-7CB55EE6A237}"/>
              </a:ext>
            </a:extLst>
          </p:cNvPr>
          <p:cNvSpPr txBox="1">
            <a:spLocks/>
          </p:cNvSpPr>
          <p:nvPr/>
        </p:nvSpPr>
        <p:spPr>
          <a:xfrm>
            <a:off x="316606" y="258333"/>
            <a:ext cx="11324014" cy="70743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sp>
        <p:nvSpPr>
          <p:cNvPr id="6" name="Rectangle 5">
            <a:extLst>
              <a:ext uri="{FF2B5EF4-FFF2-40B4-BE49-F238E27FC236}">
                <a16:creationId xmlns:a16="http://schemas.microsoft.com/office/drawing/2014/main" id="{53F55D84-2F69-F24F-9D92-DCB7FF68033C}"/>
              </a:ext>
            </a:extLst>
          </p:cNvPr>
          <p:cNvSpPr/>
          <p:nvPr/>
        </p:nvSpPr>
        <p:spPr>
          <a:xfrm rot="2494789">
            <a:off x="11435613" y="1500133"/>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3C27056-8926-2448-8BC7-7830A268E9AF}"/>
              </a:ext>
            </a:extLst>
          </p:cNvPr>
          <p:cNvSpPr/>
          <p:nvPr/>
        </p:nvSpPr>
        <p:spPr>
          <a:xfrm rot="18892310">
            <a:off x="4057633" y="1550800"/>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1F2476-BBFD-E242-A984-E57D7621A873}"/>
              </a:ext>
            </a:extLst>
          </p:cNvPr>
          <p:cNvSpPr/>
          <p:nvPr/>
        </p:nvSpPr>
        <p:spPr>
          <a:xfrm rot="2496579">
            <a:off x="4069469"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35B8301-18CA-674D-A89E-E5BECAD89C07}"/>
              </a:ext>
            </a:extLst>
          </p:cNvPr>
          <p:cNvSpPr/>
          <p:nvPr/>
        </p:nvSpPr>
        <p:spPr>
          <a:xfrm rot="18831109">
            <a:off x="11435612"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3988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AFDA1B1-C8CD-6F43-9A1F-6A7C95B6B4FB}"/>
              </a:ext>
            </a:extLst>
          </p:cNvPr>
          <p:cNvSpPr/>
          <p:nvPr/>
        </p:nvSpPr>
        <p:spPr>
          <a:xfrm>
            <a:off x="83397" y="1214049"/>
            <a:ext cx="1028966" cy="1015663"/>
          </a:xfrm>
          <a:prstGeom prst="rect">
            <a:avLst/>
          </a:prstGeom>
        </p:spPr>
        <p:txBody>
          <a:bodyPr wrap="square">
            <a:spAutoFit/>
          </a:bodyPr>
          <a:lstStyle/>
          <a:p>
            <a:pPr algn="ctr"/>
            <a:r>
              <a:rPr lang="en-GB" sz="6000" b="1" dirty="0">
                <a:solidFill>
                  <a:srgbClr val="009DB4"/>
                </a:solidFill>
                <a:latin typeface="Arial" panose="020B0604020202020204" pitchFamily="34" charset="0"/>
                <a:cs typeface="Arial" panose="020B0604020202020204" pitchFamily="34" charset="0"/>
              </a:rPr>
              <a:t>C</a:t>
            </a:r>
          </a:p>
        </p:txBody>
      </p:sp>
      <p:pic>
        <p:nvPicPr>
          <p:cNvPr id="8" name="Picture 7">
            <a:extLst>
              <a:ext uri="{FF2B5EF4-FFF2-40B4-BE49-F238E27FC236}">
                <a16:creationId xmlns:a16="http://schemas.microsoft.com/office/drawing/2014/main" id="{15235087-F0CA-FC49-A5CB-110E26B5A66C}"/>
              </a:ext>
            </a:extLst>
          </p:cNvPr>
          <p:cNvPicPr>
            <a:picLocks noChangeAspect="1"/>
          </p:cNvPicPr>
          <p:nvPr/>
        </p:nvPicPr>
        <p:blipFill>
          <a:blip r:embed="rId2"/>
          <a:srcRect/>
          <a:stretch/>
        </p:blipFill>
        <p:spPr>
          <a:xfrm>
            <a:off x="4282649" y="1472380"/>
            <a:ext cx="7678173" cy="5127285"/>
          </a:xfrm>
          <a:prstGeom prst="rect">
            <a:avLst/>
          </a:prstGeom>
        </p:spPr>
      </p:pic>
      <p:sp>
        <p:nvSpPr>
          <p:cNvPr id="6" name="Rectangle 5">
            <a:extLst>
              <a:ext uri="{FF2B5EF4-FFF2-40B4-BE49-F238E27FC236}">
                <a16:creationId xmlns:a16="http://schemas.microsoft.com/office/drawing/2014/main" id="{5EA95181-88C7-3947-BD85-E01D1805CF3C}"/>
              </a:ext>
            </a:extLst>
          </p:cNvPr>
          <p:cNvSpPr/>
          <p:nvPr/>
        </p:nvSpPr>
        <p:spPr>
          <a:xfrm>
            <a:off x="0" y="4884"/>
            <a:ext cx="12192000" cy="1214049"/>
          </a:xfrm>
          <a:prstGeom prst="rect">
            <a:avLst/>
          </a:prstGeom>
          <a:solidFill>
            <a:srgbClr val="E83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7" name="Title 1">
            <a:extLst>
              <a:ext uri="{FF2B5EF4-FFF2-40B4-BE49-F238E27FC236}">
                <a16:creationId xmlns:a16="http://schemas.microsoft.com/office/drawing/2014/main" id="{ABA78098-A3F6-FA48-ABD0-806C5A89C5A0}"/>
              </a:ext>
            </a:extLst>
          </p:cNvPr>
          <p:cNvSpPr txBox="1">
            <a:spLocks/>
          </p:cNvSpPr>
          <p:nvPr/>
        </p:nvSpPr>
        <p:spPr>
          <a:xfrm>
            <a:off x="316606" y="258333"/>
            <a:ext cx="11324014" cy="70743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sp>
        <p:nvSpPr>
          <p:cNvPr id="9" name="Rectangle 8">
            <a:extLst>
              <a:ext uri="{FF2B5EF4-FFF2-40B4-BE49-F238E27FC236}">
                <a16:creationId xmlns:a16="http://schemas.microsoft.com/office/drawing/2014/main" id="{4897BD5D-794A-D24F-AB0C-84A057D344C2}"/>
              </a:ext>
            </a:extLst>
          </p:cNvPr>
          <p:cNvSpPr/>
          <p:nvPr/>
        </p:nvSpPr>
        <p:spPr>
          <a:xfrm rot="2494789">
            <a:off x="11435613" y="1500133"/>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7698A7-ED2B-9145-821E-D7779AD67541}"/>
              </a:ext>
            </a:extLst>
          </p:cNvPr>
          <p:cNvSpPr/>
          <p:nvPr/>
        </p:nvSpPr>
        <p:spPr>
          <a:xfrm rot="18892310">
            <a:off x="4057633" y="1550800"/>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734BBA-79A3-C74A-BCD1-400DF472E088}"/>
              </a:ext>
            </a:extLst>
          </p:cNvPr>
          <p:cNvSpPr/>
          <p:nvPr/>
        </p:nvSpPr>
        <p:spPr>
          <a:xfrm rot="2496579">
            <a:off x="4069469"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48E2D5F-4B9A-064E-874E-4AEA17F07FFF}"/>
              </a:ext>
            </a:extLst>
          </p:cNvPr>
          <p:cNvSpPr/>
          <p:nvPr/>
        </p:nvSpPr>
        <p:spPr>
          <a:xfrm rot="18831109">
            <a:off x="11435612"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1193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1BA7A0D-6002-5742-8506-ACA8B55E6BB4}"/>
              </a:ext>
            </a:extLst>
          </p:cNvPr>
          <p:cNvPicPr>
            <a:picLocks noChangeAspect="1"/>
          </p:cNvPicPr>
          <p:nvPr/>
        </p:nvPicPr>
        <p:blipFill>
          <a:blip r:embed="rId3"/>
          <a:srcRect/>
          <a:stretch/>
        </p:blipFill>
        <p:spPr>
          <a:xfrm>
            <a:off x="7804955" y="1305771"/>
            <a:ext cx="3914738" cy="2614161"/>
          </a:xfrm>
          <a:prstGeom prst="rect">
            <a:avLst/>
          </a:prstGeom>
        </p:spPr>
      </p:pic>
      <p:pic>
        <p:nvPicPr>
          <p:cNvPr id="12" name="Picture 11">
            <a:extLst>
              <a:ext uri="{FF2B5EF4-FFF2-40B4-BE49-F238E27FC236}">
                <a16:creationId xmlns:a16="http://schemas.microsoft.com/office/drawing/2014/main" id="{37C83483-54BB-B34D-8E38-273B06CC3626}"/>
              </a:ext>
            </a:extLst>
          </p:cNvPr>
          <p:cNvPicPr>
            <a:picLocks noChangeAspect="1"/>
          </p:cNvPicPr>
          <p:nvPr/>
        </p:nvPicPr>
        <p:blipFill>
          <a:blip r:embed="rId4"/>
          <a:srcRect/>
          <a:stretch/>
        </p:blipFill>
        <p:spPr>
          <a:xfrm>
            <a:off x="7804955" y="4011044"/>
            <a:ext cx="3914738" cy="2614161"/>
          </a:xfrm>
          <a:prstGeom prst="rect">
            <a:avLst/>
          </a:prstGeom>
        </p:spPr>
      </p:pic>
      <p:sp>
        <p:nvSpPr>
          <p:cNvPr id="10" name="Oval Callout 6">
            <a:extLst>
              <a:ext uri="{FF2B5EF4-FFF2-40B4-BE49-F238E27FC236}">
                <a16:creationId xmlns:a16="http://schemas.microsoft.com/office/drawing/2014/main" id="{F27E2C76-05C5-7847-B028-BD1AEE9B75A4}"/>
              </a:ext>
            </a:extLst>
          </p:cNvPr>
          <p:cNvSpPr/>
          <p:nvPr/>
        </p:nvSpPr>
        <p:spPr>
          <a:xfrm flipH="1">
            <a:off x="226945" y="1310188"/>
            <a:ext cx="4637286" cy="2809326"/>
          </a:xfrm>
          <a:prstGeom prst="wedgeEllipseCallout">
            <a:avLst>
              <a:gd name="adj1" fmla="val -67305"/>
              <a:gd name="adj2" fmla="val 26270"/>
            </a:avLst>
          </a:prstGeom>
          <a:ln w="38100">
            <a:solidFill>
              <a:srgbClr val="009DB4"/>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b="1" dirty="0">
                <a:solidFill>
                  <a:prstClr val="black"/>
                </a:solidFill>
                <a:latin typeface="Arial" panose="020B0604020202020204" pitchFamily="34" charset="0"/>
                <a:cs typeface="Arial" panose="020B0604020202020204" pitchFamily="34" charset="0"/>
              </a:rPr>
              <a:t>I am doing a Modern Apprenticeship in Dental Nursing. As part of my apprenticeship I have been doing some lab sessions at college. What do you think my lab looks like?</a:t>
            </a:r>
          </a:p>
        </p:txBody>
      </p:sp>
      <p:sp>
        <p:nvSpPr>
          <p:cNvPr id="37" name="Rectangle 36">
            <a:extLst>
              <a:ext uri="{FF2B5EF4-FFF2-40B4-BE49-F238E27FC236}">
                <a16:creationId xmlns:a16="http://schemas.microsoft.com/office/drawing/2014/main" id="{1E69287A-1A33-EA4C-A9D2-733BD6F0FF3A}"/>
              </a:ext>
            </a:extLst>
          </p:cNvPr>
          <p:cNvSpPr/>
          <p:nvPr/>
        </p:nvSpPr>
        <p:spPr>
          <a:xfrm>
            <a:off x="7928688" y="1472382"/>
            <a:ext cx="1028966" cy="1015663"/>
          </a:xfrm>
          <a:prstGeom prst="rect">
            <a:avLst/>
          </a:prstGeom>
          <a:solidFill>
            <a:schemeClr val="bg1"/>
          </a:solidFill>
        </p:spPr>
        <p:txBody>
          <a:bodyPr wrap="square">
            <a:spAutoFit/>
          </a:bodyPr>
          <a:lstStyle/>
          <a:p>
            <a:pPr algn="ctr"/>
            <a:r>
              <a:rPr lang="en-GB" sz="6000" b="1" dirty="0">
                <a:solidFill>
                  <a:srgbClr val="009DB4"/>
                </a:solidFill>
                <a:latin typeface="Arial" panose="020B0604020202020204" pitchFamily="34" charset="0"/>
                <a:cs typeface="Arial" panose="020B0604020202020204" pitchFamily="34" charset="0"/>
              </a:rPr>
              <a:t>A</a:t>
            </a:r>
          </a:p>
        </p:txBody>
      </p:sp>
      <p:pic>
        <p:nvPicPr>
          <p:cNvPr id="13" name="Picture 12">
            <a:extLst>
              <a:ext uri="{FF2B5EF4-FFF2-40B4-BE49-F238E27FC236}">
                <a16:creationId xmlns:a16="http://schemas.microsoft.com/office/drawing/2014/main" id="{3685E67C-284D-D344-B487-69005918BE9A}"/>
              </a:ext>
            </a:extLst>
          </p:cNvPr>
          <p:cNvPicPr>
            <a:picLocks noChangeAspect="1"/>
          </p:cNvPicPr>
          <p:nvPr/>
        </p:nvPicPr>
        <p:blipFill>
          <a:blip r:embed="rId5"/>
          <a:srcRect/>
          <a:stretch/>
        </p:blipFill>
        <p:spPr>
          <a:xfrm>
            <a:off x="3770573" y="4009586"/>
            <a:ext cx="3914741" cy="2614161"/>
          </a:xfrm>
          <a:prstGeom prst="rect">
            <a:avLst/>
          </a:prstGeom>
        </p:spPr>
      </p:pic>
      <p:sp>
        <p:nvSpPr>
          <p:cNvPr id="18" name="Rectangle 17">
            <a:extLst>
              <a:ext uri="{FF2B5EF4-FFF2-40B4-BE49-F238E27FC236}">
                <a16:creationId xmlns:a16="http://schemas.microsoft.com/office/drawing/2014/main" id="{AA288B8B-7179-D043-AE76-CFFA816B76C5}"/>
              </a:ext>
            </a:extLst>
          </p:cNvPr>
          <p:cNvSpPr/>
          <p:nvPr/>
        </p:nvSpPr>
        <p:spPr>
          <a:xfrm>
            <a:off x="0" y="4884"/>
            <a:ext cx="12192000" cy="1214049"/>
          </a:xfrm>
          <a:prstGeom prst="rect">
            <a:avLst/>
          </a:prstGeom>
          <a:solidFill>
            <a:srgbClr val="E83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19" name="Title 1">
            <a:extLst>
              <a:ext uri="{FF2B5EF4-FFF2-40B4-BE49-F238E27FC236}">
                <a16:creationId xmlns:a16="http://schemas.microsoft.com/office/drawing/2014/main" id="{A8A847FD-4536-3F4A-9F4D-2107AA1B85D1}"/>
              </a:ext>
            </a:extLst>
          </p:cNvPr>
          <p:cNvSpPr txBox="1">
            <a:spLocks/>
          </p:cNvSpPr>
          <p:nvPr/>
        </p:nvSpPr>
        <p:spPr>
          <a:xfrm>
            <a:off x="316606" y="258333"/>
            <a:ext cx="11324014" cy="70743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spTree>
    <p:custDataLst>
      <p:tags r:id="rId1"/>
    </p:custDataLst>
    <p:extLst>
      <p:ext uri="{BB962C8B-B14F-4D97-AF65-F5344CB8AC3E}">
        <p14:creationId xmlns:p14="http://schemas.microsoft.com/office/powerpoint/2010/main" val="193415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Callout 6">
            <a:extLst>
              <a:ext uri="{FF2B5EF4-FFF2-40B4-BE49-F238E27FC236}">
                <a16:creationId xmlns:a16="http://schemas.microsoft.com/office/drawing/2014/main" id="{44D4F352-1CE0-DD44-AF9D-022A741B1499}"/>
              </a:ext>
            </a:extLst>
          </p:cNvPr>
          <p:cNvSpPr/>
          <p:nvPr/>
        </p:nvSpPr>
        <p:spPr>
          <a:xfrm flipH="1">
            <a:off x="6329182" y="1553232"/>
            <a:ext cx="4992409" cy="3015939"/>
          </a:xfrm>
          <a:prstGeom prst="wedgeEllipseCallout">
            <a:avLst>
              <a:gd name="adj1" fmla="val 91343"/>
              <a:gd name="adj2" fmla="val -19398"/>
            </a:avLst>
          </a:prstGeom>
          <a:ln w="38100">
            <a:solidFill>
              <a:srgbClr val="009DB4"/>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600" b="1" dirty="0">
                <a:solidFill>
                  <a:prstClr val="black"/>
                </a:solidFill>
                <a:latin typeface="Arial" panose="020B0604020202020204" pitchFamily="34" charset="0"/>
                <a:cs typeface="Arial" panose="020B0604020202020204" pitchFamily="34" charset="0"/>
              </a:rPr>
              <a:t>I am studying Computing Science. I love my course but I also love staying active. When I started university I joined the women’s basketball team and use the gym between lectures and seminars. I met my best friend by taking part in </a:t>
            </a:r>
            <a:r>
              <a:rPr lang="en-GB" sz="1600" b="1" dirty="0" err="1">
                <a:solidFill>
                  <a:prstClr val="black"/>
                </a:solidFill>
                <a:latin typeface="Arial" panose="020B0604020202020204" pitchFamily="34" charset="0"/>
                <a:cs typeface="Arial" panose="020B0604020202020204" pitchFamily="34" charset="0"/>
              </a:rPr>
              <a:t>uni</a:t>
            </a:r>
            <a:r>
              <a:rPr lang="en-GB" sz="1600" b="1" dirty="0">
                <a:solidFill>
                  <a:prstClr val="black"/>
                </a:solidFill>
                <a:latin typeface="Arial" panose="020B0604020202020204" pitchFamily="34" charset="0"/>
                <a:cs typeface="Arial" panose="020B0604020202020204" pitchFamily="34" charset="0"/>
              </a:rPr>
              <a:t> sports! What do you think the university gym looks like?   </a:t>
            </a:r>
          </a:p>
        </p:txBody>
      </p:sp>
      <p:sp>
        <p:nvSpPr>
          <p:cNvPr id="5" name="Rectangle 4">
            <a:extLst>
              <a:ext uri="{FF2B5EF4-FFF2-40B4-BE49-F238E27FC236}">
                <a16:creationId xmlns:a16="http://schemas.microsoft.com/office/drawing/2014/main" id="{1981781B-0810-8546-AA3C-6E972B3947E2}"/>
              </a:ext>
            </a:extLst>
          </p:cNvPr>
          <p:cNvSpPr/>
          <p:nvPr/>
        </p:nvSpPr>
        <p:spPr>
          <a:xfrm>
            <a:off x="0" y="0"/>
            <a:ext cx="12192000" cy="1214049"/>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9" name="Title 1">
            <a:extLst>
              <a:ext uri="{FF2B5EF4-FFF2-40B4-BE49-F238E27FC236}">
                <a16:creationId xmlns:a16="http://schemas.microsoft.com/office/drawing/2014/main" id="{F84BF3DD-9300-ED4A-BA91-2D914DD07700}"/>
              </a:ext>
            </a:extLst>
          </p:cNvPr>
          <p:cNvSpPr txBox="1">
            <a:spLocks/>
          </p:cNvSpPr>
          <p:nvPr/>
        </p:nvSpPr>
        <p:spPr>
          <a:xfrm>
            <a:off x="316605" y="258334"/>
            <a:ext cx="11042693" cy="63312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pic>
        <p:nvPicPr>
          <p:cNvPr id="6" name="Graphic 5">
            <a:extLst>
              <a:ext uri="{FF2B5EF4-FFF2-40B4-BE49-F238E27FC236}">
                <a16:creationId xmlns:a16="http://schemas.microsoft.com/office/drawing/2014/main" id="{948C58C5-9980-6B42-9163-E4B17E1BD7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440" y="1149796"/>
            <a:ext cx="5911391" cy="5911391"/>
          </a:xfrm>
          <a:prstGeom prst="rect">
            <a:avLst/>
          </a:prstGeom>
        </p:spPr>
      </p:pic>
    </p:spTree>
    <p:extLst>
      <p:ext uri="{BB962C8B-B14F-4D97-AF65-F5344CB8AC3E}">
        <p14:creationId xmlns:p14="http://schemas.microsoft.com/office/powerpoint/2010/main" val="1725839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C760DD2-3A97-B94A-8EAE-B2C10CD11C3D}"/>
              </a:ext>
            </a:extLst>
          </p:cNvPr>
          <p:cNvSpPr txBox="1">
            <a:spLocks/>
          </p:cNvSpPr>
          <p:nvPr/>
        </p:nvSpPr>
        <p:spPr>
          <a:xfrm>
            <a:off x="1584794" y="1134938"/>
            <a:ext cx="7342729" cy="643468"/>
          </a:xfrm>
          <a:prstGeom prst="rect">
            <a:avLst/>
          </a:prstGeom>
          <a:noFill/>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000" b="1" dirty="0">
                <a:solidFill>
                  <a:srgbClr val="009DB4"/>
                </a:solidFill>
                <a:latin typeface="Arial" panose="020B0604020202020204" pitchFamily="34" charset="0"/>
                <a:cs typeface="Arial" panose="020B0604020202020204" pitchFamily="34" charset="0"/>
              </a:rPr>
              <a:t>What are we going to cover today?</a:t>
            </a:r>
          </a:p>
        </p:txBody>
      </p:sp>
      <p:sp>
        <p:nvSpPr>
          <p:cNvPr id="16" name="Title 1">
            <a:extLst>
              <a:ext uri="{FF2B5EF4-FFF2-40B4-BE49-F238E27FC236}">
                <a16:creationId xmlns:a16="http://schemas.microsoft.com/office/drawing/2014/main" id="{3BA845CF-164F-9D45-A886-6223C9E41246}"/>
              </a:ext>
            </a:extLst>
          </p:cNvPr>
          <p:cNvSpPr txBox="1">
            <a:spLocks/>
          </p:cNvSpPr>
          <p:nvPr/>
        </p:nvSpPr>
        <p:spPr>
          <a:xfrm>
            <a:off x="1584794" y="2991444"/>
            <a:ext cx="9744344" cy="1039722"/>
          </a:xfrm>
          <a:prstGeom prst="rect">
            <a:avLst/>
          </a:prstGeom>
          <a:noFill/>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marR="6350" lvl="0" indent="-342900">
              <a:lnSpc>
                <a:spcPct val="110000"/>
              </a:lnSpc>
              <a:spcBef>
                <a:spcPts val="560"/>
              </a:spcBef>
              <a:buClr>
                <a:srgbClr val="009DB4"/>
              </a:buClr>
              <a:buSzPct val="100000"/>
              <a:buFont typeface="Arial" panose="020B0604020202020204" pitchFamily="34" charset="0"/>
              <a:buChar char="•"/>
              <a:tabLst>
                <a:tab pos="749935" algn="l"/>
              </a:tabLst>
            </a:pPr>
            <a:r>
              <a:rPr lang="en-GB" sz="2800">
                <a:solidFill>
                  <a:srgbClr val="009DB4"/>
                </a:solidFill>
                <a:latin typeface="Arial" panose="020B0604020202020204" pitchFamily="34" charset="0"/>
                <a:ea typeface="Arial" panose="020B0604020202020204" pitchFamily="34" charset="0"/>
                <a:cs typeface="Times New Roman" panose="02020603050405020304" pitchFamily="18" charset="0"/>
              </a:rPr>
              <a:t>what are the different pathways I can choose </a:t>
            </a:r>
            <a:br>
              <a:rPr lang="en-GB" sz="2800">
                <a:solidFill>
                  <a:srgbClr val="009DB4"/>
                </a:solidFill>
                <a:latin typeface="Arial" panose="020B0604020202020204" pitchFamily="34" charset="0"/>
                <a:ea typeface="Arial" panose="020B0604020202020204" pitchFamily="34" charset="0"/>
                <a:cs typeface="Times New Roman" panose="02020603050405020304" pitchFamily="18" charset="0"/>
              </a:rPr>
            </a:br>
            <a:r>
              <a:rPr lang="en-GB" sz="2800">
                <a:solidFill>
                  <a:srgbClr val="009DB4"/>
                </a:solidFill>
                <a:latin typeface="Arial" panose="020B0604020202020204" pitchFamily="34" charset="0"/>
                <a:ea typeface="Arial" panose="020B0604020202020204" pitchFamily="34" charset="0"/>
                <a:cs typeface="Times New Roman" panose="02020603050405020304" pitchFamily="18" charset="0"/>
              </a:rPr>
              <a:t>when I leave school?</a:t>
            </a:r>
          </a:p>
          <a:p>
            <a:pPr marL="342900" marR="6350" lvl="0" indent="-342900">
              <a:lnSpc>
                <a:spcPct val="110000"/>
              </a:lnSpc>
              <a:spcBef>
                <a:spcPts val="560"/>
              </a:spcBef>
              <a:buClr>
                <a:srgbClr val="009DB4"/>
              </a:buClr>
              <a:buSzPct val="100000"/>
              <a:buFont typeface="Arial" panose="020B0604020202020204" pitchFamily="34" charset="0"/>
              <a:buChar char="•"/>
              <a:tabLst>
                <a:tab pos="749935" algn="l"/>
              </a:tabLst>
            </a:pPr>
            <a:r>
              <a:rPr lang="en-GB" sz="2800">
                <a:solidFill>
                  <a:srgbClr val="009DB4"/>
                </a:solidFill>
                <a:latin typeface="Arial" panose="020B0604020202020204" pitchFamily="34" charset="0"/>
                <a:ea typeface="Arial" panose="020B0604020202020204" pitchFamily="34" charset="0"/>
                <a:cs typeface="Times New Roman" panose="02020603050405020304" pitchFamily="18" charset="0"/>
              </a:rPr>
              <a:t>how do I qualify for different jobs?</a:t>
            </a:r>
          </a:p>
          <a:p>
            <a:pPr marL="342900" marR="6350" lvl="0" indent="-342900">
              <a:lnSpc>
                <a:spcPct val="110000"/>
              </a:lnSpc>
              <a:spcBef>
                <a:spcPts val="560"/>
              </a:spcBef>
              <a:buClr>
                <a:srgbClr val="009DB4"/>
              </a:buClr>
              <a:buSzPct val="100000"/>
              <a:buFont typeface="Arial" panose="020B0604020202020204" pitchFamily="34" charset="0"/>
              <a:buChar char="•"/>
              <a:tabLst>
                <a:tab pos="749935" algn="l"/>
              </a:tabLst>
            </a:pPr>
            <a:r>
              <a:rPr lang="en-GB" sz="2800">
                <a:solidFill>
                  <a:srgbClr val="009DB4"/>
                </a:solidFill>
                <a:latin typeface="Arial" panose="020B0604020202020204" pitchFamily="34" charset="0"/>
                <a:ea typeface="Arial" panose="020B0604020202020204" pitchFamily="34" charset="0"/>
                <a:cs typeface="Times New Roman" panose="02020603050405020304" pitchFamily="18" charset="0"/>
              </a:rPr>
              <a:t>learn more about college, university and apprenticeships and the jobs they can lead to.  </a:t>
            </a:r>
            <a:endParaRPr lang="en-GB" sz="2800" dirty="0">
              <a:solidFill>
                <a:srgbClr val="009DB4"/>
              </a:solidFill>
              <a:latin typeface="Arial" panose="020B0604020202020204" pitchFamily="34" charset="0"/>
              <a:ea typeface="Arial" panose="020B0604020202020204" pitchFamily="34" charset="0"/>
              <a:cs typeface="Times New Roman" panose="02020603050405020304" pitchFamily="18" charset="0"/>
            </a:endParaRPr>
          </a:p>
        </p:txBody>
      </p:sp>
      <p:pic>
        <p:nvPicPr>
          <p:cNvPr id="17" name="Graphic 16">
            <a:extLst>
              <a:ext uri="{FF2B5EF4-FFF2-40B4-BE49-F238E27FC236}">
                <a16:creationId xmlns:a16="http://schemas.microsoft.com/office/drawing/2014/main" id="{2DA0C0CB-6075-D546-A098-D5859B8F89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4623" y="5035530"/>
            <a:ext cx="1612900" cy="1612900"/>
          </a:xfrm>
          <a:prstGeom prst="rect">
            <a:avLst/>
          </a:prstGeom>
        </p:spPr>
      </p:pic>
      <p:pic>
        <p:nvPicPr>
          <p:cNvPr id="18" name="Graphic 17">
            <a:extLst>
              <a:ext uri="{FF2B5EF4-FFF2-40B4-BE49-F238E27FC236}">
                <a16:creationId xmlns:a16="http://schemas.microsoft.com/office/drawing/2014/main" id="{92C45601-214C-EB4B-ADEC-3A630BA085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8360" y="5163949"/>
            <a:ext cx="1179083" cy="1179083"/>
          </a:xfrm>
          <a:prstGeom prst="rect">
            <a:avLst/>
          </a:prstGeom>
        </p:spPr>
      </p:pic>
      <p:pic>
        <p:nvPicPr>
          <p:cNvPr id="19" name="Graphic 18">
            <a:extLst>
              <a:ext uri="{FF2B5EF4-FFF2-40B4-BE49-F238E27FC236}">
                <a16:creationId xmlns:a16="http://schemas.microsoft.com/office/drawing/2014/main" id="{6A5A2FD1-104C-834C-A1D4-225BA832C7F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94306" y="225210"/>
            <a:ext cx="1612900" cy="1612900"/>
          </a:xfrm>
          <a:prstGeom prst="rect">
            <a:avLst/>
          </a:prstGeom>
        </p:spPr>
      </p:pic>
      <p:pic>
        <p:nvPicPr>
          <p:cNvPr id="20" name="Graphic 19">
            <a:extLst>
              <a:ext uri="{FF2B5EF4-FFF2-40B4-BE49-F238E27FC236}">
                <a16:creationId xmlns:a16="http://schemas.microsoft.com/office/drawing/2014/main" id="{D4F88F09-7E45-C04E-BE18-CCBA4CE149A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16766" y="2012300"/>
            <a:ext cx="1612900" cy="1612900"/>
          </a:xfrm>
          <a:prstGeom prst="rect">
            <a:avLst/>
          </a:prstGeom>
        </p:spPr>
      </p:pic>
      <p:pic>
        <p:nvPicPr>
          <p:cNvPr id="21" name="Graphic 20">
            <a:extLst>
              <a:ext uri="{FF2B5EF4-FFF2-40B4-BE49-F238E27FC236}">
                <a16:creationId xmlns:a16="http://schemas.microsoft.com/office/drawing/2014/main" id="{A3AA10B3-F773-6040-B2E3-B699FA0D634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367501" y="5213638"/>
            <a:ext cx="1423055" cy="1423055"/>
          </a:xfrm>
          <a:prstGeom prst="rect">
            <a:avLst/>
          </a:prstGeom>
        </p:spPr>
      </p:pic>
    </p:spTree>
    <p:extLst>
      <p:ext uri="{BB962C8B-B14F-4D97-AF65-F5344CB8AC3E}">
        <p14:creationId xmlns:p14="http://schemas.microsoft.com/office/powerpoint/2010/main" val="2579945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9E2A09-79E8-E24A-BBFD-9D3BE845F2E1}"/>
              </a:ext>
            </a:extLst>
          </p:cNvPr>
          <p:cNvSpPr/>
          <p:nvPr/>
        </p:nvSpPr>
        <p:spPr>
          <a:xfrm>
            <a:off x="0" y="0"/>
            <a:ext cx="12192000" cy="1214049"/>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9" name="Title 1">
            <a:extLst>
              <a:ext uri="{FF2B5EF4-FFF2-40B4-BE49-F238E27FC236}">
                <a16:creationId xmlns:a16="http://schemas.microsoft.com/office/drawing/2014/main" id="{154160AA-72E9-8D43-8E15-C4AB4C5723F5}"/>
              </a:ext>
            </a:extLst>
          </p:cNvPr>
          <p:cNvSpPr txBox="1">
            <a:spLocks/>
          </p:cNvSpPr>
          <p:nvPr/>
        </p:nvSpPr>
        <p:spPr>
          <a:xfrm>
            <a:off x="316605" y="258334"/>
            <a:ext cx="11042693" cy="63312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sp>
        <p:nvSpPr>
          <p:cNvPr id="10" name="Rectangle 9">
            <a:extLst>
              <a:ext uri="{FF2B5EF4-FFF2-40B4-BE49-F238E27FC236}">
                <a16:creationId xmlns:a16="http://schemas.microsoft.com/office/drawing/2014/main" id="{FAFDA1B1-C8CD-6F43-9A1F-6A7C95B6B4FB}"/>
              </a:ext>
            </a:extLst>
          </p:cNvPr>
          <p:cNvSpPr/>
          <p:nvPr/>
        </p:nvSpPr>
        <p:spPr>
          <a:xfrm>
            <a:off x="83397" y="1214049"/>
            <a:ext cx="1028966" cy="1015663"/>
          </a:xfrm>
          <a:prstGeom prst="rect">
            <a:avLst/>
          </a:prstGeom>
        </p:spPr>
        <p:txBody>
          <a:bodyPr wrap="square">
            <a:spAutoFit/>
          </a:bodyPr>
          <a:lstStyle/>
          <a:p>
            <a:pPr algn="ctr"/>
            <a:r>
              <a:rPr lang="en-GB" sz="6000" b="1" dirty="0">
                <a:solidFill>
                  <a:srgbClr val="009DB4"/>
                </a:solidFill>
                <a:latin typeface="Arial" panose="020B0604020202020204" pitchFamily="34" charset="0"/>
                <a:cs typeface="Arial" panose="020B0604020202020204" pitchFamily="34" charset="0"/>
              </a:rPr>
              <a:t>A</a:t>
            </a:r>
          </a:p>
        </p:txBody>
      </p:sp>
      <p:pic>
        <p:nvPicPr>
          <p:cNvPr id="7" name="Picture 6">
            <a:extLst>
              <a:ext uri="{FF2B5EF4-FFF2-40B4-BE49-F238E27FC236}">
                <a16:creationId xmlns:a16="http://schemas.microsoft.com/office/drawing/2014/main" id="{FA20210A-8E8E-5347-8422-21B8951AF935}"/>
              </a:ext>
            </a:extLst>
          </p:cNvPr>
          <p:cNvPicPr>
            <a:picLocks noChangeAspect="1"/>
          </p:cNvPicPr>
          <p:nvPr/>
        </p:nvPicPr>
        <p:blipFill>
          <a:blip r:embed="rId2"/>
          <a:srcRect/>
          <a:stretch/>
        </p:blipFill>
        <p:spPr>
          <a:xfrm>
            <a:off x="4238105" y="1472380"/>
            <a:ext cx="7658675" cy="5114265"/>
          </a:xfrm>
          <a:prstGeom prst="rect">
            <a:avLst/>
          </a:prstGeom>
        </p:spPr>
      </p:pic>
      <p:sp>
        <p:nvSpPr>
          <p:cNvPr id="6" name="Rectangle 5">
            <a:extLst>
              <a:ext uri="{FF2B5EF4-FFF2-40B4-BE49-F238E27FC236}">
                <a16:creationId xmlns:a16="http://schemas.microsoft.com/office/drawing/2014/main" id="{EAA62E51-85F1-4542-9CA5-2867D652934D}"/>
              </a:ext>
            </a:extLst>
          </p:cNvPr>
          <p:cNvSpPr/>
          <p:nvPr/>
        </p:nvSpPr>
        <p:spPr>
          <a:xfrm rot="2494789">
            <a:off x="11435613" y="1500133"/>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2465A4F-E7B4-1741-A567-D47563F499AB}"/>
              </a:ext>
            </a:extLst>
          </p:cNvPr>
          <p:cNvSpPr/>
          <p:nvPr/>
        </p:nvSpPr>
        <p:spPr>
          <a:xfrm rot="18892310">
            <a:off x="4034225" y="1550800"/>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CC0685-05F1-1E4F-844C-6E00BA583871}"/>
              </a:ext>
            </a:extLst>
          </p:cNvPr>
          <p:cNvSpPr/>
          <p:nvPr/>
        </p:nvSpPr>
        <p:spPr>
          <a:xfrm rot="2496579">
            <a:off x="4046061"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4D02273-1F20-C641-8F93-5CA9F8CD18BE}"/>
              </a:ext>
            </a:extLst>
          </p:cNvPr>
          <p:cNvSpPr/>
          <p:nvPr/>
        </p:nvSpPr>
        <p:spPr>
          <a:xfrm rot="18831109">
            <a:off x="11435612"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8778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9E2A09-79E8-E24A-BBFD-9D3BE845F2E1}"/>
              </a:ext>
            </a:extLst>
          </p:cNvPr>
          <p:cNvSpPr/>
          <p:nvPr/>
        </p:nvSpPr>
        <p:spPr>
          <a:xfrm>
            <a:off x="0" y="0"/>
            <a:ext cx="12192000" cy="1214049"/>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9" name="Title 1">
            <a:extLst>
              <a:ext uri="{FF2B5EF4-FFF2-40B4-BE49-F238E27FC236}">
                <a16:creationId xmlns:a16="http://schemas.microsoft.com/office/drawing/2014/main" id="{154160AA-72E9-8D43-8E15-C4AB4C5723F5}"/>
              </a:ext>
            </a:extLst>
          </p:cNvPr>
          <p:cNvSpPr txBox="1">
            <a:spLocks/>
          </p:cNvSpPr>
          <p:nvPr/>
        </p:nvSpPr>
        <p:spPr>
          <a:xfrm>
            <a:off x="316605" y="258334"/>
            <a:ext cx="11042693" cy="63312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sp>
        <p:nvSpPr>
          <p:cNvPr id="10" name="Rectangle 9">
            <a:extLst>
              <a:ext uri="{FF2B5EF4-FFF2-40B4-BE49-F238E27FC236}">
                <a16:creationId xmlns:a16="http://schemas.microsoft.com/office/drawing/2014/main" id="{FAFDA1B1-C8CD-6F43-9A1F-6A7C95B6B4FB}"/>
              </a:ext>
            </a:extLst>
          </p:cNvPr>
          <p:cNvSpPr/>
          <p:nvPr/>
        </p:nvSpPr>
        <p:spPr>
          <a:xfrm>
            <a:off x="83397" y="1214049"/>
            <a:ext cx="1028966" cy="1015663"/>
          </a:xfrm>
          <a:prstGeom prst="rect">
            <a:avLst/>
          </a:prstGeom>
        </p:spPr>
        <p:txBody>
          <a:bodyPr wrap="square">
            <a:spAutoFit/>
          </a:bodyPr>
          <a:lstStyle/>
          <a:p>
            <a:pPr algn="ctr"/>
            <a:r>
              <a:rPr lang="en-GB" sz="6000" b="1" dirty="0">
                <a:solidFill>
                  <a:srgbClr val="009DB4"/>
                </a:solidFill>
                <a:latin typeface="Arial" panose="020B0604020202020204" pitchFamily="34" charset="0"/>
                <a:cs typeface="Arial" panose="020B0604020202020204" pitchFamily="34" charset="0"/>
              </a:rPr>
              <a:t>B</a:t>
            </a:r>
          </a:p>
        </p:txBody>
      </p:sp>
      <p:pic>
        <p:nvPicPr>
          <p:cNvPr id="11" name="Picture 10">
            <a:extLst>
              <a:ext uri="{FF2B5EF4-FFF2-40B4-BE49-F238E27FC236}">
                <a16:creationId xmlns:a16="http://schemas.microsoft.com/office/drawing/2014/main" id="{F9AF82A9-61BF-E74C-BF51-AB0635B3B62B}"/>
              </a:ext>
            </a:extLst>
          </p:cNvPr>
          <p:cNvPicPr>
            <a:picLocks noChangeAspect="1"/>
          </p:cNvPicPr>
          <p:nvPr/>
        </p:nvPicPr>
        <p:blipFill>
          <a:blip r:embed="rId2"/>
          <a:srcRect/>
          <a:stretch/>
        </p:blipFill>
        <p:spPr>
          <a:xfrm>
            <a:off x="4282649" y="1472379"/>
            <a:ext cx="7678174" cy="5127286"/>
          </a:xfrm>
          <a:prstGeom prst="rect">
            <a:avLst/>
          </a:prstGeom>
        </p:spPr>
      </p:pic>
      <p:sp>
        <p:nvSpPr>
          <p:cNvPr id="6" name="Rectangle 5">
            <a:extLst>
              <a:ext uri="{FF2B5EF4-FFF2-40B4-BE49-F238E27FC236}">
                <a16:creationId xmlns:a16="http://schemas.microsoft.com/office/drawing/2014/main" id="{39A04F34-939A-CF4A-A015-9FD2C53D7982}"/>
              </a:ext>
            </a:extLst>
          </p:cNvPr>
          <p:cNvSpPr/>
          <p:nvPr/>
        </p:nvSpPr>
        <p:spPr>
          <a:xfrm rot="2494789">
            <a:off x="11435613" y="1500133"/>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533BAED-EF7E-B242-AB44-F9CFE9F3E891}"/>
              </a:ext>
            </a:extLst>
          </p:cNvPr>
          <p:cNvSpPr/>
          <p:nvPr/>
        </p:nvSpPr>
        <p:spPr>
          <a:xfrm rot="18892310">
            <a:off x="4057633" y="1550800"/>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6D0101-E64A-7049-AF00-E62E65E438C1}"/>
              </a:ext>
            </a:extLst>
          </p:cNvPr>
          <p:cNvSpPr/>
          <p:nvPr/>
        </p:nvSpPr>
        <p:spPr>
          <a:xfrm rot="2496579">
            <a:off x="4069469"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BD88462-3567-7246-AE51-644F3A59AB86}"/>
              </a:ext>
            </a:extLst>
          </p:cNvPr>
          <p:cNvSpPr/>
          <p:nvPr/>
        </p:nvSpPr>
        <p:spPr>
          <a:xfrm rot="18831109">
            <a:off x="11435612"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4236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9E2A09-79E8-E24A-BBFD-9D3BE845F2E1}"/>
              </a:ext>
            </a:extLst>
          </p:cNvPr>
          <p:cNvSpPr/>
          <p:nvPr/>
        </p:nvSpPr>
        <p:spPr>
          <a:xfrm>
            <a:off x="0" y="0"/>
            <a:ext cx="12192000" cy="1214049"/>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9" name="Title 1">
            <a:extLst>
              <a:ext uri="{FF2B5EF4-FFF2-40B4-BE49-F238E27FC236}">
                <a16:creationId xmlns:a16="http://schemas.microsoft.com/office/drawing/2014/main" id="{154160AA-72E9-8D43-8E15-C4AB4C5723F5}"/>
              </a:ext>
            </a:extLst>
          </p:cNvPr>
          <p:cNvSpPr txBox="1">
            <a:spLocks/>
          </p:cNvSpPr>
          <p:nvPr/>
        </p:nvSpPr>
        <p:spPr>
          <a:xfrm>
            <a:off x="316605" y="258334"/>
            <a:ext cx="11042693" cy="63312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sp>
        <p:nvSpPr>
          <p:cNvPr id="10" name="Rectangle 9">
            <a:extLst>
              <a:ext uri="{FF2B5EF4-FFF2-40B4-BE49-F238E27FC236}">
                <a16:creationId xmlns:a16="http://schemas.microsoft.com/office/drawing/2014/main" id="{FAFDA1B1-C8CD-6F43-9A1F-6A7C95B6B4FB}"/>
              </a:ext>
            </a:extLst>
          </p:cNvPr>
          <p:cNvSpPr/>
          <p:nvPr/>
        </p:nvSpPr>
        <p:spPr>
          <a:xfrm>
            <a:off x="83397" y="1214049"/>
            <a:ext cx="1028966" cy="1015663"/>
          </a:xfrm>
          <a:prstGeom prst="rect">
            <a:avLst/>
          </a:prstGeom>
        </p:spPr>
        <p:txBody>
          <a:bodyPr wrap="square">
            <a:spAutoFit/>
          </a:bodyPr>
          <a:lstStyle/>
          <a:p>
            <a:pPr algn="ctr"/>
            <a:r>
              <a:rPr lang="en-GB" sz="6000" b="1" dirty="0">
                <a:solidFill>
                  <a:srgbClr val="009DB4"/>
                </a:solidFill>
                <a:latin typeface="Arial" panose="020B0604020202020204" pitchFamily="34" charset="0"/>
                <a:cs typeface="Arial" panose="020B0604020202020204" pitchFamily="34" charset="0"/>
              </a:rPr>
              <a:t>C</a:t>
            </a:r>
          </a:p>
        </p:txBody>
      </p:sp>
      <p:pic>
        <p:nvPicPr>
          <p:cNvPr id="7" name="Picture 6">
            <a:extLst>
              <a:ext uri="{FF2B5EF4-FFF2-40B4-BE49-F238E27FC236}">
                <a16:creationId xmlns:a16="http://schemas.microsoft.com/office/drawing/2014/main" id="{8491AA68-7953-3E4B-BE40-CC5156280C62}"/>
              </a:ext>
            </a:extLst>
          </p:cNvPr>
          <p:cNvPicPr>
            <a:picLocks noChangeAspect="1"/>
          </p:cNvPicPr>
          <p:nvPr/>
        </p:nvPicPr>
        <p:blipFill>
          <a:blip r:embed="rId2"/>
          <a:srcRect/>
          <a:stretch/>
        </p:blipFill>
        <p:spPr>
          <a:xfrm>
            <a:off x="4282648" y="1472380"/>
            <a:ext cx="7678173" cy="5127285"/>
          </a:xfrm>
          <a:prstGeom prst="rect">
            <a:avLst/>
          </a:prstGeom>
        </p:spPr>
      </p:pic>
      <p:sp>
        <p:nvSpPr>
          <p:cNvPr id="6" name="Rectangle 5">
            <a:extLst>
              <a:ext uri="{FF2B5EF4-FFF2-40B4-BE49-F238E27FC236}">
                <a16:creationId xmlns:a16="http://schemas.microsoft.com/office/drawing/2014/main" id="{2244E782-EBB7-4D49-9C12-B83B810F4D79}"/>
              </a:ext>
            </a:extLst>
          </p:cNvPr>
          <p:cNvSpPr/>
          <p:nvPr/>
        </p:nvSpPr>
        <p:spPr>
          <a:xfrm rot="2494789">
            <a:off x="11435613" y="1500133"/>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5CC7879-8A86-8341-A4EB-3B3E54A07935}"/>
              </a:ext>
            </a:extLst>
          </p:cNvPr>
          <p:cNvSpPr/>
          <p:nvPr/>
        </p:nvSpPr>
        <p:spPr>
          <a:xfrm rot="18892310">
            <a:off x="4057633" y="1550800"/>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3843FE-7158-5C4B-80ED-31710A9622D9}"/>
              </a:ext>
            </a:extLst>
          </p:cNvPr>
          <p:cNvSpPr/>
          <p:nvPr/>
        </p:nvSpPr>
        <p:spPr>
          <a:xfrm rot="2496579">
            <a:off x="4069469"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D6F9C88-D2C9-AF40-85AC-1D62CC04C017}"/>
              </a:ext>
            </a:extLst>
          </p:cNvPr>
          <p:cNvSpPr/>
          <p:nvPr/>
        </p:nvSpPr>
        <p:spPr>
          <a:xfrm rot="18831109">
            <a:off x="11435612"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9639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7F26E4F-8385-B149-8DB8-7F2306B6DE9D}"/>
              </a:ext>
            </a:extLst>
          </p:cNvPr>
          <p:cNvPicPr>
            <a:picLocks noChangeAspect="1"/>
          </p:cNvPicPr>
          <p:nvPr/>
        </p:nvPicPr>
        <p:blipFill>
          <a:blip r:embed="rId3"/>
          <a:srcRect/>
          <a:stretch/>
        </p:blipFill>
        <p:spPr>
          <a:xfrm>
            <a:off x="244327" y="4076962"/>
            <a:ext cx="3777780" cy="2522704"/>
          </a:xfrm>
          <a:prstGeom prst="rect">
            <a:avLst/>
          </a:prstGeom>
        </p:spPr>
      </p:pic>
      <p:sp>
        <p:nvSpPr>
          <p:cNvPr id="25" name="Rectangle 24">
            <a:extLst>
              <a:ext uri="{FF2B5EF4-FFF2-40B4-BE49-F238E27FC236}">
                <a16:creationId xmlns:a16="http://schemas.microsoft.com/office/drawing/2014/main" id="{85B4D7B4-1289-934F-9A07-3387B86CFA29}"/>
              </a:ext>
            </a:extLst>
          </p:cNvPr>
          <p:cNvSpPr/>
          <p:nvPr/>
        </p:nvSpPr>
        <p:spPr>
          <a:xfrm>
            <a:off x="0" y="0"/>
            <a:ext cx="12192000" cy="1214049"/>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27" name="Title 1">
            <a:extLst>
              <a:ext uri="{FF2B5EF4-FFF2-40B4-BE49-F238E27FC236}">
                <a16:creationId xmlns:a16="http://schemas.microsoft.com/office/drawing/2014/main" id="{85FD9598-50B0-6948-BC8B-6E0E8122837E}"/>
              </a:ext>
            </a:extLst>
          </p:cNvPr>
          <p:cNvSpPr txBox="1">
            <a:spLocks/>
          </p:cNvSpPr>
          <p:nvPr/>
        </p:nvSpPr>
        <p:spPr>
          <a:xfrm>
            <a:off x="316605" y="258334"/>
            <a:ext cx="11042693" cy="63312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sp>
        <p:nvSpPr>
          <p:cNvPr id="10" name="Oval Callout 6">
            <a:extLst>
              <a:ext uri="{FF2B5EF4-FFF2-40B4-BE49-F238E27FC236}">
                <a16:creationId xmlns:a16="http://schemas.microsoft.com/office/drawing/2014/main" id="{F27E2C76-05C5-7847-B028-BD1AEE9B75A4}"/>
              </a:ext>
            </a:extLst>
          </p:cNvPr>
          <p:cNvSpPr/>
          <p:nvPr/>
        </p:nvSpPr>
        <p:spPr>
          <a:xfrm flipH="1">
            <a:off x="7068426" y="1351656"/>
            <a:ext cx="4882383" cy="2825109"/>
          </a:xfrm>
          <a:prstGeom prst="wedgeEllipseCallout">
            <a:avLst>
              <a:gd name="adj1" fmla="val 60966"/>
              <a:gd name="adj2" fmla="val 37679"/>
            </a:avLst>
          </a:prstGeom>
          <a:ln w="38100">
            <a:solidFill>
              <a:srgbClr val="009DB4"/>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600" b="1" dirty="0">
                <a:solidFill>
                  <a:prstClr val="black"/>
                </a:solidFill>
                <a:latin typeface="Arial" panose="020B0604020202020204" pitchFamily="34" charset="0"/>
                <a:cs typeface="Arial" panose="020B0604020202020204" pitchFamily="34" charset="0"/>
              </a:rPr>
              <a:t>I am studying Computing Science. I love my course but I also love staying active. When I started university I joined the women’s basketball team and use the gym between lectures and seminars. I met my best friend by taking part in </a:t>
            </a:r>
            <a:r>
              <a:rPr lang="en-GB" sz="1600" b="1" dirty="0" err="1">
                <a:solidFill>
                  <a:prstClr val="black"/>
                </a:solidFill>
                <a:latin typeface="Arial" panose="020B0604020202020204" pitchFamily="34" charset="0"/>
                <a:cs typeface="Arial" panose="020B0604020202020204" pitchFamily="34" charset="0"/>
              </a:rPr>
              <a:t>uni</a:t>
            </a:r>
            <a:r>
              <a:rPr lang="en-GB" sz="1600" b="1" dirty="0">
                <a:solidFill>
                  <a:prstClr val="black"/>
                </a:solidFill>
                <a:latin typeface="Arial" panose="020B0604020202020204" pitchFamily="34" charset="0"/>
                <a:cs typeface="Arial" panose="020B0604020202020204" pitchFamily="34" charset="0"/>
              </a:rPr>
              <a:t> sports! What do you think the university gym looks like?   </a:t>
            </a:r>
          </a:p>
        </p:txBody>
      </p:sp>
      <p:pic>
        <p:nvPicPr>
          <p:cNvPr id="15" name="Picture 14">
            <a:extLst>
              <a:ext uri="{FF2B5EF4-FFF2-40B4-BE49-F238E27FC236}">
                <a16:creationId xmlns:a16="http://schemas.microsoft.com/office/drawing/2014/main" id="{687E4D3F-3CA3-8248-A033-E50677B92C47}"/>
              </a:ext>
            </a:extLst>
          </p:cNvPr>
          <p:cNvPicPr>
            <a:picLocks noChangeAspect="1"/>
          </p:cNvPicPr>
          <p:nvPr/>
        </p:nvPicPr>
        <p:blipFill>
          <a:blip r:embed="rId4"/>
          <a:srcRect/>
          <a:stretch/>
        </p:blipFill>
        <p:spPr>
          <a:xfrm>
            <a:off x="244329" y="1472381"/>
            <a:ext cx="3777779" cy="2522703"/>
          </a:xfrm>
          <a:prstGeom prst="rect">
            <a:avLst/>
          </a:prstGeom>
        </p:spPr>
      </p:pic>
      <p:pic>
        <p:nvPicPr>
          <p:cNvPr id="16" name="Picture 15">
            <a:extLst>
              <a:ext uri="{FF2B5EF4-FFF2-40B4-BE49-F238E27FC236}">
                <a16:creationId xmlns:a16="http://schemas.microsoft.com/office/drawing/2014/main" id="{8910DC56-37A2-C840-8C7E-367E100F0DCF}"/>
              </a:ext>
            </a:extLst>
          </p:cNvPr>
          <p:cNvPicPr>
            <a:picLocks noChangeAspect="1"/>
          </p:cNvPicPr>
          <p:nvPr/>
        </p:nvPicPr>
        <p:blipFill>
          <a:blip r:embed="rId5"/>
          <a:srcRect/>
          <a:stretch/>
        </p:blipFill>
        <p:spPr>
          <a:xfrm>
            <a:off x="4126586" y="4079002"/>
            <a:ext cx="3777779" cy="2522703"/>
          </a:xfrm>
          <a:prstGeom prst="rect">
            <a:avLst/>
          </a:prstGeom>
        </p:spPr>
      </p:pic>
      <p:sp>
        <p:nvSpPr>
          <p:cNvPr id="37" name="Rectangle 36">
            <a:extLst>
              <a:ext uri="{FF2B5EF4-FFF2-40B4-BE49-F238E27FC236}">
                <a16:creationId xmlns:a16="http://schemas.microsoft.com/office/drawing/2014/main" id="{1E69287A-1A33-EA4C-A9D2-733BD6F0FF3A}"/>
              </a:ext>
            </a:extLst>
          </p:cNvPr>
          <p:cNvSpPr/>
          <p:nvPr/>
        </p:nvSpPr>
        <p:spPr>
          <a:xfrm>
            <a:off x="6734069" y="4176765"/>
            <a:ext cx="1028966" cy="1015663"/>
          </a:xfrm>
          <a:prstGeom prst="rect">
            <a:avLst/>
          </a:prstGeom>
          <a:solidFill>
            <a:schemeClr val="bg1"/>
          </a:solidFill>
        </p:spPr>
        <p:txBody>
          <a:bodyPr wrap="square">
            <a:spAutoFit/>
          </a:bodyPr>
          <a:lstStyle/>
          <a:p>
            <a:pPr algn="ctr"/>
            <a:r>
              <a:rPr lang="en-GB" sz="6000" b="1" dirty="0">
                <a:solidFill>
                  <a:srgbClr val="009DB4"/>
                </a:solidFill>
                <a:latin typeface="Arial" panose="020B0604020202020204" pitchFamily="34" charset="0"/>
                <a:cs typeface="Arial" panose="020B0604020202020204" pitchFamily="34" charset="0"/>
              </a:rPr>
              <a:t>C</a:t>
            </a:r>
          </a:p>
        </p:txBody>
      </p:sp>
    </p:spTree>
    <p:custDataLst>
      <p:tags r:id="rId1"/>
    </p:custDataLst>
    <p:extLst>
      <p:ext uri="{BB962C8B-B14F-4D97-AF65-F5344CB8AC3E}">
        <p14:creationId xmlns:p14="http://schemas.microsoft.com/office/powerpoint/2010/main" val="55881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9BF15C-2CC0-2843-8C0D-66B34DD362B2}"/>
              </a:ext>
            </a:extLst>
          </p:cNvPr>
          <p:cNvSpPr/>
          <p:nvPr/>
        </p:nvSpPr>
        <p:spPr>
          <a:xfrm>
            <a:off x="0" y="0"/>
            <a:ext cx="12192000" cy="1214049"/>
          </a:xfrm>
          <a:prstGeom prst="rect">
            <a:avLst/>
          </a:prstGeom>
          <a:solidFill>
            <a:srgbClr val="E83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7" name="Title 1">
            <a:extLst>
              <a:ext uri="{FF2B5EF4-FFF2-40B4-BE49-F238E27FC236}">
                <a16:creationId xmlns:a16="http://schemas.microsoft.com/office/drawing/2014/main" id="{CE959FC6-77CD-0C4A-85FF-582ABCED7A9F}"/>
              </a:ext>
            </a:extLst>
          </p:cNvPr>
          <p:cNvSpPr txBox="1">
            <a:spLocks/>
          </p:cNvSpPr>
          <p:nvPr/>
        </p:nvSpPr>
        <p:spPr>
          <a:xfrm>
            <a:off x="316606" y="258333"/>
            <a:ext cx="11324014" cy="70743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sp>
        <p:nvSpPr>
          <p:cNvPr id="8" name="Oval Callout 6">
            <a:extLst>
              <a:ext uri="{FF2B5EF4-FFF2-40B4-BE49-F238E27FC236}">
                <a16:creationId xmlns:a16="http://schemas.microsoft.com/office/drawing/2014/main" id="{44D4F352-1CE0-DD44-AF9D-022A741B1499}"/>
              </a:ext>
            </a:extLst>
          </p:cNvPr>
          <p:cNvSpPr/>
          <p:nvPr/>
        </p:nvSpPr>
        <p:spPr>
          <a:xfrm flipH="1">
            <a:off x="316604" y="1472381"/>
            <a:ext cx="5235783" cy="3354143"/>
          </a:xfrm>
          <a:prstGeom prst="wedgeEllipseCallout">
            <a:avLst>
              <a:gd name="adj1" fmla="val -104942"/>
              <a:gd name="adj2" fmla="val -26627"/>
            </a:avLst>
          </a:prstGeom>
          <a:ln w="38100">
            <a:solidFill>
              <a:srgbClr val="009DB4"/>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500" b="1" dirty="0">
                <a:solidFill>
                  <a:prstClr val="black"/>
                </a:solidFill>
                <a:latin typeface="Arial" panose="020B0604020202020204" pitchFamily="34" charset="0"/>
                <a:cs typeface="Arial" panose="020B0604020202020204" pitchFamily="34" charset="0"/>
              </a:rPr>
              <a:t> I am finishing my </a:t>
            </a:r>
            <a:r>
              <a:rPr lang="en-GB" sz="1500" b="1" dirty="0">
                <a:latin typeface="Arial" panose="020B0604020202020204" pitchFamily="34" charset="0"/>
                <a:cs typeface="Arial" panose="020B0604020202020204" pitchFamily="34" charset="0"/>
              </a:rPr>
              <a:t>Graduate Apprenticeship in Early Learning and Childcare</a:t>
            </a:r>
            <a:r>
              <a:rPr lang="en-GB" sz="1500" b="1" dirty="0">
                <a:solidFill>
                  <a:prstClr val="black"/>
                </a:solidFill>
                <a:latin typeface="Arial" panose="020B0604020202020204" pitchFamily="34" charset="0"/>
                <a:cs typeface="Arial" panose="020B0604020202020204" pitchFamily="34" charset="0"/>
              </a:rPr>
              <a:t>. I decided I wanted to work with children in S4. The university part of my course has been an amazing experience but I cannot wait to graduate in July! It really put the work I was doing in my nursery into context. My parents and sister are all coming to see me graduate and get my degree. What do you think my graduation will look like? </a:t>
            </a:r>
          </a:p>
        </p:txBody>
      </p:sp>
      <p:pic>
        <p:nvPicPr>
          <p:cNvPr id="4" name="Graphic 3">
            <a:extLst>
              <a:ext uri="{FF2B5EF4-FFF2-40B4-BE49-F238E27FC236}">
                <a16:creationId xmlns:a16="http://schemas.microsoft.com/office/drawing/2014/main" id="{049374A9-B921-8A42-B71C-67A7E9501F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03602" y="1224104"/>
            <a:ext cx="5518300" cy="5518300"/>
          </a:xfrm>
          <a:prstGeom prst="rect">
            <a:avLst/>
          </a:prstGeom>
        </p:spPr>
      </p:pic>
    </p:spTree>
    <p:extLst>
      <p:ext uri="{BB962C8B-B14F-4D97-AF65-F5344CB8AC3E}">
        <p14:creationId xmlns:p14="http://schemas.microsoft.com/office/powerpoint/2010/main" val="3838569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AFDA1B1-C8CD-6F43-9A1F-6A7C95B6B4FB}"/>
              </a:ext>
            </a:extLst>
          </p:cNvPr>
          <p:cNvSpPr/>
          <p:nvPr/>
        </p:nvSpPr>
        <p:spPr>
          <a:xfrm>
            <a:off x="83397" y="1214049"/>
            <a:ext cx="1028966" cy="1015663"/>
          </a:xfrm>
          <a:prstGeom prst="rect">
            <a:avLst/>
          </a:prstGeom>
        </p:spPr>
        <p:txBody>
          <a:bodyPr wrap="square">
            <a:spAutoFit/>
          </a:bodyPr>
          <a:lstStyle/>
          <a:p>
            <a:pPr algn="ctr"/>
            <a:r>
              <a:rPr lang="en-GB" sz="6000" b="1" dirty="0">
                <a:solidFill>
                  <a:srgbClr val="009DB4"/>
                </a:solidFill>
                <a:latin typeface="Arial" panose="020B0604020202020204" pitchFamily="34" charset="0"/>
                <a:cs typeface="Arial" panose="020B0604020202020204" pitchFamily="34" charset="0"/>
              </a:rPr>
              <a:t>A</a:t>
            </a:r>
          </a:p>
        </p:txBody>
      </p:sp>
      <p:sp>
        <p:nvSpPr>
          <p:cNvPr id="8" name="Rectangle 7">
            <a:extLst>
              <a:ext uri="{FF2B5EF4-FFF2-40B4-BE49-F238E27FC236}">
                <a16:creationId xmlns:a16="http://schemas.microsoft.com/office/drawing/2014/main" id="{9AD25DE9-E413-964B-872D-2028B53FA8E5}"/>
              </a:ext>
            </a:extLst>
          </p:cNvPr>
          <p:cNvSpPr/>
          <p:nvPr/>
        </p:nvSpPr>
        <p:spPr>
          <a:xfrm>
            <a:off x="0" y="0"/>
            <a:ext cx="12192000" cy="1214049"/>
          </a:xfrm>
          <a:prstGeom prst="rect">
            <a:avLst/>
          </a:prstGeom>
          <a:solidFill>
            <a:srgbClr val="E83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11" name="Title 1">
            <a:extLst>
              <a:ext uri="{FF2B5EF4-FFF2-40B4-BE49-F238E27FC236}">
                <a16:creationId xmlns:a16="http://schemas.microsoft.com/office/drawing/2014/main" id="{074FF176-EE64-8348-8294-CB29A1EBCD93}"/>
              </a:ext>
            </a:extLst>
          </p:cNvPr>
          <p:cNvSpPr txBox="1">
            <a:spLocks/>
          </p:cNvSpPr>
          <p:nvPr/>
        </p:nvSpPr>
        <p:spPr>
          <a:xfrm>
            <a:off x="316606" y="258333"/>
            <a:ext cx="11324014" cy="70743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pic>
        <p:nvPicPr>
          <p:cNvPr id="14" name="Picture 13" descr="E komo mai! UH Hilo Campus Center Dining Room is ...">
            <a:extLst>
              <a:ext uri="{FF2B5EF4-FFF2-40B4-BE49-F238E27FC236}">
                <a16:creationId xmlns:a16="http://schemas.microsoft.com/office/drawing/2014/main" id="{E57903F2-0F76-5343-B10E-9920A2B05C04}"/>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4150064" y="1472381"/>
            <a:ext cx="7677383" cy="5119855"/>
          </a:xfrm>
          <a:prstGeom prst="rect">
            <a:avLst/>
          </a:prstGeom>
        </p:spPr>
      </p:pic>
      <p:sp>
        <p:nvSpPr>
          <p:cNvPr id="9" name="Rectangle 8">
            <a:extLst>
              <a:ext uri="{FF2B5EF4-FFF2-40B4-BE49-F238E27FC236}">
                <a16:creationId xmlns:a16="http://schemas.microsoft.com/office/drawing/2014/main" id="{962E15EC-C312-C641-875D-90EAA9EAC795}"/>
              </a:ext>
            </a:extLst>
          </p:cNvPr>
          <p:cNvSpPr/>
          <p:nvPr/>
        </p:nvSpPr>
        <p:spPr>
          <a:xfrm rot="18892310">
            <a:off x="3949416" y="1550800"/>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376F870-43BA-7347-8580-7A3ABEEE26BA}"/>
              </a:ext>
            </a:extLst>
          </p:cNvPr>
          <p:cNvSpPr/>
          <p:nvPr/>
        </p:nvSpPr>
        <p:spPr>
          <a:xfrm rot="2496579">
            <a:off x="3961252"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AAF6C6F-D63E-1545-839B-3D06B752488D}"/>
              </a:ext>
            </a:extLst>
          </p:cNvPr>
          <p:cNvSpPr/>
          <p:nvPr/>
        </p:nvSpPr>
        <p:spPr>
          <a:xfrm rot="2494789">
            <a:off x="11280671" y="1500133"/>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BE7AA04-1E1E-B84C-B829-BA8EA792974D}"/>
              </a:ext>
            </a:extLst>
          </p:cNvPr>
          <p:cNvSpPr/>
          <p:nvPr/>
        </p:nvSpPr>
        <p:spPr>
          <a:xfrm rot="18831109">
            <a:off x="11280670"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82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AFDA1B1-C8CD-6F43-9A1F-6A7C95B6B4FB}"/>
              </a:ext>
            </a:extLst>
          </p:cNvPr>
          <p:cNvSpPr/>
          <p:nvPr/>
        </p:nvSpPr>
        <p:spPr>
          <a:xfrm>
            <a:off x="83397" y="1214049"/>
            <a:ext cx="1028966" cy="1015663"/>
          </a:xfrm>
          <a:prstGeom prst="rect">
            <a:avLst/>
          </a:prstGeom>
        </p:spPr>
        <p:txBody>
          <a:bodyPr wrap="square">
            <a:spAutoFit/>
          </a:bodyPr>
          <a:lstStyle/>
          <a:p>
            <a:pPr algn="ctr"/>
            <a:r>
              <a:rPr lang="en-GB" sz="6000" b="1" dirty="0">
                <a:solidFill>
                  <a:srgbClr val="009DB4"/>
                </a:solidFill>
                <a:latin typeface="Arial" panose="020B0604020202020204" pitchFamily="34" charset="0"/>
                <a:cs typeface="Arial" panose="020B0604020202020204" pitchFamily="34" charset="0"/>
              </a:rPr>
              <a:t>B</a:t>
            </a:r>
          </a:p>
        </p:txBody>
      </p:sp>
      <p:pic>
        <p:nvPicPr>
          <p:cNvPr id="6" name="Picture 5">
            <a:extLst>
              <a:ext uri="{FF2B5EF4-FFF2-40B4-BE49-F238E27FC236}">
                <a16:creationId xmlns:a16="http://schemas.microsoft.com/office/drawing/2014/main" id="{B96272AD-84E8-E34C-95DC-839F31F5FEEA}"/>
              </a:ext>
            </a:extLst>
          </p:cNvPr>
          <p:cNvPicPr>
            <a:picLocks noChangeAspect="1"/>
          </p:cNvPicPr>
          <p:nvPr/>
        </p:nvPicPr>
        <p:blipFill rotWithShape="1">
          <a:blip r:embed="rId2"/>
          <a:srcRect l="791" t="56446" r="-1" b="1"/>
          <a:stretch/>
        </p:blipFill>
        <p:spPr>
          <a:xfrm>
            <a:off x="4094822" y="1472381"/>
            <a:ext cx="7787868" cy="5119855"/>
          </a:xfrm>
          <a:prstGeom prst="rect">
            <a:avLst/>
          </a:prstGeom>
        </p:spPr>
      </p:pic>
      <p:sp>
        <p:nvSpPr>
          <p:cNvPr id="7" name="Rectangle 6">
            <a:extLst>
              <a:ext uri="{FF2B5EF4-FFF2-40B4-BE49-F238E27FC236}">
                <a16:creationId xmlns:a16="http://schemas.microsoft.com/office/drawing/2014/main" id="{07978ED8-B3A3-E84A-81EE-440A507C17D5}"/>
              </a:ext>
            </a:extLst>
          </p:cNvPr>
          <p:cNvSpPr/>
          <p:nvPr/>
        </p:nvSpPr>
        <p:spPr>
          <a:xfrm>
            <a:off x="0" y="0"/>
            <a:ext cx="12192000" cy="1214049"/>
          </a:xfrm>
          <a:prstGeom prst="rect">
            <a:avLst/>
          </a:prstGeom>
          <a:solidFill>
            <a:srgbClr val="E83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8" name="Title 1">
            <a:extLst>
              <a:ext uri="{FF2B5EF4-FFF2-40B4-BE49-F238E27FC236}">
                <a16:creationId xmlns:a16="http://schemas.microsoft.com/office/drawing/2014/main" id="{89CFD3E0-9FBD-394E-B7BD-6CE7165CD52F}"/>
              </a:ext>
            </a:extLst>
          </p:cNvPr>
          <p:cNvSpPr txBox="1">
            <a:spLocks/>
          </p:cNvSpPr>
          <p:nvPr/>
        </p:nvSpPr>
        <p:spPr>
          <a:xfrm>
            <a:off x="316606" y="258333"/>
            <a:ext cx="11324014" cy="70743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sp>
        <p:nvSpPr>
          <p:cNvPr id="9" name="Rectangle 8">
            <a:extLst>
              <a:ext uri="{FF2B5EF4-FFF2-40B4-BE49-F238E27FC236}">
                <a16:creationId xmlns:a16="http://schemas.microsoft.com/office/drawing/2014/main" id="{4480BE22-0B78-B143-9447-E2AB58AFA228}"/>
              </a:ext>
            </a:extLst>
          </p:cNvPr>
          <p:cNvSpPr/>
          <p:nvPr/>
        </p:nvSpPr>
        <p:spPr>
          <a:xfrm rot="2494789">
            <a:off x="11435613" y="1500133"/>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48EBA0B-755E-EA44-BD82-A6290F3325BE}"/>
              </a:ext>
            </a:extLst>
          </p:cNvPr>
          <p:cNvSpPr/>
          <p:nvPr/>
        </p:nvSpPr>
        <p:spPr>
          <a:xfrm rot="18892310">
            <a:off x="3794477" y="1550800"/>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8BBF9A6-7FD8-4347-934A-CFD91FD8C3D4}"/>
              </a:ext>
            </a:extLst>
          </p:cNvPr>
          <p:cNvSpPr/>
          <p:nvPr/>
        </p:nvSpPr>
        <p:spPr>
          <a:xfrm rot="2496579">
            <a:off x="3901959"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71979E-4A5D-E946-88C8-09FD9CA42B85}"/>
              </a:ext>
            </a:extLst>
          </p:cNvPr>
          <p:cNvSpPr/>
          <p:nvPr/>
        </p:nvSpPr>
        <p:spPr>
          <a:xfrm rot="18831109">
            <a:off x="11435612"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7606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AFDA1B1-C8CD-6F43-9A1F-6A7C95B6B4FB}"/>
              </a:ext>
            </a:extLst>
          </p:cNvPr>
          <p:cNvSpPr/>
          <p:nvPr/>
        </p:nvSpPr>
        <p:spPr>
          <a:xfrm>
            <a:off x="83397" y="1214049"/>
            <a:ext cx="1028966" cy="1015663"/>
          </a:xfrm>
          <a:prstGeom prst="rect">
            <a:avLst/>
          </a:prstGeom>
        </p:spPr>
        <p:txBody>
          <a:bodyPr wrap="square">
            <a:spAutoFit/>
          </a:bodyPr>
          <a:lstStyle/>
          <a:p>
            <a:pPr algn="ctr"/>
            <a:r>
              <a:rPr lang="en-GB" sz="6000" b="1" dirty="0">
                <a:solidFill>
                  <a:srgbClr val="009DB4"/>
                </a:solidFill>
                <a:latin typeface="Arial" panose="020B0604020202020204" pitchFamily="34" charset="0"/>
                <a:cs typeface="Arial" panose="020B0604020202020204" pitchFamily="34" charset="0"/>
              </a:rPr>
              <a:t>C</a:t>
            </a:r>
          </a:p>
        </p:txBody>
      </p:sp>
      <p:pic>
        <p:nvPicPr>
          <p:cNvPr id="6" name="Picture 5">
            <a:extLst>
              <a:ext uri="{FF2B5EF4-FFF2-40B4-BE49-F238E27FC236}">
                <a16:creationId xmlns:a16="http://schemas.microsoft.com/office/drawing/2014/main" id="{5D71A1F1-6669-A24F-B179-358B2D27B112}"/>
              </a:ext>
            </a:extLst>
          </p:cNvPr>
          <p:cNvPicPr>
            <a:picLocks noChangeAspect="1"/>
          </p:cNvPicPr>
          <p:nvPr/>
        </p:nvPicPr>
        <p:blipFill>
          <a:blip r:embed="rId2"/>
          <a:srcRect/>
          <a:stretch/>
        </p:blipFill>
        <p:spPr>
          <a:xfrm>
            <a:off x="4252931" y="1472382"/>
            <a:ext cx="7678170" cy="5127283"/>
          </a:xfrm>
          <a:prstGeom prst="rect">
            <a:avLst/>
          </a:prstGeom>
        </p:spPr>
      </p:pic>
      <p:sp>
        <p:nvSpPr>
          <p:cNvPr id="8" name="Rectangle 7">
            <a:extLst>
              <a:ext uri="{FF2B5EF4-FFF2-40B4-BE49-F238E27FC236}">
                <a16:creationId xmlns:a16="http://schemas.microsoft.com/office/drawing/2014/main" id="{253B6D0A-7255-C847-AFB7-F19F0FD333A5}"/>
              </a:ext>
            </a:extLst>
          </p:cNvPr>
          <p:cNvSpPr/>
          <p:nvPr/>
        </p:nvSpPr>
        <p:spPr>
          <a:xfrm>
            <a:off x="0" y="0"/>
            <a:ext cx="12192000" cy="1214049"/>
          </a:xfrm>
          <a:prstGeom prst="rect">
            <a:avLst/>
          </a:prstGeom>
          <a:solidFill>
            <a:srgbClr val="E83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11" name="Title 1">
            <a:extLst>
              <a:ext uri="{FF2B5EF4-FFF2-40B4-BE49-F238E27FC236}">
                <a16:creationId xmlns:a16="http://schemas.microsoft.com/office/drawing/2014/main" id="{8B363F05-082C-7C42-9BDB-E28D4E4EDCEA}"/>
              </a:ext>
            </a:extLst>
          </p:cNvPr>
          <p:cNvSpPr txBox="1">
            <a:spLocks/>
          </p:cNvSpPr>
          <p:nvPr/>
        </p:nvSpPr>
        <p:spPr>
          <a:xfrm>
            <a:off x="316606" y="258333"/>
            <a:ext cx="11324014" cy="70743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sp>
        <p:nvSpPr>
          <p:cNvPr id="7" name="Rectangle 6">
            <a:extLst>
              <a:ext uri="{FF2B5EF4-FFF2-40B4-BE49-F238E27FC236}">
                <a16:creationId xmlns:a16="http://schemas.microsoft.com/office/drawing/2014/main" id="{289532EC-21E2-564D-8B41-083503094165}"/>
              </a:ext>
            </a:extLst>
          </p:cNvPr>
          <p:cNvSpPr/>
          <p:nvPr/>
        </p:nvSpPr>
        <p:spPr>
          <a:xfrm rot="2494789">
            <a:off x="11435613" y="1500133"/>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104BCD-BF80-A542-AA80-086383DD3FBF}"/>
              </a:ext>
            </a:extLst>
          </p:cNvPr>
          <p:cNvSpPr/>
          <p:nvPr/>
        </p:nvSpPr>
        <p:spPr>
          <a:xfrm rot="18892310">
            <a:off x="4057633" y="1550800"/>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3B90D5-731C-3C46-913E-F445D7693701}"/>
              </a:ext>
            </a:extLst>
          </p:cNvPr>
          <p:cNvSpPr/>
          <p:nvPr/>
        </p:nvSpPr>
        <p:spPr>
          <a:xfrm rot="2496579">
            <a:off x="4069469"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DF70EF-80FD-E447-922F-14BE35B69D85}"/>
              </a:ext>
            </a:extLst>
          </p:cNvPr>
          <p:cNvSpPr/>
          <p:nvPr/>
        </p:nvSpPr>
        <p:spPr>
          <a:xfrm rot="18831109">
            <a:off x="11435612"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8068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49A12A7-028B-C349-8F1E-C6F17F925294}"/>
              </a:ext>
            </a:extLst>
          </p:cNvPr>
          <p:cNvPicPr>
            <a:picLocks noChangeAspect="1"/>
          </p:cNvPicPr>
          <p:nvPr/>
        </p:nvPicPr>
        <p:blipFill>
          <a:blip r:embed="rId3"/>
          <a:srcRect/>
          <a:stretch/>
        </p:blipFill>
        <p:spPr>
          <a:xfrm>
            <a:off x="10441548" y="1378224"/>
            <a:ext cx="1486502" cy="2226055"/>
          </a:xfrm>
          <a:prstGeom prst="rect">
            <a:avLst/>
          </a:prstGeom>
        </p:spPr>
      </p:pic>
      <p:pic>
        <p:nvPicPr>
          <p:cNvPr id="13" name="Picture 12">
            <a:extLst>
              <a:ext uri="{FF2B5EF4-FFF2-40B4-BE49-F238E27FC236}">
                <a16:creationId xmlns:a16="http://schemas.microsoft.com/office/drawing/2014/main" id="{1AA09A81-087F-684D-95F0-E9DBA4E74ADB}"/>
              </a:ext>
            </a:extLst>
          </p:cNvPr>
          <p:cNvPicPr>
            <a:picLocks noChangeAspect="1"/>
          </p:cNvPicPr>
          <p:nvPr/>
        </p:nvPicPr>
        <p:blipFill>
          <a:blip r:embed="rId4"/>
          <a:srcRect/>
          <a:stretch/>
        </p:blipFill>
        <p:spPr>
          <a:xfrm>
            <a:off x="5555408" y="3724342"/>
            <a:ext cx="1916667" cy="2870232"/>
          </a:xfrm>
          <a:prstGeom prst="rect">
            <a:avLst/>
          </a:prstGeom>
        </p:spPr>
      </p:pic>
      <p:pic>
        <p:nvPicPr>
          <p:cNvPr id="18" name="Picture 17">
            <a:extLst>
              <a:ext uri="{FF2B5EF4-FFF2-40B4-BE49-F238E27FC236}">
                <a16:creationId xmlns:a16="http://schemas.microsoft.com/office/drawing/2014/main" id="{60018BD9-4ADA-184C-9E5B-6A4980D558D3}"/>
              </a:ext>
            </a:extLst>
          </p:cNvPr>
          <p:cNvPicPr>
            <a:picLocks noChangeAspect="1"/>
          </p:cNvPicPr>
          <p:nvPr/>
        </p:nvPicPr>
        <p:blipFill>
          <a:blip r:embed="rId5"/>
          <a:srcRect/>
          <a:stretch/>
        </p:blipFill>
        <p:spPr>
          <a:xfrm>
            <a:off x="7620440" y="3719251"/>
            <a:ext cx="4313455" cy="2880414"/>
          </a:xfrm>
          <a:prstGeom prst="rect">
            <a:avLst/>
          </a:prstGeom>
        </p:spPr>
      </p:pic>
      <p:sp>
        <p:nvSpPr>
          <p:cNvPr id="37" name="Rectangle 36">
            <a:extLst>
              <a:ext uri="{FF2B5EF4-FFF2-40B4-BE49-F238E27FC236}">
                <a16:creationId xmlns:a16="http://schemas.microsoft.com/office/drawing/2014/main" id="{1E69287A-1A33-EA4C-A9D2-733BD6F0FF3A}"/>
              </a:ext>
            </a:extLst>
          </p:cNvPr>
          <p:cNvSpPr/>
          <p:nvPr/>
        </p:nvSpPr>
        <p:spPr>
          <a:xfrm>
            <a:off x="5581517" y="3819459"/>
            <a:ext cx="1028966" cy="1015663"/>
          </a:xfrm>
          <a:prstGeom prst="rect">
            <a:avLst/>
          </a:prstGeom>
          <a:solidFill>
            <a:schemeClr val="bg1"/>
          </a:solidFill>
        </p:spPr>
        <p:txBody>
          <a:bodyPr wrap="square">
            <a:spAutoFit/>
          </a:bodyPr>
          <a:lstStyle/>
          <a:p>
            <a:pPr algn="ctr"/>
            <a:r>
              <a:rPr lang="en-GB" sz="6000" b="1" dirty="0">
                <a:solidFill>
                  <a:srgbClr val="009DB4"/>
                </a:solidFill>
                <a:latin typeface="Arial" panose="020B0604020202020204" pitchFamily="34" charset="0"/>
                <a:cs typeface="Arial" panose="020B0604020202020204" pitchFamily="34" charset="0"/>
              </a:rPr>
              <a:t>B</a:t>
            </a:r>
          </a:p>
        </p:txBody>
      </p:sp>
      <p:sp>
        <p:nvSpPr>
          <p:cNvPr id="19" name="Oval Callout 6">
            <a:extLst>
              <a:ext uri="{FF2B5EF4-FFF2-40B4-BE49-F238E27FC236}">
                <a16:creationId xmlns:a16="http://schemas.microsoft.com/office/drawing/2014/main" id="{B1363234-E756-4349-9E51-0017E3AE53AF}"/>
              </a:ext>
            </a:extLst>
          </p:cNvPr>
          <p:cNvSpPr/>
          <p:nvPr/>
        </p:nvSpPr>
        <p:spPr>
          <a:xfrm flipH="1">
            <a:off x="207739" y="1376375"/>
            <a:ext cx="5137608" cy="3157980"/>
          </a:xfrm>
          <a:prstGeom prst="wedgeEllipseCallout">
            <a:avLst>
              <a:gd name="adj1" fmla="val -51532"/>
              <a:gd name="adj2" fmla="val 53678"/>
            </a:avLst>
          </a:prstGeom>
          <a:ln w="38100">
            <a:solidFill>
              <a:srgbClr val="009DB4"/>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500" b="1" dirty="0">
                <a:solidFill>
                  <a:prstClr val="black"/>
                </a:solidFill>
                <a:latin typeface="Arial" panose="020B0604020202020204" pitchFamily="34" charset="0"/>
                <a:cs typeface="Arial" panose="020B0604020202020204" pitchFamily="34" charset="0"/>
              </a:rPr>
              <a:t> I am finishing my </a:t>
            </a:r>
            <a:r>
              <a:rPr lang="en-GB" sz="1500" b="1" dirty="0">
                <a:latin typeface="Arial" panose="020B0604020202020204" pitchFamily="34" charset="0"/>
                <a:cs typeface="Arial" panose="020B0604020202020204" pitchFamily="34" charset="0"/>
              </a:rPr>
              <a:t>Graduate Apprenticeship in Early Learning and Childcare</a:t>
            </a:r>
            <a:r>
              <a:rPr lang="en-GB" sz="1500" b="1" dirty="0">
                <a:solidFill>
                  <a:prstClr val="black"/>
                </a:solidFill>
                <a:latin typeface="Arial" panose="020B0604020202020204" pitchFamily="34" charset="0"/>
                <a:cs typeface="Arial" panose="020B0604020202020204" pitchFamily="34" charset="0"/>
              </a:rPr>
              <a:t>. I decided I wanted to work with children in S4. The university part of my course has been an amazing experience but I cannot wait to graduate in July! It really put the work I was doing in my nursery into context. My parents and sister are all coming to see me graduate and get my degree. What do you think my graduation will look like? </a:t>
            </a:r>
          </a:p>
        </p:txBody>
      </p:sp>
      <p:sp>
        <p:nvSpPr>
          <p:cNvPr id="20" name="Rectangle 19">
            <a:extLst>
              <a:ext uri="{FF2B5EF4-FFF2-40B4-BE49-F238E27FC236}">
                <a16:creationId xmlns:a16="http://schemas.microsoft.com/office/drawing/2014/main" id="{A5ABA74E-6D60-1E48-9944-EAF07CFD3B0E}"/>
              </a:ext>
            </a:extLst>
          </p:cNvPr>
          <p:cNvSpPr/>
          <p:nvPr/>
        </p:nvSpPr>
        <p:spPr>
          <a:xfrm>
            <a:off x="0" y="0"/>
            <a:ext cx="12192000" cy="1214049"/>
          </a:xfrm>
          <a:prstGeom prst="rect">
            <a:avLst/>
          </a:prstGeom>
          <a:solidFill>
            <a:srgbClr val="E83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21" name="Title 1">
            <a:extLst>
              <a:ext uri="{FF2B5EF4-FFF2-40B4-BE49-F238E27FC236}">
                <a16:creationId xmlns:a16="http://schemas.microsoft.com/office/drawing/2014/main" id="{5AAAE1C5-8694-9C43-AAF3-0E9CC52E5C27}"/>
              </a:ext>
            </a:extLst>
          </p:cNvPr>
          <p:cNvSpPr txBox="1">
            <a:spLocks/>
          </p:cNvSpPr>
          <p:nvPr/>
        </p:nvSpPr>
        <p:spPr>
          <a:xfrm>
            <a:off x="316606" y="258333"/>
            <a:ext cx="11324014" cy="70743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spTree>
    <p:custDataLst>
      <p:tags r:id="rId1"/>
    </p:custDataLst>
    <p:extLst>
      <p:ext uri="{BB962C8B-B14F-4D97-AF65-F5344CB8AC3E}">
        <p14:creationId xmlns:p14="http://schemas.microsoft.com/office/powerpoint/2010/main" val="413232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E1014C8-BE45-FD4D-9F2A-889C9FE4CFEF}"/>
              </a:ext>
            </a:extLst>
          </p:cNvPr>
          <p:cNvSpPr/>
          <p:nvPr/>
        </p:nvSpPr>
        <p:spPr>
          <a:xfrm>
            <a:off x="0" y="4884"/>
            <a:ext cx="12192000" cy="1214049"/>
          </a:xfrm>
          <a:prstGeom prst="rect">
            <a:avLst/>
          </a:prstGeom>
          <a:solidFill>
            <a:srgbClr val="E83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10" name="Title 1">
            <a:extLst>
              <a:ext uri="{FF2B5EF4-FFF2-40B4-BE49-F238E27FC236}">
                <a16:creationId xmlns:a16="http://schemas.microsoft.com/office/drawing/2014/main" id="{12566301-1D82-5D46-B855-2C38D0A8F143}"/>
              </a:ext>
            </a:extLst>
          </p:cNvPr>
          <p:cNvSpPr txBox="1">
            <a:spLocks/>
          </p:cNvSpPr>
          <p:nvPr/>
        </p:nvSpPr>
        <p:spPr>
          <a:xfrm>
            <a:off x="316606" y="258333"/>
            <a:ext cx="11324014" cy="70743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sp>
        <p:nvSpPr>
          <p:cNvPr id="14" name="Oval Callout 6">
            <a:extLst>
              <a:ext uri="{FF2B5EF4-FFF2-40B4-BE49-F238E27FC236}">
                <a16:creationId xmlns:a16="http://schemas.microsoft.com/office/drawing/2014/main" id="{5CFED038-2524-9946-8C3B-12AD99D3005F}"/>
              </a:ext>
            </a:extLst>
          </p:cNvPr>
          <p:cNvSpPr/>
          <p:nvPr/>
        </p:nvSpPr>
        <p:spPr>
          <a:xfrm flipH="1">
            <a:off x="607111" y="1704061"/>
            <a:ext cx="4992409" cy="3015939"/>
          </a:xfrm>
          <a:prstGeom prst="wedgeEllipseCallout">
            <a:avLst>
              <a:gd name="adj1" fmla="val -100827"/>
              <a:gd name="adj2" fmla="val -27398"/>
            </a:avLst>
          </a:prstGeom>
          <a:ln w="38100">
            <a:solidFill>
              <a:srgbClr val="009DB4"/>
            </a:solidFill>
          </a:ln>
        </p:spPr>
        <p:style>
          <a:lnRef idx="2">
            <a:schemeClr val="dk1"/>
          </a:lnRef>
          <a:fillRef idx="1">
            <a:schemeClr val="lt1"/>
          </a:fillRef>
          <a:effectRef idx="0">
            <a:schemeClr val="dk1"/>
          </a:effectRef>
          <a:fontRef idx="minor">
            <a:schemeClr val="dk1"/>
          </a:fontRef>
        </p:style>
        <p:txBody>
          <a:bodyPr rtlCol="0" anchor="ctr"/>
          <a:lstStyle/>
          <a:p>
            <a:pPr algn="ctr">
              <a:spcAft>
                <a:spcPts val="600"/>
              </a:spcAft>
            </a:pPr>
            <a:r>
              <a:rPr lang="en-GB" b="1" dirty="0">
                <a:solidFill>
                  <a:prstClr val="black"/>
                </a:solidFill>
                <a:latin typeface="Arial" panose="020B0604020202020204" pitchFamily="34" charset="0"/>
                <a:cs typeface="Arial" panose="020B0604020202020204" pitchFamily="34" charset="0"/>
              </a:rPr>
              <a:t>I am in the 1</a:t>
            </a:r>
            <a:r>
              <a:rPr lang="en-GB" b="1" baseline="30000" dirty="0">
                <a:solidFill>
                  <a:prstClr val="black"/>
                </a:solidFill>
                <a:latin typeface="Arial" panose="020B0604020202020204" pitchFamily="34" charset="0"/>
                <a:cs typeface="Arial" panose="020B0604020202020204" pitchFamily="34" charset="0"/>
              </a:rPr>
              <a:t>st</a:t>
            </a:r>
            <a:r>
              <a:rPr lang="en-GB" b="1" dirty="0">
                <a:solidFill>
                  <a:prstClr val="black"/>
                </a:solidFill>
                <a:latin typeface="Arial" panose="020B0604020202020204" pitchFamily="34" charset="0"/>
                <a:cs typeface="Arial" panose="020B0604020202020204" pitchFamily="34" charset="0"/>
              </a:rPr>
              <a:t> year of my Electronics and Electrical Engineering degree.  I have lectures at 2pm on Monday, Tuesday and Thursday. There are 300 of us in the class! Which room do you think my lectures take place in?</a:t>
            </a:r>
          </a:p>
        </p:txBody>
      </p:sp>
      <p:pic>
        <p:nvPicPr>
          <p:cNvPr id="6" name="Graphic 5">
            <a:extLst>
              <a:ext uri="{FF2B5EF4-FFF2-40B4-BE49-F238E27FC236}">
                <a16:creationId xmlns:a16="http://schemas.microsoft.com/office/drawing/2014/main" id="{8F69C33B-956D-9E45-9DE1-0D777AE1A0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91097" y="1218933"/>
            <a:ext cx="5596123" cy="5596123"/>
          </a:xfrm>
          <a:prstGeom prst="rect">
            <a:avLst/>
          </a:prstGeom>
        </p:spPr>
      </p:pic>
    </p:spTree>
    <p:extLst>
      <p:ext uri="{BB962C8B-B14F-4D97-AF65-F5344CB8AC3E}">
        <p14:creationId xmlns:p14="http://schemas.microsoft.com/office/powerpoint/2010/main" val="1520921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9DB623F-F643-2849-88D4-8719B2E254A2}"/>
              </a:ext>
            </a:extLst>
          </p:cNvPr>
          <p:cNvSpPr/>
          <p:nvPr/>
        </p:nvSpPr>
        <p:spPr>
          <a:xfrm>
            <a:off x="83397" y="1214049"/>
            <a:ext cx="1028966" cy="1015663"/>
          </a:xfrm>
          <a:prstGeom prst="rect">
            <a:avLst/>
          </a:prstGeom>
        </p:spPr>
        <p:txBody>
          <a:bodyPr wrap="square">
            <a:spAutoFit/>
          </a:bodyPr>
          <a:lstStyle/>
          <a:p>
            <a:pPr algn="ctr"/>
            <a:r>
              <a:rPr lang="en-GB" sz="6000" b="1" dirty="0">
                <a:solidFill>
                  <a:srgbClr val="009DB4"/>
                </a:solidFill>
                <a:latin typeface="Arial" panose="020B0604020202020204" pitchFamily="34" charset="0"/>
                <a:cs typeface="Arial" panose="020B0604020202020204" pitchFamily="34" charset="0"/>
              </a:rPr>
              <a:t>A</a:t>
            </a:r>
          </a:p>
        </p:txBody>
      </p:sp>
      <p:pic>
        <p:nvPicPr>
          <p:cNvPr id="16" name="Picture 15">
            <a:extLst>
              <a:ext uri="{FF2B5EF4-FFF2-40B4-BE49-F238E27FC236}">
                <a16:creationId xmlns:a16="http://schemas.microsoft.com/office/drawing/2014/main" id="{394D8D19-6EA1-E149-9CAE-DF547164FC5C}"/>
              </a:ext>
            </a:extLst>
          </p:cNvPr>
          <p:cNvPicPr>
            <a:picLocks noChangeAspect="1"/>
          </p:cNvPicPr>
          <p:nvPr/>
        </p:nvPicPr>
        <p:blipFill>
          <a:blip r:embed="rId2"/>
          <a:srcRect/>
          <a:stretch/>
        </p:blipFill>
        <p:spPr>
          <a:xfrm>
            <a:off x="4319261" y="1472383"/>
            <a:ext cx="7641593" cy="5102858"/>
          </a:xfrm>
          <a:prstGeom prst="rect">
            <a:avLst/>
          </a:prstGeom>
        </p:spPr>
      </p:pic>
      <p:sp>
        <p:nvSpPr>
          <p:cNvPr id="17" name="Rectangle 16">
            <a:extLst>
              <a:ext uri="{FF2B5EF4-FFF2-40B4-BE49-F238E27FC236}">
                <a16:creationId xmlns:a16="http://schemas.microsoft.com/office/drawing/2014/main" id="{569DD7D7-D890-DD4D-81B9-51DA31429F82}"/>
              </a:ext>
            </a:extLst>
          </p:cNvPr>
          <p:cNvSpPr/>
          <p:nvPr/>
        </p:nvSpPr>
        <p:spPr>
          <a:xfrm>
            <a:off x="0" y="4884"/>
            <a:ext cx="12192000" cy="1214049"/>
          </a:xfrm>
          <a:prstGeom prst="rect">
            <a:avLst/>
          </a:prstGeom>
          <a:solidFill>
            <a:srgbClr val="E83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18" name="Title 1">
            <a:extLst>
              <a:ext uri="{FF2B5EF4-FFF2-40B4-BE49-F238E27FC236}">
                <a16:creationId xmlns:a16="http://schemas.microsoft.com/office/drawing/2014/main" id="{F334833B-BFC2-984E-953B-C8F6D7B3DC48}"/>
              </a:ext>
            </a:extLst>
          </p:cNvPr>
          <p:cNvSpPr txBox="1">
            <a:spLocks/>
          </p:cNvSpPr>
          <p:nvPr/>
        </p:nvSpPr>
        <p:spPr>
          <a:xfrm>
            <a:off x="316606" y="258333"/>
            <a:ext cx="11324014" cy="70743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sp>
        <p:nvSpPr>
          <p:cNvPr id="6" name="Rectangle 5">
            <a:extLst>
              <a:ext uri="{FF2B5EF4-FFF2-40B4-BE49-F238E27FC236}">
                <a16:creationId xmlns:a16="http://schemas.microsoft.com/office/drawing/2014/main" id="{6D73AA1F-48C6-284F-AC7E-211E28DA5AB4}"/>
              </a:ext>
            </a:extLst>
          </p:cNvPr>
          <p:cNvSpPr/>
          <p:nvPr/>
        </p:nvSpPr>
        <p:spPr>
          <a:xfrm rot="2494789">
            <a:off x="11435613" y="1500133"/>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934394-F10E-6F48-8A7D-E6F6110FF69E}"/>
              </a:ext>
            </a:extLst>
          </p:cNvPr>
          <p:cNvSpPr/>
          <p:nvPr/>
        </p:nvSpPr>
        <p:spPr>
          <a:xfrm rot="18831109">
            <a:off x="10874743" y="5939843"/>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DEC1ADA-E820-8A48-A1FE-F98F5FFF859A}"/>
              </a:ext>
            </a:extLst>
          </p:cNvPr>
          <p:cNvSpPr/>
          <p:nvPr/>
        </p:nvSpPr>
        <p:spPr>
          <a:xfrm rot="18892310">
            <a:off x="4057633" y="1550800"/>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A1EE370-F15F-C848-9276-3683C5996DD5}"/>
              </a:ext>
            </a:extLst>
          </p:cNvPr>
          <p:cNvSpPr/>
          <p:nvPr/>
        </p:nvSpPr>
        <p:spPr>
          <a:xfrm rot="2496579">
            <a:off x="4069469"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BBECE6-0465-D64B-B6EE-AFFCF022024E}"/>
              </a:ext>
            </a:extLst>
          </p:cNvPr>
          <p:cNvSpPr/>
          <p:nvPr/>
        </p:nvSpPr>
        <p:spPr>
          <a:xfrm rot="18831109">
            <a:off x="11435612"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5499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BB72CB5-B5C9-6247-9A79-813AC6026244}"/>
              </a:ext>
            </a:extLst>
          </p:cNvPr>
          <p:cNvSpPr/>
          <p:nvPr/>
        </p:nvSpPr>
        <p:spPr>
          <a:xfrm>
            <a:off x="83397" y="1214049"/>
            <a:ext cx="1028966" cy="1015663"/>
          </a:xfrm>
          <a:prstGeom prst="rect">
            <a:avLst/>
          </a:prstGeom>
        </p:spPr>
        <p:txBody>
          <a:bodyPr wrap="square">
            <a:spAutoFit/>
          </a:bodyPr>
          <a:lstStyle/>
          <a:p>
            <a:pPr algn="ctr"/>
            <a:r>
              <a:rPr lang="en-GB" sz="6000" b="1" dirty="0">
                <a:solidFill>
                  <a:srgbClr val="009DB4"/>
                </a:solidFill>
                <a:latin typeface="Arial" panose="020B0604020202020204" pitchFamily="34" charset="0"/>
                <a:cs typeface="Arial" panose="020B0604020202020204" pitchFamily="34" charset="0"/>
              </a:rPr>
              <a:t>B</a:t>
            </a:r>
          </a:p>
        </p:txBody>
      </p:sp>
      <p:pic>
        <p:nvPicPr>
          <p:cNvPr id="26" name="Picture 25">
            <a:extLst>
              <a:ext uri="{FF2B5EF4-FFF2-40B4-BE49-F238E27FC236}">
                <a16:creationId xmlns:a16="http://schemas.microsoft.com/office/drawing/2014/main" id="{C7547F78-EB43-B94B-8134-34C75E5D0E94}"/>
              </a:ext>
            </a:extLst>
          </p:cNvPr>
          <p:cNvPicPr>
            <a:picLocks noChangeAspect="1"/>
          </p:cNvPicPr>
          <p:nvPr/>
        </p:nvPicPr>
        <p:blipFill>
          <a:blip r:embed="rId2"/>
          <a:srcRect/>
          <a:stretch/>
        </p:blipFill>
        <p:spPr>
          <a:xfrm>
            <a:off x="4163359" y="1472383"/>
            <a:ext cx="7797366" cy="5206879"/>
          </a:xfrm>
          <a:prstGeom prst="rect">
            <a:avLst/>
          </a:prstGeom>
        </p:spPr>
      </p:pic>
      <p:sp>
        <p:nvSpPr>
          <p:cNvPr id="31" name="Rectangle 30">
            <a:extLst>
              <a:ext uri="{FF2B5EF4-FFF2-40B4-BE49-F238E27FC236}">
                <a16:creationId xmlns:a16="http://schemas.microsoft.com/office/drawing/2014/main" id="{0D1110FD-3201-2C44-B2EA-B4C2523D4638}"/>
              </a:ext>
            </a:extLst>
          </p:cNvPr>
          <p:cNvSpPr/>
          <p:nvPr/>
        </p:nvSpPr>
        <p:spPr>
          <a:xfrm>
            <a:off x="0" y="4884"/>
            <a:ext cx="12192000" cy="1214049"/>
          </a:xfrm>
          <a:prstGeom prst="rect">
            <a:avLst/>
          </a:prstGeom>
          <a:solidFill>
            <a:srgbClr val="E83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32" name="Title 1">
            <a:extLst>
              <a:ext uri="{FF2B5EF4-FFF2-40B4-BE49-F238E27FC236}">
                <a16:creationId xmlns:a16="http://schemas.microsoft.com/office/drawing/2014/main" id="{F58C4BD2-9A3F-3F48-A69F-4B9BC6797064}"/>
              </a:ext>
            </a:extLst>
          </p:cNvPr>
          <p:cNvSpPr txBox="1">
            <a:spLocks/>
          </p:cNvSpPr>
          <p:nvPr/>
        </p:nvSpPr>
        <p:spPr>
          <a:xfrm>
            <a:off x="316606" y="258333"/>
            <a:ext cx="11324014" cy="70743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sp>
        <p:nvSpPr>
          <p:cNvPr id="6" name="Rectangle 5">
            <a:extLst>
              <a:ext uri="{FF2B5EF4-FFF2-40B4-BE49-F238E27FC236}">
                <a16:creationId xmlns:a16="http://schemas.microsoft.com/office/drawing/2014/main" id="{B11EA6C4-22E7-1140-87CD-E9AC04F69B81}"/>
              </a:ext>
            </a:extLst>
          </p:cNvPr>
          <p:cNvSpPr/>
          <p:nvPr/>
        </p:nvSpPr>
        <p:spPr>
          <a:xfrm rot="2494789">
            <a:off x="11435613" y="1500133"/>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B16EE04-8CC7-3B4C-A6EC-E0C366692168}"/>
              </a:ext>
            </a:extLst>
          </p:cNvPr>
          <p:cNvSpPr/>
          <p:nvPr/>
        </p:nvSpPr>
        <p:spPr>
          <a:xfrm rot="18892310">
            <a:off x="3927001" y="1550800"/>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18045C3-33E1-9E41-A712-5AA052B0CDF9}"/>
              </a:ext>
            </a:extLst>
          </p:cNvPr>
          <p:cNvSpPr/>
          <p:nvPr/>
        </p:nvSpPr>
        <p:spPr>
          <a:xfrm rot="2496579">
            <a:off x="3937288" y="6434634"/>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88631AF-4614-164A-BF3D-8E5B363ED78E}"/>
              </a:ext>
            </a:extLst>
          </p:cNvPr>
          <p:cNvSpPr/>
          <p:nvPr/>
        </p:nvSpPr>
        <p:spPr>
          <a:xfrm rot="18831109">
            <a:off x="11435612"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577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670AB4C3-CF33-664F-BB40-0C215085713A}"/>
              </a:ext>
            </a:extLst>
          </p:cNvPr>
          <p:cNvSpPr/>
          <p:nvPr/>
        </p:nvSpPr>
        <p:spPr>
          <a:xfrm>
            <a:off x="83397" y="1214049"/>
            <a:ext cx="1028966" cy="1015663"/>
          </a:xfrm>
          <a:prstGeom prst="rect">
            <a:avLst/>
          </a:prstGeom>
        </p:spPr>
        <p:txBody>
          <a:bodyPr wrap="square">
            <a:spAutoFit/>
          </a:bodyPr>
          <a:lstStyle/>
          <a:p>
            <a:pPr algn="ctr"/>
            <a:r>
              <a:rPr lang="en-GB" sz="6000" b="1" dirty="0">
                <a:solidFill>
                  <a:srgbClr val="009DB4"/>
                </a:solidFill>
                <a:latin typeface="Arial" panose="020B0604020202020204" pitchFamily="34" charset="0"/>
                <a:cs typeface="Arial" panose="020B0604020202020204" pitchFamily="34" charset="0"/>
              </a:rPr>
              <a:t>C</a:t>
            </a:r>
          </a:p>
        </p:txBody>
      </p:sp>
      <p:pic>
        <p:nvPicPr>
          <p:cNvPr id="45" name="Picture 44">
            <a:extLst>
              <a:ext uri="{FF2B5EF4-FFF2-40B4-BE49-F238E27FC236}">
                <a16:creationId xmlns:a16="http://schemas.microsoft.com/office/drawing/2014/main" id="{04283537-FC3F-BC42-820A-1E9C63299E2B}"/>
              </a:ext>
            </a:extLst>
          </p:cNvPr>
          <p:cNvPicPr>
            <a:picLocks noChangeAspect="1"/>
          </p:cNvPicPr>
          <p:nvPr/>
        </p:nvPicPr>
        <p:blipFill>
          <a:blip r:embed="rId2"/>
          <a:srcRect/>
          <a:stretch/>
        </p:blipFill>
        <p:spPr>
          <a:xfrm>
            <a:off x="4363172" y="1516399"/>
            <a:ext cx="7580885" cy="5062318"/>
          </a:xfrm>
          <a:prstGeom prst="rect">
            <a:avLst/>
          </a:prstGeom>
        </p:spPr>
      </p:pic>
      <p:sp>
        <p:nvSpPr>
          <p:cNvPr id="46" name="Rectangle 45">
            <a:extLst>
              <a:ext uri="{FF2B5EF4-FFF2-40B4-BE49-F238E27FC236}">
                <a16:creationId xmlns:a16="http://schemas.microsoft.com/office/drawing/2014/main" id="{019B9E02-DAEA-CF4B-821A-F1C6E4B7A9F3}"/>
              </a:ext>
            </a:extLst>
          </p:cNvPr>
          <p:cNvSpPr/>
          <p:nvPr/>
        </p:nvSpPr>
        <p:spPr>
          <a:xfrm>
            <a:off x="0" y="4884"/>
            <a:ext cx="12192000" cy="1214049"/>
          </a:xfrm>
          <a:prstGeom prst="rect">
            <a:avLst/>
          </a:prstGeom>
          <a:solidFill>
            <a:srgbClr val="E83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47" name="Title 1">
            <a:extLst>
              <a:ext uri="{FF2B5EF4-FFF2-40B4-BE49-F238E27FC236}">
                <a16:creationId xmlns:a16="http://schemas.microsoft.com/office/drawing/2014/main" id="{E1CF020D-7F73-E341-BA7B-A6BFA5D41711}"/>
              </a:ext>
            </a:extLst>
          </p:cNvPr>
          <p:cNvSpPr txBox="1">
            <a:spLocks/>
          </p:cNvSpPr>
          <p:nvPr/>
        </p:nvSpPr>
        <p:spPr>
          <a:xfrm>
            <a:off x="316606" y="258333"/>
            <a:ext cx="11324014" cy="70743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sp>
        <p:nvSpPr>
          <p:cNvPr id="6" name="Rectangle 5">
            <a:extLst>
              <a:ext uri="{FF2B5EF4-FFF2-40B4-BE49-F238E27FC236}">
                <a16:creationId xmlns:a16="http://schemas.microsoft.com/office/drawing/2014/main" id="{6136130C-B0E5-B249-913A-2C6F1EC028CC}"/>
              </a:ext>
            </a:extLst>
          </p:cNvPr>
          <p:cNvSpPr/>
          <p:nvPr/>
        </p:nvSpPr>
        <p:spPr>
          <a:xfrm rot="2494789">
            <a:off x="11435613" y="1500133"/>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C565FF3-81F1-414C-8BEC-8D502A11280A}"/>
              </a:ext>
            </a:extLst>
          </p:cNvPr>
          <p:cNvSpPr/>
          <p:nvPr/>
        </p:nvSpPr>
        <p:spPr>
          <a:xfrm rot="18892310">
            <a:off x="4057633" y="1550800"/>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C4AC08D-EE67-294D-980E-5D3A1ACFE550}"/>
              </a:ext>
            </a:extLst>
          </p:cNvPr>
          <p:cNvSpPr/>
          <p:nvPr/>
        </p:nvSpPr>
        <p:spPr>
          <a:xfrm rot="2496579">
            <a:off x="4069469"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B3226B0-0439-8B4F-A882-A58EE568A1FF}"/>
              </a:ext>
            </a:extLst>
          </p:cNvPr>
          <p:cNvSpPr/>
          <p:nvPr/>
        </p:nvSpPr>
        <p:spPr>
          <a:xfrm rot="18831109">
            <a:off x="11435612" y="6325629"/>
            <a:ext cx="751088" cy="179196"/>
          </a:xfrm>
          <a:prstGeom prst="rect">
            <a:avLst/>
          </a:prstGeom>
          <a:solidFill>
            <a:schemeClr val="bg1">
              <a:lumMod val="9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5484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6B332E4-BF7E-2C41-AE58-A9F29C65232D}"/>
              </a:ext>
            </a:extLst>
          </p:cNvPr>
          <p:cNvPicPr>
            <a:picLocks noChangeAspect="1"/>
          </p:cNvPicPr>
          <p:nvPr/>
        </p:nvPicPr>
        <p:blipFill>
          <a:blip r:embed="rId3"/>
          <a:srcRect/>
          <a:stretch/>
        </p:blipFill>
        <p:spPr>
          <a:xfrm>
            <a:off x="8162022" y="1494354"/>
            <a:ext cx="3784113" cy="2526932"/>
          </a:xfrm>
          <a:prstGeom prst="rect">
            <a:avLst/>
          </a:prstGeom>
        </p:spPr>
      </p:pic>
      <p:sp>
        <p:nvSpPr>
          <p:cNvPr id="25" name="Rectangle 24">
            <a:extLst>
              <a:ext uri="{FF2B5EF4-FFF2-40B4-BE49-F238E27FC236}">
                <a16:creationId xmlns:a16="http://schemas.microsoft.com/office/drawing/2014/main" id="{85B4D7B4-1289-934F-9A07-3387B86CFA29}"/>
              </a:ext>
            </a:extLst>
          </p:cNvPr>
          <p:cNvSpPr/>
          <p:nvPr/>
        </p:nvSpPr>
        <p:spPr>
          <a:xfrm>
            <a:off x="0" y="0"/>
            <a:ext cx="12192000" cy="1214049"/>
          </a:xfrm>
          <a:prstGeom prst="rect">
            <a:avLst/>
          </a:prstGeom>
          <a:solidFill>
            <a:srgbClr val="E83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27" name="Title 1">
            <a:extLst>
              <a:ext uri="{FF2B5EF4-FFF2-40B4-BE49-F238E27FC236}">
                <a16:creationId xmlns:a16="http://schemas.microsoft.com/office/drawing/2014/main" id="{85FD9598-50B0-6948-BC8B-6E0E8122837E}"/>
              </a:ext>
            </a:extLst>
          </p:cNvPr>
          <p:cNvSpPr txBox="1">
            <a:spLocks/>
          </p:cNvSpPr>
          <p:nvPr/>
        </p:nvSpPr>
        <p:spPr>
          <a:xfrm>
            <a:off x="316605" y="258334"/>
            <a:ext cx="11042693" cy="63312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pic>
        <p:nvPicPr>
          <p:cNvPr id="29" name="Picture 28">
            <a:extLst>
              <a:ext uri="{FF2B5EF4-FFF2-40B4-BE49-F238E27FC236}">
                <a16:creationId xmlns:a16="http://schemas.microsoft.com/office/drawing/2014/main" id="{78682CDE-BB4C-A240-98AA-3F889A2D98D0}"/>
              </a:ext>
            </a:extLst>
          </p:cNvPr>
          <p:cNvPicPr>
            <a:picLocks noChangeAspect="1"/>
          </p:cNvPicPr>
          <p:nvPr/>
        </p:nvPicPr>
        <p:blipFill>
          <a:blip r:embed="rId4"/>
          <a:srcRect/>
          <a:stretch/>
        </p:blipFill>
        <p:spPr>
          <a:xfrm>
            <a:off x="4290307" y="4129518"/>
            <a:ext cx="3777837" cy="2522742"/>
          </a:xfrm>
          <a:prstGeom prst="rect">
            <a:avLst/>
          </a:prstGeom>
        </p:spPr>
      </p:pic>
      <p:pic>
        <p:nvPicPr>
          <p:cNvPr id="30" name="Picture 29">
            <a:extLst>
              <a:ext uri="{FF2B5EF4-FFF2-40B4-BE49-F238E27FC236}">
                <a16:creationId xmlns:a16="http://schemas.microsoft.com/office/drawing/2014/main" id="{1A21159B-F9EF-6941-B364-3CA462614131}"/>
              </a:ext>
            </a:extLst>
          </p:cNvPr>
          <p:cNvPicPr>
            <a:picLocks noChangeAspect="1"/>
          </p:cNvPicPr>
          <p:nvPr/>
        </p:nvPicPr>
        <p:blipFill>
          <a:blip r:embed="rId5"/>
          <a:srcRect/>
          <a:stretch/>
        </p:blipFill>
        <p:spPr>
          <a:xfrm>
            <a:off x="8165160" y="4129518"/>
            <a:ext cx="3777837" cy="2522742"/>
          </a:xfrm>
          <a:prstGeom prst="rect">
            <a:avLst/>
          </a:prstGeom>
        </p:spPr>
      </p:pic>
      <p:sp>
        <p:nvSpPr>
          <p:cNvPr id="32" name="Oval Callout 6">
            <a:extLst>
              <a:ext uri="{FF2B5EF4-FFF2-40B4-BE49-F238E27FC236}">
                <a16:creationId xmlns:a16="http://schemas.microsoft.com/office/drawing/2014/main" id="{22A80E1D-464A-F842-889F-18FE39EB1BD8}"/>
              </a:ext>
            </a:extLst>
          </p:cNvPr>
          <p:cNvSpPr/>
          <p:nvPr/>
        </p:nvSpPr>
        <p:spPr>
          <a:xfrm flipH="1">
            <a:off x="499620" y="1472383"/>
            <a:ext cx="4237005" cy="2570875"/>
          </a:xfrm>
          <a:prstGeom prst="wedgeEllipseCallout">
            <a:avLst>
              <a:gd name="adj1" fmla="val -125597"/>
              <a:gd name="adj2" fmla="val 11333"/>
            </a:avLst>
          </a:prstGeom>
          <a:ln w="38100">
            <a:solidFill>
              <a:srgbClr val="009DB4"/>
            </a:solidFill>
          </a:ln>
        </p:spPr>
        <p:style>
          <a:lnRef idx="2">
            <a:schemeClr val="dk1"/>
          </a:lnRef>
          <a:fillRef idx="1">
            <a:schemeClr val="lt1"/>
          </a:fillRef>
          <a:effectRef idx="0">
            <a:schemeClr val="dk1"/>
          </a:effectRef>
          <a:fontRef idx="minor">
            <a:schemeClr val="dk1"/>
          </a:fontRef>
        </p:style>
        <p:txBody>
          <a:bodyPr rtlCol="0" anchor="ctr"/>
          <a:lstStyle/>
          <a:p>
            <a:pPr algn="ctr">
              <a:spcAft>
                <a:spcPts val="600"/>
              </a:spcAft>
            </a:pPr>
            <a:r>
              <a:rPr lang="en-GB" sz="1500" b="1" dirty="0">
                <a:solidFill>
                  <a:prstClr val="black"/>
                </a:solidFill>
                <a:latin typeface="Arial" panose="020B0604020202020204" pitchFamily="34" charset="0"/>
                <a:cs typeface="Arial" panose="020B0604020202020204" pitchFamily="34" charset="0"/>
              </a:rPr>
              <a:t>I am in the 1</a:t>
            </a:r>
            <a:r>
              <a:rPr lang="en-GB" sz="1500" b="1" baseline="30000" dirty="0">
                <a:solidFill>
                  <a:prstClr val="black"/>
                </a:solidFill>
                <a:latin typeface="Arial" panose="020B0604020202020204" pitchFamily="34" charset="0"/>
                <a:cs typeface="Arial" panose="020B0604020202020204" pitchFamily="34" charset="0"/>
              </a:rPr>
              <a:t>st</a:t>
            </a:r>
            <a:r>
              <a:rPr lang="en-GB" sz="1500" b="1" dirty="0">
                <a:solidFill>
                  <a:prstClr val="black"/>
                </a:solidFill>
                <a:latin typeface="Arial" panose="020B0604020202020204" pitchFamily="34" charset="0"/>
                <a:cs typeface="Arial" panose="020B0604020202020204" pitchFamily="34" charset="0"/>
              </a:rPr>
              <a:t> year of my Electronics and Electrical Engineering degree.  I have lectures at 2pm on Monday, Tuesday and Thursday. There are 300 of us in the class! Which room do you think my lectures take place in?</a:t>
            </a:r>
          </a:p>
        </p:txBody>
      </p:sp>
      <p:sp>
        <p:nvSpPr>
          <p:cNvPr id="37" name="Rectangle 36">
            <a:extLst>
              <a:ext uri="{FF2B5EF4-FFF2-40B4-BE49-F238E27FC236}">
                <a16:creationId xmlns:a16="http://schemas.microsoft.com/office/drawing/2014/main" id="{1E69287A-1A33-EA4C-A9D2-733BD6F0FF3A}"/>
              </a:ext>
            </a:extLst>
          </p:cNvPr>
          <p:cNvSpPr/>
          <p:nvPr/>
        </p:nvSpPr>
        <p:spPr>
          <a:xfrm>
            <a:off x="8312334" y="1656120"/>
            <a:ext cx="1028966" cy="1015663"/>
          </a:xfrm>
          <a:prstGeom prst="rect">
            <a:avLst/>
          </a:prstGeom>
          <a:solidFill>
            <a:schemeClr val="bg1"/>
          </a:solidFill>
        </p:spPr>
        <p:txBody>
          <a:bodyPr wrap="square">
            <a:spAutoFit/>
          </a:bodyPr>
          <a:lstStyle/>
          <a:p>
            <a:pPr algn="ctr"/>
            <a:r>
              <a:rPr lang="en-GB" sz="6000" b="1" dirty="0">
                <a:solidFill>
                  <a:srgbClr val="009DB4"/>
                </a:solidFill>
                <a:latin typeface="Arial" panose="020B0604020202020204" pitchFamily="34" charset="0"/>
                <a:cs typeface="Arial" panose="020B0604020202020204" pitchFamily="34" charset="0"/>
              </a:rPr>
              <a:t>C</a:t>
            </a:r>
          </a:p>
        </p:txBody>
      </p:sp>
    </p:spTree>
    <p:custDataLst>
      <p:tags r:id="rId1"/>
    </p:custDataLst>
    <p:extLst>
      <p:ext uri="{BB962C8B-B14F-4D97-AF65-F5344CB8AC3E}">
        <p14:creationId xmlns:p14="http://schemas.microsoft.com/office/powerpoint/2010/main" val="23237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Callout 6">
            <a:extLst>
              <a:ext uri="{FF2B5EF4-FFF2-40B4-BE49-F238E27FC236}">
                <a16:creationId xmlns:a16="http://schemas.microsoft.com/office/drawing/2014/main" id="{44D4F352-1CE0-DD44-AF9D-022A741B1499}"/>
              </a:ext>
            </a:extLst>
          </p:cNvPr>
          <p:cNvSpPr/>
          <p:nvPr/>
        </p:nvSpPr>
        <p:spPr>
          <a:xfrm flipH="1">
            <a:off x="6329182" y="1553232"/>
            <a:ext cx="4992409" cy="3015939"/>
          </a:xfrm>
          <a:prstGeom prst="wedgeEllipseCallout">
            <a:avLst>
              <a:gd name="adj1" fmla="val 101809"/>
              <a:gd name="adj2" fmla="val -27699"/>
            </a:avLst>
          </a:prstGeom>
          <a:ln w="38100">
            <a:solidFill>
              <a:srgbClr val="009DB4"/>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b="1" dirty="0">
                <a:solidFill>
                  <a:prstClr val="black"/>
                </a:solidFill>
                <a:latin typeface="Arial" panose="020B0604020202020204" pitchFamily="34" charset="0"/>
                <a:cs typeface="Arial" panose="020B0604020202020204" pitchFamily="34" charset="0"/>
              </a:rPr>
              <a:t>I am in the 1st year of my </a:t>
            </a:r>
          </a:p>
          <a:p>
            <a:pPr algn="ctr"/>
            <a:r>
              <a:rPr lang="en-GB" b="1" dirty="0">
                <a:solidFill>
                  <a:prstClr val="black"/>
                </a:solidFill>
                <a:latin typeface="Arial" panose="020B0604020202020204" pitchFamily="34" charset="0"/>
                <a:cs typeface="Arial" panose="020B0604020202020204" pitchFamily="34" charset="0"/>
              </a:rPr>
              <a:t>HNC in Social Work. At college I have tutorials I need to go to, as well as lectures. My lectures are really big but for tutorial we spilt up into small groups of 12-18. Where do you think I go for my tutorial? </a:t>
            </a:r>
          </a:p>
        </p:txBody>
      </p:sp>
      <p:sp>
        <p:nvSpPr>
          <p:cNvPr id="9" name="Rectangle 8">
            <a:extLst>
              <a:ext uri="{FF2B5EF4-FFF2-40B4-BE49-F238E27FC236}">
                <a16:creationId xmlns:a16="http://schemas.microsoft.com/office/drawing/2014/main" id="{2BE00F0A-59FA-B24D-8FA1-35B568B7600A}"/>
              </a:ext>
            </a:extLst>
          </p:cNvPr>
          <p:cNvSpPr/>
          <p:nvPr/>
        </p:nvSpPr>
        <p:spPr>
          <a:xfrm>
            <a:off x="0" y="0"/>
            <a:ext cx="12192000" cy="1214049"/>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9DB5"/>
              </a:highlight>
            </a:endParaRPr>
          </a:p>
        </p:txBody>
      </p:sp>
      <p:sp>
        <p:nvSpPr>
          <p:cNvPr id="10" name="Title 1">
            <a:extLst>
              <a:ext uri="{FF2B5EF4-FFF2-40B4-BE49-F238E27FC236}">
                <a16:creationId xmlns:a16="http://schemas.microsoft.com/office/drawing/2014/main" id="{C01CCAF0-6C63-4F4E-8CCF-808ADD5C323E}"/>
              </a:ext>
            </a:extLst>
          </p:cNvPr>
          <p:cNvSpPr txBox="1">
            <a:spLocks/>
          </p:cNvSpPr>
          <p:nvPr/>
        </p:nvSpPr>
        <p:spPr>
          <a:xfrm>
            <a:off x="316605" y="258334"/>
            <a:ext cx="11042693" cy="633128"/>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Life at… Where am I going?</a:t>
            </a:r>
          </a:p>
        </p:txBody>
      </p:sp>
      <p:pic>
        <p:nvPicPr>
          <p:cNvPr id="5" name="Graphic 4">
            <a:extLst>
              <a:ext uri="{FF2B5EF4-FFF2-40B4-BE49-F238E27FC236}">
                <a16:creationId xmlns:a16="http://schemas.microsoft.com/office/drawing/2014/main" id="{A2F8866C-2694-0240-A5F2-9B446B82A5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336" y="1149796"/>
            <a:ext cx="6151336" cy="6151336"/>
          </a:xfrm>
          <a:prstGeom prst="rect">
            <a:avLst/>
          </a:prstGeom>
        </p:spPr>
      </p:pic>
    </p:spTree>
    <p:custDataLst>
      <p:tags r:id="rId1"/>
    </p:custDataLst>
    <p:extLst>
      <p:ext uri="{BB962C8B-B14F-4D97-AF65-F5344CB8AC3E}">
        <p14:creationId xmlns:p14="http://schemas.microsoft.com/office/powerpoint/2010/main" val="36381749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B571240EFADD84F8CD0AB20DBDF4EED" ma:contentTypeVersion="13" ma:contentTypeDescription="Create a new document." ma:contentTypeScope="" ma:versionID="6f6e2dd8bd2d0b5429311e7d6cfc573c">
  <xsd:schema xmlns:xsd="http://www.w3.org/2001/XMLSchema" xmlns:xs="http://www.w3.org/2001/XMLSchema" xmlns:p="http://schemas.microsoft.com/office/2006/metadata/properties" xmlns:ns3="0524cc94-0c04-41e3-8260-17a07b44a2e8" xmlns:ns4="35a1adad-4d5e-436f-ad01-e3e772a25e0c" targetNamespace="http://schemas.microsoft.com/office/2006/metadata/properties" ma:root="true" ma:fieldsID="3ef6d459d9610a209c83598779baba4a" ns3:_="" ns4:_="">
    <xsd:import namespace="0524cc94-0c04-41e3-8260-17a07b44a2e8"/>
    <xsd:import namespace="35a1adad-4d5e-436f-ad01-e3e772a25e0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24cc94-0c04-41e3-8260-17a07b44a2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a1adad-4d5e-436f-ad01-e3e772a25e0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7542BF-A056-4A02-9054-D4240399505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5a1adad-4d5e-436f-ad01-e3e772a25e0c"/>
    <ds:schemaRef ds:uri="http://purl.org/dc/elements/1.1/"/>
    <ds:schemaRef ds:uri="http://schemas.microsoft.com/office/2006/metadata/properties"/>
    <ds:schemaRef ds:uri="0524cc94-0c04-41e3-8260-17a07b44a2e8"/>
    <ds:schemaRef ds:uri="http://www.w3.org/XML/1998/namespace"/>
    <ds:schemaRef ds:uri="http://purl.org/dc/dcmitype/"/>
  </ds:schemaRefs>
</ds:datastoreItem>
</file>

<file path=customXml/itemProps2.xml><?xml version="1.0" encoding="utf-8"?>
<ds:datastoreItem xmlns:ds="http://schemas.openxmlformats.org/officeDocument/2006/customXml" ds:itemID="{5E9646A4-A5BE-4BD6-8D87-6F211ABACC37}">
  <ds:schemaRefs>
    <ds:schemaRef ds:uri="http://schemas.microsoft.com/sharepoint/v3/contenttype/forms"/>
  </ds:schemaRefs>
</ds:datastoreItem>
</file>

<file path=customXml/itemProps3.xml><?xml version="1.0" encoding="utf-8"?>
<ds:datastoreItem xmlns:ds="http://schemas.openxmlformats.org/officeDocument/2006/customXml" ds:itemID="{0303DB80-2E5C-4062-9563-546C36DC2B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24cc94-0c04-41e3-8260-17a07b44a2e8"/>
    <ds:schemaRef ds:uri="35a1adad-4d5e-436f-ad01-e3e772a25e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5127</TotalTime>
  <Words>1246</Words>
  <Application>Microsoft Office PowerPoint</Application>
  <PresentationFormat>Widescreen</PresentationFormat>
  <Paragraphs>90</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Gray</dc:creator>
  <cp:lastModifiedBy>Katie Mackenzie</cp:lastModifiedBy>
  <cp:revision>102</cp:revision>
  <dcterms:created xsi:type="dcterms:W3CDTF">2020-07-24T09:33:17Z</dcterms:created>
  <dcterms:modified xsi:type="dcterms:W3CDTF">2020-10-21T14:45:52Z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0x0101007B571240EFADD84F8CD0AB20DBDF4EED</vt:lpwstr>
  </property>
  <property fmtid="{D5CDD505-2E9C-101B-9397-08002B2CF9AE}" pid="3" name="ArticulateGUID">
    <vt:lpwstr>70B4AA89-B500-4AFC-ACE6-B39CA4469A1C</vt:lpwstr>
  </property>
  <property fmtid="{D5CDD505-2E9C-101B-9397-08002B2CF9AE}" pid="4" name="ArticulatePath">
    <vt:lpwstr>1.4 Life at</vt:lpwstr>
  </property>
</Properties>
</file>