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8"/>
  </p:notesMasterIdLst>
  <p:sldIdLst>
    <p:sldId id="256" r:id="rId5"/>
    <p:sldId id="257" r:id="rId6"/>
    <p:sldId id="258" r:id="rId7"/>
    <p:sldId id="259" r:id="rId8"/>
    <p:sldId id="260" r:id="rId9"/>
    <p:sldId id="261" r:id="rId10"/>
    <p:sldId id="262" r:id="rId11"/>
    <p:sldId id="277" r:id="rId12"/>
    <p:sldId id="263" r:id="rId13"/>
    <p:sldId id="273" r:id="rId14"/>
    <p:sldId id="274" r:id="rId15"/>
    <p:sldId id="264" r:id="rId16"/>
    <p:sldId id="265" r:id="rId17"/>
    <p:sldId id="278" r:id="rId18"/>
    <p:sldId id="268" r:id="rId19"/>
    <p:sldId id="267" r:id="rId20"/>
    <p:sldId id="275" r:id="rId21"/>
    <p:sldId id="272" r:id="rId22"/>
    <p:sldId id="279" r:id="rId23"/>
    <p:sldId id="269" r:id="rId24"/>
    <p:sldId id="271" r:id="rId25"/>
    <p:sldId id="270" r:id="rId26"/>
    <p:sldId id="280" r:id="rId27"/>
  </p:sldIdLst>
  <p:sldSz cx="13004800" cy="9753600"/>
  <p:notesSz cx="13004800" cy="97536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72"/>
    <a:srgbClr val="92AF2B"/>
    <a:srgbClr val="534481"/>
    <a:srgbClr val="5C67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9B8FEC-45E9-47AC-9D97-84B5377F0396}" v="217" dt="2021-02-18T14:55:17.751"/>
    <p1510:client id="{81B7B0AD-2935-130D-B47C-4F4F778874AB}" v="99" dt="2021-02-18T14:54:25.481"/>
    <p1510:client id="{BBD0D54F-5104-57A2-7135-FED7C52D42A5}" v="183" dt="2021-02-18T11:35:48.305"/>
    <p1510:client id="{E235526E-72CB-5385-4C23-93853B702388}" v="1" dt="2021-02-17T15:55:11.63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5" d="100"/>
          <a:sy n="55" d="100"/>
        </p:scale>
        <p:origin x="1574" y="3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635625" cy="4889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7366000" y="0"/>
            <a:ext cx="5635625" cy="488950"/>
          </a:xfrm>
          <a:prstGeom prst="rect">
            <a:avLst/>
          </a:prstGeom>
        </p:spPr>
        <p:txBody>
          <a:bodyPr vert="horz" lIns="91440" tIns="45720" rIns="91440" bIns="45720" rtlCol="0"/>
          <a:lstStyle>
            <a:lvl1pPr algn="r">
              <a:defRPr sz="1200"/>
            </a:lvl1pPr>
          </a:lstStyle>
          <a:p>
            <a:fld id="{A0B6FC21-DE28-4FB5-BE8C-07BA02E7B98E}" type="datetimeFigureOut">
              <a:rPr lang="en-GB" smtClean="0"/>
              <a:t>07/10/2021</a:t>
            </a:fld>
            <a:endParaRPr lang="en-GB"/>
          </a:p>
        </p:txBody>
      </p:sp>
      <p:sp>
        <p:nvSpPr>
          <p:cNvPr id="4" name="Slide Image Placeholder 3"/>
          <p:cNvSpPr>
            <a:spLocks noGrp="1" noRot="1" noChangeAspect="1"/>
          </p:cNvSpPr>
          <p:nvPr>
            <p:ph type="sldImg" idx="2"/>
          </p:nvPr>
        </p:nvSpPr>
        <p:spPr>
          <a:xfrm>
            <a:off x="4306888" y="1219200"/>
            <a:ext cx="4391025" cy="32924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300163" y="4694238"/>
            <a:ext cx="10404475" cy="38401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264650"/>
            <a:ext cx="5635625" cy="48895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7366000" y="9264650"/>
            <a:ext cx="5635625" cy="488950"/>
          </a:xfrm>
          <a:prstGeom prst="rect">
            <a:avLst/>
          </a:prstGeom>
        </p:spPr>
        <p:txBody>
          <a:bodyPr vert="horz" lIns="91440" tIns="45720" rIns="91440" bIns="45720" rtlCol="0" anchor="b"/>
          <a:lstStyle>
            <a:lvl1pPr algn="r">
              <a:defRPr sz="1200"/>
            </a:lvl1pPr>
          </a:lstStyle>
          <a:p>
            <a:fld id="{D943EF39-ABD1-41C6-AED4-D4969A6604C9}" type="slidenum">
              <a:rPr lang="en-GB" smtClean="0"/>
              <a:t>‹#›</a:t>
            </a:fld>
            <a:endParaRPr lang="en-GB"/>
          </a:p>
        </p:txBody>
      </p:sp>
    </p:spTree>
    <p:extLst>
      <p:ext uri="{BB962C8B-B14F-4D97-AF65-F5344CB8AC3E}">
        <p14:creationId xmlns:p14="http://schemas.microsoft.com/office/powerpoint/2010/main" val="2594744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apprenticeships.sco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apprenticeships.scot/"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apprenticeships.scot/"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apprenticeships.scot/"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ur01.safelinks.protection.outlook.com/?url=https%3A%2F%2Fwww.myworldofwork.co.uk%2Fgetting-job%2Fadditional-support-needs-work&amp;data=04%7C01%7CGayle.McMahon%40sds.co.uk%7Ceec8d1da9ef6426f449e08d8d349c952%7C33ca6d475e4f477484f1696cbb508cbe%7C0%7C0%7C637491661142063205%7CUnknown%7CTWFpbGZsb3d8eyJWIjoiMC4wLjAwMDAiLCJQIjoiV2luMzIiLCJBTiI6Ik1haWwiLCJXVCI6Mn0%3D%7C1000&amp;sdata=f44gjZX1TjdyB9KSL3f5NByeVo8MJLfGqtPpv7y0gUY%3D&amp;reserved=0"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eur01.safelinks.protection.outlook.com/?url=https%3A%2F%2Fwww.gov.uk%2Fgovernment%2Fcollections%2Fdisability-confident-campaign&amp;data=04%7C01%7CGayle.McMahon%40sds.co.uk%7Ceec8d1da9ef6426f449e08d8d349c952%7C33ca6d475e4f477484f1696cbb508cbe%7C0%7C0%7C637491661142073193%7CUnknown%7CTWFpbGZsb3d8eyJWIjoiMC4wLjAwMDAiLCJQIjoiV2luMzIiLCJBTiI6Ik1haWwiLCJXVCI6Mn0%3D%7C1000&amp;sdata=zLYXuqtUyeYAUxAcENCaHl3UIcKJxFuHaXRiwoO6fCw%3D&amp;reserved=0"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apprenticeships.scot/become-an-apprentice/foundation-apprenticeships/?gclid=EAIaIQobChMIvpKk1KGl7gIVcWHmCh1efAneEAAYASAAEgIZ-PD_Bw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Teachers notes: Holding Slide and Welcome to Pupils. </a:t>
            </a:r>
          </a:p>
        </p:txBody>
      </p:sp>
      <p:sp>
        <p:nvSpPr>
          <p:cNvPr id="4" name="Slide Number Placeholder 3"/>
          <p:cNvSpPr>
            <a:spLocks noGrp="1"/>
          </p:cNvSpPr>
          <p:nvPr>
            <p:ph type="sldNum" sz="quarter" idx="5"/>
          </p:nvPr>
        </p:nvSpPr>
        <p:spPr/>
        <p:txBody>
          <a:bodyPr/>
          <a:lstStyle/>
          <a:p>
            <a:fld id="{D943EF39-ABD1-41C6-AED4-D4969A6604C9}" type="slidenum">
              <a:rPr lang="en-GB" smtClean="0"/>
              <a:t>1</a:t>
            </a:fld>
            <a:endParaRPr lang="en-GB"/>
          </a:p>
        </p:txBody>
      </p:sp>
    </p:spTree>
    <p:extLst>
      <p:ext uri="{BB962C8B-B14F-4D97-AF65-F5344CB8AC3E}">
        <p14:creationId xmlns:p14="http://schemas.microsoft.com/office/powerpoint/2010/main" val="18673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TEACHER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Modern Apprenticeships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Doing a Modern Apprenticeship, you learn while you are in full time employment.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As part of your apprenticeship, you may spend days at college or taking part in specifically designed training courses that relate to your job.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You also gain a qualification. </a:t>
            </a:r>
          </a:p>
          <a:p>
            <a:pPr marL="0" indent="0">
              <a:buNone/>
            </a:pPr>
            <a:endParaRPr lang="en-US"/>
          </a:p>
          <a:p>
            <a:r>
              <a:rPr lang="en-US"/>
              <a:t>There are over </a:t>
            </a:r>
            <a:r>
              <a:rPr lang="en-US" b="1"/>
              <a:t>100 Frameworks</a:t>
            </a:r>
            <a:r>
              <a:rPr lang="en-US"/>
              <a:t> available at Modern Apprentice level to find out more use the Apprenticeships A-Z </a:t>
            </a:r>
            <a:r>
              <a:rPr lang="en-GB"/>
              <a:t>on www.apprenticeships.scot </a:t>
            </a:r>
            <a:endParaRPr lang="en-US"/>
          </a:p>
        </p:txBody>
      </p:sp>
      <p:sp>
        <p:nvSpPr>
          <p:cNvPr id="4" name="Slide Number Placeholder 3"/>
          <p:cNvSpPr>
            <a:spLocks noGrp="1"/>
          </p:cNvSpPr>
          <p:nvPr>
            <p:ph type="sldNum" sz="quarter" idx="5"/>
          </p:nvPr>
        </p:nvSpPr>
        <p:spPr/>
        <p:txBody>
          <a:bodyPr/>
          <a:lstStyle/>
          <a:p>
            <a:fld id="{D943EF39-ABD1-41C6-AED4-D4969A6604C9}" type="slidenum">
              <a:rPr lang="en-GB" smtClean="0"/>
              <a:t>10</a:t>
            </a:fld>
            <a:endParaRPr lang="en-GB"/>
          </a:p>
        </p:txBody>
      </p:sp>
    </p:spTree>
    <p:extLst>
      <p:ext uri="{BB962C8B-B14F-4D97-AF65-F5344CB8AC3E}">
        <p14:creationId xmlns:p14="http://schemas.microsoft.com/office/powerpoint/2010/main" val="373438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TEACHER NOTES:</a:t>
            </a:r>
          </a:p>
          <a:p>
            <a:pPr marL="0" indent="0">
              <a:buNone/>
            </a:pPr>
            <a:endParaRPr lang="en-US"/>
          </a:p>
          <a:p>
            <a:pPr marL="0" indent="0">
              <a:buNone/>
            </a:pPr>
            <a:r>
              <a:rPr lang="en-US"/>
              <a:t>Graduate Apprenticeships:</a:t>
            </a:r>
          </a:p>
          <a:p>
            <a:pPr marL="0" indent="0">
              <a:buNone/>
            </a:pPr>
            <a:endParaRPr lang="en-US"/>
          </a:p>
          <a:p>
            <a:pPr marL="0" indent="0">
              <a:buNone/>
            </a:pPr>
            <a:r>
              <a:rPr lang="en-US"/>
              <a:t>Doing a Graduate Apprenticeship, you will be working and getting paid while also studying towards a degree at a University. </a:t>
            </a:r>
          </a:p>
          <a:p>
            <a:pPr marL="0" indent="0">
              <a:buNone/>
            </a:pPr>
            <a:r>
              <a:rPr lang="en-US"/>
              <a:t>Your work will count towards you achieving your qualification and you will gain work experience in your job while you study. </a:t>
            </a:r>
          </a:p>
          <a:p>
            <a:pPr marL="0" indent="0">
              <a:buNone/>
            </a:pPr>
            <a:r>
              <a:rPr lang="en-US"/>
              <a:t>Doing a Graduate Apprenticeship, you will be employed but also a University student. </a:t>
            </a:r>
          </a:p>
          <a:p>
            <a:pPr marL="0" indent="0">
              <a:buNone/>
            </a:pPr>
            <a:endParaRPr lang="en-US"/>
          </a:p>
          <a:p>
            <a:pPr marL="0" indent="0">
              <a:buNone/>
            </a:pPr>
            <a:r>
              <a:rPr lang="en-US"/>
              <a:t>More information on GA’s can be found: https://www.apprenticeships.scot/become-an-apprentice/graduate-apprenticeships/</a:t>
            </a:r>
          </a:p>
        </p:txBody>
      </p:sp>
      <p:sp>
        <p:nvSpPr>
          <p:cNvPr id="4" name="Slide Number Placeholder 3"/>
          <p:cNvSpPr>
            <a:spLocks noGrp="1"/>
          </p:cNvSpPr>
          <p:nvPr>
            <p:ph type="sldNum" sz="quarter" idx="5"/>
          </p:nvPr>
        </p:nvSpPr>
        <p:spPr/>
        <p:txBody>
          <a:bodyPr/>
          <a:lstStyle/>
          <a:p>
            <a:fld id="{D943EF39-ABD1-41C6-AED4-D4969A6604C9}" type="slidenum">
              <a:rPr lang="en-GB" smtClean="0"/>
              <a:t>11</a:t>
            </a:fld>
            <a:endParaRPr lang="en-GB"/>
          </a:p>
        </p:txBody>
      </p:sp>
    </p:spTree>
    <p:extLst>
      <p:ext uri="{BB962C8B-B14F-4D97-AF65-F5344CB8AC3E}">
        <p14:creationId xmlns:p14="http://schemas.microsoft.com/office/powerpoint/2010/main" val="3103513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Like the sound of all of this what do I do next:</a:t>
            </a:r>
          </a:p>
          <a:p>
            <a:endParaRPr lang="en-GB"/>
          </a:p>
          <a:p>
            <a:r>
              <a:rPr lang="en-GB"/>
              <a:t>Foundation Apprenticeship – Speak to your School Careers Adviser or Guidance/Pastoral Teacher </a:t>
            </a:r>
          </a:p>
          <a:p>
            <a:r>
              <a:rPr lang="en-GB"/>
              <a:t>Modern Apprenticeship – Visit your local Careers Centre, check out www.apprenticeships.scot and individual Employer vacancy pages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Graduate Apprenticeship- Visit your local Careers Centre, check out www.apprenticeships.scot and individual Employer vacancy pages &amp; local Universities. </a:t>
            </a:r>
          </a:p>
          <a:p>
            <a:endParaRPr lang="en-GB"/>
          </a:p>
        </p:txBody>
      </p:sp>
      <p:sp>
        <p:nvSpPr>
          <p:cNvPr id="4" name="Slide Number Placeholder 3"/>
          <p:cNvSpPr>
            <a:spLocks noGrp="1"/>
          </p:cNvSpPr>
          <p:nvPr>
            <p:ph type="sldNum" sz="quarter" idx="5"/>
          </p:nvPr>
        </p:nvSpPr>
        <p:spPr/>
        <p:txBody>
          <a:bodyPr/>
          <a:lstStyle/>
          <a:p>
            <a:fld id="{D943EF39-ABD1-41C6-AED4-D4969A6604C9}" type="slidenum">
              <a:rPr lang="en-GB" smtClean="0"/>
              <a:t>12</a:t>
            </a:fld>
            <a:endParaRPr lang="en-GB"/>
          </a:p>
        </p:txBody>
      </p:sp>
    </p:spTree>
    <p:extLst>
      <p:ext uri="{BB962C8B-B14F-4D97-AF65-F5344CB8AC3E}">
        <p14:creationId xmlns:p14="http://schemas.microsoft.com/office/powerpoint/2010/main" val="1867375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0">
                <a:solidFill>
                  <a:sysClr val="windowText" lastClr="000000"/>
                </a:solidFill>
              </a:rPr>
              <a:t>TEACHERS NOTES: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0">
              <a:solidFill>
                <a:sysClr val="windowText" lastClr="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0">
                <a:solidFill>
                  <a:sysClr val="windowText" lastClr="000000"/>
                </a:solidFill>
              </a:rPr>
              <a:t>Print out this wordsearch</a:t>
            </a:r>
            <a:br>
              <a:rPr lang="en-GB" sz="1200" kern="0">
                <a:solidFill>
                  <a:sysClr val="windowText" lastClr="000000"/>
                </a:solidFill>
              </a:rPr>
            </a:br>
            <a:r>
              <a:rPr lang="en-GB" sz="1200" kern="0">
                <a:solidFill>
                  <a:sysClr val="windowText" lastClr="000000"/>
                </a:solidFill>
              </a:rPr>
              <a:t>See how many words you can find from the list. </a:t>
            </a:r>
            <a:br>
              <a:rPr lang="en-GB" sz="1200" kern="0">
                <a:solidFill>
                  <a:sysClr val="windowText" lastClr="000000"/>
                </a:solidFill>
              </a:rPr>
            </a:br>
            <a:br>
              <a:rPr lang="en-GB" sz="1200" kern="0">
                <a:solidFill>
                  <a:sysClr val="windowText" lastClr="000000"/>
                </a:solidFill>
              </a:rPr>
            </a:br>
            <a:r>
              <a:rPr lang="en-GB" sz="1200" kern="0">
                <a:solidFill>
                  <a:sysClr val="windowText" lastClr="000000"/>
                </a:solidFill>
              </a:rPr>
              <a:t>Find out more about Apprenticeships </a:t>
            </a:r>
            <a:br>
              <a:rPr lang="en-GB" sz="1200" kern="0">
                <a:solidFill>
                  <a:sysClr val="windowText" lastClr="000000"/>
                </a:solidFill>
              </a:rPr>
            </a:br>
            <a:r>
              <a:rPr lang="en-GB" sz="1200" kern="0">
                <a:solidFill>
                  <a:sysClr val="windowText" lastClr="000000"/>
                </a:solidFill>
              </a:rPr>
              <a:t>@ </a:t>
            </a:r>
            <a:r>
              <a:rPr lang="en-GB" sz="1200" u="sng" kern="0">
                <a:solidFill>
                  <a:sysClr val="windowText" lastClr="000000"/>
                </a:solidFill>
                <a:hlinkClick r:id="rId3">
                  <a:extLst>
                    <a:ext uri="{A12FA001-AC4F-418D-AE19-62706E023703}">
                      <ahyp:hlinkClr xmlns:ahyp="http://schemas.microsoft.com/office/drawing/2018/hyperlinkcolor" val="tx"/>
                    </a:ext>
                  </a:extLst>
                </a:hlinkClick>
              </a:rPr>
              <a:t>www.apprenticeships.scot</a:t>
            </a:r>
            <a:r>
              <a:rPr lang="en-GB" sz="1200" kern="0">
                <a:solidFill>
                  <a:sysClr val="windowText" lastClr="000000"/>
                </a:solidFill>
              </a:rPr>
              <a:t> </a:t>
            </a:r>
          </a:p>
          <a:p>
            <a:endParaRPr lang="en-GB"/>
          </a:p>
        </p:txBody>
      </p:sp>
      <p:sp>
        <p:nvSpPr>
          <p:cNvPr id="4" name="Slide Number Placeholder 3"/>
          <p:cNvSpPr>
            <a:spLocks noGrp="1"/>
          </p:cNvSpPr>
          <p:nvPr>
            <p:ph type="sldNum" sz="quarter" idx="5"/>
          </p:nvPr>
        </p:nvSpPr>
        <p:spPr/>
        <p:txBody>
          <a:bodyPr/>
          <a:lstStyle/>
          <a:p>
            <a:fld id="{D943EF39-ABD1-41C6-AED4-D4969A6604C9}" type="slidenum">
              <a:rPr lang="en-GB" smtClean="0"/>
              <a:t>13</a:t>
            </a:fld>
            <a:endParaRPr lang="en-GB"/>
          </a:p>
        </p:txBody>
      </p:sp>
    </p:spTree>
    <p:extLst>
      <p:ext uri="{BB962C8B-B14F-4D97-AF65-F5344CB8AC3E}">
        <p14:creationId xmlns:p14="http://schemas.microsoft.com/office/powerpoint/2010/main" val="3418305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kern="0">
                <a:solidFill>
                  <a:sysClr val="windowText" lastClr="000000"/>
                </a:solidFill>
              </a:rPr>
              <a:t>Non colour rich option for printing </a:t>
            </a:r>
          </a:p>
          <a:p>
            <a:pPr>
              <a:defRPr/>
            </a:pPr>
            <a:endParaRPr lang="en-GB" b="1" kern="0">
              <a:solidFill>
                <a:sysClr val="windowText" lastClr="000000"/>
              </a:solidFill>
            </a:endParaRPr>
          </a:p>
          <a:p>
            <a:pPr>
              <a:defRPr/>
            </a:pPr>
            <a:r>
              <a:rPr lang="en-GB" b="1" kern="0">
                <a:solidFill>
                  <a:sysClr val="windowText" lastClr="000000"/>
                </a:solidFill>
              </a:rPr>
              <a:t>TEACHERS </a:t>
            </a:r>
            <a:r>
              <a:rPr lang="en-GB" sz="1200" b="1" kern="0">
                <a:solidFill>
                  <a:sysClr val="windowText" lastClr="000000"/>
                </a:solidFill>
              </a:rPr>
              <a:t>NOTES:</a:t>
            </a:r>
            <a:r>
              <a:rPr lang="en-GB" b="1" kern="0">
                <a:solidFill>
                  <a:sysClr val="windowText" lastClr="000000"/>
                </a:solidFill>
              </a:rPr>
              <a:t> </a:t>
            </a:r>
            <a:endParaRPr lang="en-GB" sz="1200" b="1" kern="0">
              <a:solidFill>
                <a:sysClr val="windowText" lastClr="000000"/>
              </a:solidFil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0">
              <a:solidFill>
                <a:sysClr val="windowText" lastClr="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0">
                <a:solidFill>
                  <a:sysClr val="windowText" lastClr="000000"/>
                </a:solidFill>
              </a:rPr>
              <a:t>Print out this wordsearch</a:t>
            </a:r>
            <a:br>
              <a:rPr lang="en-GB" sz="1200" kern="0">
                <a:solidFill>
                  <a:sysClr val="windowText" lastClr="000000"/>
                </a:solidFill>
              </a:rPr>
            </a:br>
            <a:r>
              <a:rPr lang="en-GB" sz="1200" kern="0">
                <a:solidFill>
                  <a:sysClr val="windowText" lastClr="000000"/>
                </a:solidFill>
              </a:rPr>
              <a:t>See how many words you can find from the list. </a:t>
            </a:r>
            <a:br>
              <a:rPr lang="en-GB" sz="1200" kern="0">
                <a:solidFill>
                  <a:sysClr val="windowText" lastClr="000000"/>
                </a:solidFill>
              </a:rPr>
            </a:br>
            <a:br>
              <a:rPr lang="en-GB" sz="1200" kern="0">
                <a:solidFill>
                  <a:sysClr val="windowText" lastClr="000000"/>
                </a:solidFill>
              </a:rPr>
            </a:br>
            <a:r>
              <a:rPr lang="en-GB" sz="1200" kern="0">
                <a:solidFill>
                  <a:sysClr val="windowText" lastClr="000000"/>
                </a:solidFill>
              </a:rPr>
              <a:t>Find out more about Apprenticeships </a:t>
            </a:r>
            <a:br>
              <a:rPr lang="en-GB" sz="1200" kern="0">
                <a:solidFill>
                  <a:sysClr val="windowText" lastClr="000000"/>
                </a:solidFill>
              </a:rPr>
            </a:br>
            <a:r>
              <a:rPr lang="en-GB" sz="1200" kern="0">
                <a:solidFill>
                  <a:sysClr val="windowText" lastClr="000000"/>
                </a:solidFill>
              </a:rPr>
              <a:t>@ </a:t>
            </a:r>
            <a:r>
              <a:rPr lang="en-GB" sz="1200" u="sng" kern="0">
                <a:solidFill>
                  <a:sysClr val="windowText" lastClr="000000"/>
                </a:solidFill>
                <a:hlinkClick r:id="rId3">
                  <a:extLst>
                    <a:ext uri="{A12FA001-AC4F-418D-AE19-62706E023703}">
                      <ahyp:hlinkClr xmlns:ahyp="http://schemas.microsoft.com/office/drawing/2018/hyperlinkcolor" val="tx"/>
                    </a:ext>
                  </a:extLst>
                </a:hlinkClick>
              </a:rPr>
              <a:t>www.apprenticeships.scot</a:t>
            </a:r>
            <a:r>
              <a:rPr lang="en-GB" sz="1200" kern="0">
                <a:solidFill>
                  <a:sysClr val="windowText" lastClr="000000"/>
                </a:solidFill>
              </a:rPr>
              <a:t> </a:t>
            </a:r>
          </a:p>
          <a:p>
            <a:endParaRPr lang="en-GB"/>
          </a:p>
        </p:txBody>
      </p:sp>
      <p:sp>
        <p:nvSpPr>
          <p:cNvPr id="4" name="Slide Number Placeholder 3"/>
          <p:cNvSpPr>
            <a:spLocks noGrp="1"/>
          </p:cNvSpPr>
          <p:nvPr>
            <p:ph type="sldNum" sz="quarter" idx="5"/>
          </p:nvPr>
        </p:nvSpPr>
        <p:spPr/>
        <p:txBody>
          <a:bodyPr/>
          <a:lstStyle/>
          <a:p>
            <a:fld id="{D943EF39-ABD1-41C6-AED4-D4969A6604C9}" type="slidenum">
              <a:rPr lang="en-GB" smtClean="0"/>
              <a:t>14</a:t>
            </a:fld>
            <a:endParaRPr lang="en-GB"/>
          </a:p>
        </p:txBody>
      </p:sp>
    </p:spTree>
    <p:extLst>
      <p:ext uri="{BB962C8B-B14F-4D97-AF65-F5344CB8AC3E}">
        <p14:creationId xmlns:p14="http://schemas.microsoft.com/office/powerpoint/2010/main" val="2889379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a:solidFill>
                  <a:schemeClr val="tx1"/>
                </a:solidFill>
                <a:effectLst/>
                <a:latin typeface="+mn-lt"/>
                <a:ea typeface="+mn-ea"/>
                <a:cs typeface="+mn-cs"/>
              </a:rPr>
              <a:t>TEACHER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0">
              <a:solidFill>
                <a:sysClr val="windowText" lastClr="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0">
                <a:solidFill>
                  <a:sysClr val="windowText" lastClr="000000"/>
                </a:solidFill>
              </a:rPr>
              <a:t>Answers to wordsearch.</a:t>
            </a:r>
            <a:br>
              <a:rPr lang="en-GB" sz="1200" kern="0">
                <a:solidFill>
                  <a:sysClr val="windowText" lastClr="000000"/>
                </a:solidFill>
              </a:rPr>
            </a:br>
            <a:br>
              <a:rPr lang="en-GB" sz="1200" kern="0">
                <a:solidFill>
                  <a:sysClr val="windowText" lastClr="000000"/>
                </a:solidFill>
              </a:rPr>
            </a:br>
            <a:r>
              <a:rPr lang="en-GB" sz="1200" kern="0">
                <a:solidFill>
                  <a:sysClr val="windowText" lastClr="000000"/>
                </a:solidFill>
              </a:rPr>
              <a:t>Find out more about Apprenticeships </a:t>
            </a:r>
            <a:br>
              <a:rPr lang="en-GB" sz="1200" kern="0">
                <a:solidFill>
                  <a:sysClr val="windowText" lastClr="000000"/>
                </a:solidFill>
              </a:rPr>
            </a:br>
            <a:r>
              <a:rPr lang="en-GB" sz="1200" kern="0">
                <a:solidFill>
                  <a:sysClr val="windowText" lastClr="000000"/>
                </a:solidFill>
              </a:rPr>
              <a:t>@ </a:t>
            </a:r>
            <a:r>
              <a:rPr lang="en-GB" sz="1200" u="sng" kern="0">
                <a:solidFill>
                  <a:sysClr val="windowText" lastClr="000000"/>
                </a:solidFill>
                <a:hlinkClick r:id="rId3">
                  <a:extLst>
                    <a:ext uri="{A12FA001-AC4F-418D-AE19-62706E023703}">
                      <ahyp:hlinkClr xmlns:ahyp="http://schemas.microsoft.com/office/drawing/2018/hyperlinkcolor" val="tx"/>
                    </a:ext>
                  </a:extLst>
                </a:hlinkClick>
              </a:rPr>
              <a:t>www.apprenticeships.scot</a:t>
            </a:r>
            <a:r>
              <a:rPr lang="en-GB" sz="1200" kern="0">
                <a:solidFill>
                  <a:sysClr val="windowText" lastClr="000000"/>
                </a:solidFill>
              </a:rPr>
              <a:t> </a:t>
            </a:r>
          </a:p>
          <a:p>
            <a:endParaRPr lang="en-GB"/>
          </a:p>
        </p:txBody>
      </p:sp>
      <p:sp>
        <p:nvSpPr>
          <p:cNvPr id="4" name="Slide Number Placeholder 3"/>
          <p:cNvSpPr>
            <a:spLocks noGrp="1"/>
          </p:cNvSpPr>
          <p:nvPr>
            <p:ph type="sldNum" sz="quarter" idx="5"/>
          </p:nvPr>
        </p:nvSpPr>
        <p:spPr/>
        <p:txBody>
          <a:bodyPr/>
          <a:lstStyle/>
          <a:p>
            <a:fld id="{D943EF39-ABD1-41C6-AED4-D4969A6604C9}" type="slidenum">
              <a:rPr lang="en-GB" smtClean="0"/>
              <a:t>15</a:t>
            </a:fld>
            <a:endParaRPr lang="en-GB"/>
          </a:p>
        </p:txBody>
      </p:sp>
    </p:spTree>
    <p:extLst>
      <p:ext uri="{BB962C8B-B14F-4D97-AF65-F5344CB8AC3E}">
        <p14:creationId xmlns:p14="http://schemas.microsoft.com/office/powerpoint/2010/main" val="1547188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a:solidFill>
                  <a:schemeClr val="tx1"/>
                </a:solidFill>
                <a:effectLst/>
                <a:latin typeface="+mn-lt"/>
                <a:ea typeface="+mn-ea"/>
                <a:cs typeface="+mn-cs"/>
              </a:rPr>
              <a:t>TEACHER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0">
              <a:solidFill>
                <a:sysClr val="windowText" lastClr="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0">
                <a:solidFill>
                  <a:sysClr val="windowText" lastClr="000000"/>
                </a:solidFill>
              </a:rPr>
              <a:t>Print out the worksheet. See how many logos you can identify from the images below.</a:t>
            </a:r>
            <a:br>
              <a:rPr lang="en-GB" sz="1200" b="0" kern="0">
                <a:solidFill>
                  <a:sysClr val="windowText" lastClr="000000"/>
                </a:solidFill>
              </a:rPr>
            </a:br>
            <a:br>
              <a:rPr lang="en-GB" sz="1200" b="0" kern="0">
                <a:solidFill>
                  <a:sysClr val="windowText" lastClr="000000"/>
                </a:solidFill>
              </a:rPr>
            </a:br>
            <a:r>
              <a:rPr lang="en-GB" sz="1200" kern="0">
                <a:solidFill>
                  <a:sysClr val="windowText" lastClr="000000"/>
                </a:solidFill>
              </a:rPr>
              <a:t>Find out more about Apprenticeships and the companies below at @ </a:t>
            </a:r>
            <a:r>
              <a:rPr lang="en-GB" sz="1200" u="sng" kern="0">
                <a:solidFill>
                  <a:sysClr val="windowText" lastClr="000000"/>
                </a:solidFill>
                <a:hlinkClick r:id="rId3">
                  <a:extLst>
                    <a:ext uri="{A12FA001-AC4F-418D-AE19-62706E023703}">
                      <ahyp:hlinkClr xmlns:ahyp="http://schemas.microsoft.com/office/drawing/2018/hyperlinkcolor" val="tx"/>
                    </a:ext>
                  </a:extLst>
                </a:hlinkClick>
              </a:rPr>
              <a:t>www.apprenticeships.scot</a:t>
            </a:r>
            <a:r>
              <a:rPr lang="en-GB" sz="1200" kern="0">
                <a:solidFill>
                  <a:sysClr val="windowText" lastClr="000000"/>
                </a:solidFill>
              </a:rPr>
              <a:t> </a:t>
            </a:r>
          </a:p>
          <a:p>
            <a:endParaRPr lang="en-GB"/>
          </a:p>
        </p:txBody>
      </p:sp>
      <p:sp>
        <p:nvSpPr>
          <p:cNvPr id="4" name="Slide Number Placeholder 3"/>
          <p:cNvSpPr>
            <a:spLocks noGrp="1"/>
          </p:cNvSpPr>
          <p:nvPr>
            <p:ph type="sldNum" sz="quarter" idx="5"/>
          </p:nvPr>
        </p:nvSpPr>
        <p:spPr/>
        <p:txBody>
          <a:bodyPr/>
          <a:lstStyle/>
          <a:p>
            <a:fld id="{D943EF39-ABD1-41C6-AED4-D4969A6604C9}" type="slidenum">
              <a:rPr lang="en-GB" smtClean="0"/>
              <a:t>16</a:t>
            </a:fld>
            <a:endParaRPr lang="en-GB"/>
          </a:p>
        </p:txBody>
      </p:sp>
    </p:spTree>
    <p:extLst>
      <p:ext uri="{BB962C8B-B14F-4D97-AF65-F5344CB8AC3E}">
        <p14:creationId xmlns:p14="http://schemas.microsoft.com/office/powerpoint/2010/main" val="3776741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Answers as above. </a:t>
            </a:r>
          </a:p>
          <a:p>
            <a:endParaRPr lang="en-GB"/>
          </a:p>
        </p:txBody>
      </p:sp>
      <p:sp>
        <p:nvSpPr>
          <p:cNvPr id="4" name="Slide Number Placeholder 3"/>
          <p:cNvSpPr>
            <a:spLocks noGrp="1"/>
          </p:cNvSpPr>
          <p:nvPr>
            <p:ph type="sldNum" sz="quarter" idx="5"/>
          </p:nvPr>
        </p:nvSpPr>
        <p:spPr/>
        <p:txBody>
          <a:bodyPr/>
          <a:lstStyle/>
          <a:p>
            <a:fld id="{D943EF39-ABD1-41C6-AED4-D4969A6604C9}" type="slidenum">
              <a:rPr lang="en-GB" smtClean="0"/>
              <a:t>17</a:t>
            </a:fld>
            <a:endParaRPr lang="en-GB"/>
          </a:p>
        </p:txBody>
      </p:sp>
    </p:spTree>
    <p:extLst>
      <p:ext uri="{BB962C8B-B14F-4D97-AF65-F5344CB8AC3E}">
        <p14:creationId xmlns:p14="http://schemas.microsoft.com/office/powerpoint/2010/main" val="1684983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Pupils /Teachers can print this mindfulness colouring sheet.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chemeClr val="tx1"/>
                </a:solidFill>
              </a:rPr>
              <a:t>Mindful </a:t>
            </a:r>
            <a:r>
              <a:rPr lang="en-US" b="1" err="1">
                <a:solidFill>
                  <a:schemeClr val="tx1"/>
                </a:solidFill>
              </a:rPr>
              <a:t>colouring</a:t>
            </a:r>
            <a:r>
              <a:rPr lang="en-US">
                <a:solidFill>
                  <a:schemeClr val="tx1"/>
                </a:solidFill>
              </a:rPr>
              <a:t> asks us to focus on how we choose and apply </a:t>
            </a:r>
            <a:r>
              <a:rPr lang="en-US" b="1" err="1">
                <a:solidFill>
                  <a:schemeClr val="tx1"/>
                </a:solidFill>
              </a:rPr>
              <a:t>colour</a:t>
            </a:r>
            <a:r>
              <a:rPr lang="en-US">
                <a:solidFill>
                  <a:schemeClr val="tx1"/>
                </a:solidFill>
              </a:rPr>
              <a:t> in a design to bring our awareness to the present moment. ... There is no right or wrong way to </a:t>
            </a:r>
            <a:r>
              <a:rPr lang="en-US" b="1" err="1">
                <a:solidFill>
                  <a:schemeClr val="tx1"/>
                </a:solidFill>
              </a:rPr>
              <a:t>colour</a:t>
            </a:r>
            <a:r>
              <a:rPr lang="en-US">
                <a:solidFill>
                  <a:schemeClr val="tx1"/>
                </a:solidFill>
              </a:rPr>
              <a:t> in, it is a form of self expression – ENJOY!</a:t>
            </a:r>
          </a:p>
        </p:txBody>
      </p:sp>
      <p:sp>
        <p:nvSpPr>
          <p:cNvPr id="4" name="Slide Number Placeholder 3"/>
          <p:cNvSpPr>
            <a:spLocks noGrp="1"/>
          </p:cNvSpPr>
          <p:nvPr>
            <p:ph type="sldNum" sz="quarter" idx="5"/>
          </p:nvPr>
        </p:nvSpPr>
        <p:spPr/>
        <p:txBody>
          <a:bodyPr/>
          <a:lstStyle/>
          <a:p>
            <a:fld id="{D943EF39-ABD1-41C6-AED4-D4969A6604C9}" type="slidenum">
              <a:rPr lang="en-GB" smtClean="0"/>
              <a:t>18</a:t>
            </a:fld>
            <a:endParaRPr lang="en-GB"/>
          </a:p>
        </p:txBody>
      </p:sp>
    </p:spTree>
    <p:extLst>
      <p:ext uri="{BB962C8B-B14F-4D97-AF65-F5344CB8AC3E}">
        <p14:creationId xmlns:p14="http://schemas.microsoft.com/office/powerpoint/2010/main" val="3084563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a:cs typeface="Calibri"/>
              </a:rPr>
              <a:t>Non Colour rich version for printing</a:t>
            </a:r>
            <a:endParaRPr lang="en-GB" b="1"/>
          </a:p>
          <a:p>
            <a:pPr>
              <a:defRPr/>
            </a:pPr>
            <a:endParaRPr lang="en-GB"/>
          </a:p>
          <a:p>
            <a:pPr>
              <a:defRPr/>
            </a:pPr>
            <a:r>
              <a:rPr lang="en-GB"/>
              <a:t>Pupils /Teachers can print this mindfulness colouring sheet. </a:t>
            </a:r>
            <a:endParaRPr lang="en-GB">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chemeClr val="tx1"/>
                </a:solidFill>
              </a:rPr>
              <a:t>Mindful </a:t>
            </a:r>
            <a:r>
              <a:rPr lang="en-US" b="1" err="1">
                <a:solidFill>
                  <a:schemeClr val="tx1"/>
                </a:solidFill>
              </a:rPr>
              <a:t>colouring</a:t>
            </a:r>
            <a:r>
              <a:rPr lang="en-US">
                <a:solidFill>
                  <a:schemeClr val="tx1"/>
                </a:solidFill>
              </a:rPr>
              <a:t> asks us to focus on how we choose and apply </a:t>
            </a:r>
            <a:r>
              <a:rPr lang="en-US" b="1" err="1">
                <a:solidFill>
                  <a:schemeClr val="tx1"/>
                </a:solidFill>
              </a:rPr>
              <a:t>colour</a:t>
            </a:r>
            <a:r>
              <a:rPr lang="en-US">
                <a:solidFill>
                  <a:schemeClr val="tx1"/>
                </a:solidFill>
              </a:rPr>
              <a:t> in a design to bring our awareness to the present moment. ... There is no right or wrong way to </a:t>
            </a:r>
            <a:r>
              <a:rPr lang="en-US" b="1" err="1">
                <a:solidFill>
                  <a:schemeClr val="tx1"/>
                </a:solidFill>
              </a:rPr>
              <a:t>colour</a:t>
            </a:r>
            <a:r>
              <a:rPr lang="en-US">
                <a:solidFill>
                  <a:schemeClr val="tx1"/>
                </a:solidFill>
              </a:rPr>
              <a:t> in, it is a form of self expression – ENJOY!</a:t>
            </a:r>
          </a:p>
        </p:txBody>
      </p:sp>
      <p:sp>
        <p:nvSpPr>
          <p:cNvPr id="4" name="Slide Number Placeholder 3"/>
          <p:cNvSpPr>
            <a:spLocks noGrp="1"/>
          </p:cNvSpPr>
          <p:nvPr>
            <p:ph type="sldNum" sz="quarter" idx="5"/>
          </p:nvPr>
        </p:nvSpPr>
        <p:spPr/>
        <p:txBody>
          <a:bodyPr/>
          <a:lstStyle/>
          <a:p>
            <a:fld id="{D943EF39-ABD1-41C6-AED4-D4969A6604C9}" type="slidenum">
              <a:rPr lang="en-GB" smtClean="0"/>
              <a:t>19</a:t>
            </a:fld>
            <a:endParaRPr lang="en-GB"/>
          </a:p>
        </p:txBody>
      </p:sp>
    </p:spTree>
    <p:extLst>
      <p:ext uri="{BB962C8B-B14F-4D97-AF65-F5344CB8AC3E}">
        <p14:creationId xmlns:p14="http://schemas.microsoft.com/office/powerpoint/2010/main" val="3376417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TEACHER NOTES:</a:t>
            </a:r>
          </a:p>
          <a:p>
            <a:pPr>
              <a:defRPr/>
            </a:pPr>
            <a:r>
              <a:rPr lang="en-US" b="0" i="0" kern="1200">
                <a:effectLst/>
              </a:rPr>
              <a:t>An apprenticeship is when someone works towards a qualification </a:t>
            </a:r>
            <a:r>
              <a:rPr lang="en-US"/>
              <a:t>on the job. They work with experienced colleagues on real projects while putting what they learn straight into practice</a:t>
            </a:r>
            <a:r>
              <a:rPr lang="en-US" b="0" i="0" kern="1200">
                <a:effectLst/>
              </a:rPr>
              <a:t>.</a:t>
            </a:r>
            <a:r>
              <a:rPr lang="en-US"/>
              <a:t> </a:t>
            </a:r>
            <a:r>
              <a:rPr lang="en-US" sz="1200" b="0" i="0" kern="1200">
                <a:solidFill>
                  <a:schemeClr val="tx1"/>
                </a:solidFill>
                <a:effectLst/>
                <a:latin typeface="+mn-lt"/>
                <a:ea typeface="+mn-ea"/>
                <a:cs typeface="+mn-cs"/>
              </a:rPr>
              <a:t>When completed an individual will receive a certificate to say you can do this job. (a certificate of competence).</a:t>
            </a:r>
            <a:r>
              <a:rPr lang="en-US"/>
              <a:t> </a:t>
            </a:r>
            <a:endParaRPr lang="en-GB" sz="1200" b="0" i="0" u="none" strike="noStrike" kern="1200" baseline="0">
              <a:solidFill>
                <a:schemeClr val="tx1"/>
              </a:solidFill>
              <a:latin typeface="+mn-lt"/>
              <a:cs typeface="Calibri"/>
            </a:endParaRPr>
          </a:p>
          <a:p>
            <a:r>
              <a:rPr lang="en-GB" sz="1200" b="0" i="0" u="none" strike="noStrike" kern="1200" baseline="0">
                <a:solidFill>
                  <a:schemeClr val="tx1"/>
                </a:solidFill>
                <a:latin typeface="+mn-lt"/>
                <a:ea typeface="+mn-ea"/>
                <a:cs typeface="+mn-cs"/>
              </a:rPr>
              <a:t>Today, there are apprenticeships available in more industry sectors than ever before – all based on the skills employers want.</a:t>
            </a:r>
          </a:p>
          <a:p>
            <a:endParaRPr lang="en-GB" sz="1200" b="0" i="0" u="none" strike="noStrike" kern="1200" baseline="0">
              <a:solidFill>
                <a:schemeClr val="tx1"/>
              </a:solidFill>
              <a:latin typeface="+mn-lt"/>
              <a:ea typeface="+mn-ea"/>
              <a:cs typeface="+mn-cs"/>
            </a:endParaRPr>
          </a:p>
          <a:p>
            <a:r>
              <a:rPr lang="en-GB" sz="1200" b="0" i="0" u="none" strike="noStrike" kern="1200" baseline="0">
                <a:solidFill>
                  <a:schemeClr val="tx1"/>
                </a:solidFill>
                <a:latin typeface="+mn-lt"/>
                <a:ea typeface="+mn-ea"/>
                <a:cs typeface="+mn-cs"/>
              </a:rPr>
              <a:t>There are three types of apprenticeship available in Scotland: Foundation, Modern and Graduate Apprenticeships.</a:t>
            </a:r>
          </a:p>
          <a:p>
            <a:r>
              <a:rPr lang="en-GB" sz="1200" i="1" kern="1200">
                <a:solidFill>
                  <a:schemeClr val="tx1"/>
                </a:solidFill>
                <a:effectLst/>
                <a:latin typeface="+mn-lt"/>
                <a:ea typeface="+mn-ea"/>
                <a:cs typeface="+mn-cs"/>
              </a:rPr>
              <a:t>Foundation Apprenticeships - for school pupils and the same level of qualification as a Higher.</a:t>
            </a:r>
            <a:endParaRPr lang="en-GB" sz="1200" kern="1200">
              <a:solidFill>
                <a:schemeClr val="tx1"/>
              </a:solidFill>
              <a:effectLst/>
              <a:latin typeface="+mn-lt"/>
              <a:ea typeface="+mn-ea"/>
              <a:cs typeface="+mn-cs"/>
            </a:endParaRPr>
          </a:p>
          <a:p>
            <a:r>
              <a:rPr lang="en-GB" sz="1200" i="1" kern="1200">
                <a:solidFill>
                  <a:schemeClr val="tx1"/>
                </a:solidFill>
                <a:effectLst/>
                <a:latin typeface="+mn-lt"/>
                <a:ea typeface="+mn-ea"/>
                <a:cs typeface="+mn-cs"/>
              </a:rPr>
              <a:t>Modern Apprenticeships - to work, learn and earn (post school)</a:t>
            </a:r>
            <a:endParaRPr lang="en-GB" sz="1200" kern="1200">
              <a:solidFill>
                <a:schemeClr val="tx1"/>
              </a:solidFill>
              <a:effectLst/>
              <a:latin typeface="+mn-lt"/>
              <a:ea typeface="+mn-ea"/>
              <a:cs typeface="+mn-cs"/>
            </a:endParaRPr>
          </a:p>
          <a:p>
            <a:r>
              <a:rPr lang="en-GB" sz="1200" i="1" kern="1200">
                <a:solidFill>
                  <a:schemeClr val="tx1"/>
                </a:solidFill>
                <a:effectLst/>
                <a:latin typeface="+mn-lt"/>
                <a:ea typeface="+mn-ea"/>
                <a:cs typeface="+mn-cs"/>
              </a:rPr>
              <a:t>Graduate Apprenticeships - to get a job and get a degree (post school)</a:t>
            </a:r>
            <a:endParaRPr lang="en-GB" sz="1200"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5"/>
          </p:nvPr>
        </p:nvSpPr>
        <p:spPr/>
        <p:txBody>
          <a:bodyPr/>
          <a:lstStyle/>
          <a:p>
            <a:fld id="{D943EF39-ABD1-41C6-AED4-D4969A6604C9}" type="slidenum">
              <a:rPr lang="en-GB" smtClean="0"/>
              <a:t>2</a:t>
            </a:fld>
            <a:endParaRPr lang="en-GB"/>
          </a:p>
        </p:txBody>
      </p:sp>
    </p:spTree>
    <p:extLst>
      <p:ext uri="{BB962C8B-B14F-4D97-AF65-F5344CB8AC3E}">
        <p14:creationId xmlns:p14="http://schemas.microsoft.com/office/powerpoint/2010/main" val="2805994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Tafara</a:t>
            </a:r>
            <a:r>
              <a:rPr lang="en-US"/>
              <a:t> is a Civil Engineering Foundation Apprentice. </a:t>
            </a:r>
          </a:p>
          <a:p>
            <a:r>
              <a:rPr lang="en-US"/>
              <a:t>Let Pupil(s) see the video linked above.  </a:t>
            </a:r>
          </a:p>
          <a:p>
            <a:r>
              <a:rPr lang="en-US"/>
              <a:t>Find out more about Foundation Apprenticeships here: https://www.apprenticeships.scot/become-an-apprentice/foundation-apprenticeships/</a:t>
            </a:r>
            <a:endParaRPr lang="en-GB"/>
          </a:p>
        </p:txBody>
      </p:sp>
      <p:sp>
        <p:nvSpPr>
          <p:cNvPr id="4" name="Slide Number Placeholder 3"/>
          <p:cNvSpPr>
            <a:spLocks noGrp="1"/>
          </p:cNvSpPr>
          <p:nvPr>
            <p:ph type="sldNum" sz="quarter" idx="5"/>
          </p:nvPr>
        </p:nvSpPr>
        <p:spPr/>
        <p:txBody>
          <a:bodyPr/>
          <a:lstStyle/>
          <a:p>
            <a:fld id="{D943EF39-ABD1-41C6-AED4-D4969A6604C9}" type="slidenum">
              <a:rPr lang="en-GB" smtClean="0"/>
              <a:t>20</a:t>
            </a:fld>
            <a:endParaRPr lang="en-GB"/>
          </a:p>
        </p:txBody>
      </p:sp>
    </p:spTree>
    <p:extLst>
      <p:ext uri="{BB962C8B-B14F-4D97-AF65-F5344CB8AC3E}">
        <p14:creationId xmlns:p14="http://schemas.microsoft.com/office/powerpoint/2010/main" val="92305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Robyn is an Engineering; Design and Manufacturing Graduate Apprentice. </a:t>
            </a:r>
          </a:p>
          <a:p>
            <a:r>
              <a:rPr lang="en-US"/>
              <a:t>Let Pupil(s) see the video linked above.  </a:t>
            </a:r>
          </a:p>
          <a:p>
            <a:r>
              <a:rPr lang="en-US"/>
              <a:t>Find out more about Graduate Apprenticeships here: https://www.apprenticeships.scot/become-an-apprentice/graduate-apprenticeships/ </a:t>
            </a:r>
          </a:p>
          <a:p>
            <a:endParaRPr lang="en-GB"/>
          </a:p>
        </p:txBody>
      </p:sp>
      <p:sp>
        <p:nvSpPr>
          <p:cNvPr id="4" name="Slide Number Placeholder 3"/>
          <p:cNvSpPr>
            <a:spLocks noGrp="1"/>
          </p:cNvSpPr>
          <p:nvPr>
            <p:ph type="sldNum" sz="quarter" idx="5"/>
          </p:nvPr>
        </p:nvSpPr>
        <p:spPr/>
        <p:txBody>
          <a:bodyPr/>
          <a:lstStyle/>
          <a:p>
            <a:fld id="{D943EF39-ABD1-41C6-AED4-D4969A6604C9}" type="slidenum">
              <a:rPr lang="en-GB" smtClean="0"/>
              <a:t>21</a:t>
            </a:fld>
            <a:endParaRPr lang="en-GB"/>
          </a:p>
        </p:txBody>
      </p:sp>
    </p:spTree>
    <p:extLst>
      <p:ext uri="{BB962C8B-B14F-4D97-AF65-F5344CB8AC3E}">
        <p14:creationId xmlns:p14="http://schemas.microsoft.com/office/powerpoint/2010/main" val="5206228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Maryam is an Automotive Modern Apprentice. </a:t>
            </a:r>
          </a:p>
          <a:p>
            <a:r>
              <a:rPr lang="en-US"/>
              <a:t>Let Pupil(s) see the video linked above.  </a:t>
            </a:r>
          </a:p>
          <a:p>
            <a:r>
              <a:rPr lang="en-US"/>
              <a:t>Find out more about Modern Apprenticeships here: https://www.apprenticeships.scot/become-an-apprentice/modern-apprenticeships/</a:t>
            </a:r>
            <a:endParaRPr lang="en-GB"/>
          </a:p>
        </p:txBody>
      </p:sp>
      <p:sp>
        <p:nvSpPr>
          <p:cNvPr id="4" name="Slide Number Placeholder 3"/>
          <p:cNvSpPr>
            <a:spLocks noGrp="1"/>
          </p:cNvSpPr>
          <p:nvPr>
            <p:ph type="sldNum" sz="quarter" idx="5"/>
          </p:nvPr>
        </p:nvSpPr>
        <p:spPr/>
        <p:txBody>
          <a:bodyPr/>
          <a:lstStyle/>
          <a:p>
            <a:fld id="{D943EF39-ABD1-41C6-AED4-D4969A6604C9}" type="slidenum">
              <a:rPr lang="en-GB" smtClean="0"/>
              <a:t>22</a:t>
            </a:fld>
            <a:endParaRPr lang="en-GB"/>
          </a:p>
        </p:txBody>
      </p:sp>
    </p:spTree>
    <p:extLst>
      <p:ext uri="{BB962C8B-B14F-4D97-AF65-F5344CB8AC3E}">
        <p14:creationId xmlns:p14="http://schemas.microsoft.com/office/powerpoint/2010/main" val="35329623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Maryam is an Automotive Modern Apprentice. </a:t>
            </a:r>
          </a:p>
          <a:p>
            <a:r>
              <a:rPr lang="en-US"/>
              <a:t>Let Pupil(s) see the video linked above.  </a:t>
            </a:r>
          </a:p>
          <a:p>
            <a:r>
              <a:rPr lang="en-US"/>
              <a:t>Find out more about Modern Apprenticeships here: https://www.apprenticeships.scot/become-an-apprentice/modern-apprenticeships/</a:t>
            </a:r>
            <a:endParaRPr lang="en-GB"/>
          </a:p>
        </p:txBody>
      </p:sp>
      <p:sp>
        <p:nvSpPr>
          <p:cNvPr id="4" name="Slide Number Placeholder 3"/>
          <p:cNvSpPr>
            <a:spLocks noGrp="1"/>
          </p:cNvSpPr>
          <p:nvPr>
            <p:ph type="sldNum" sz="quarter" idx="5"/>
          </p:nvPr>
        </p:nvSpPr>
        <p:spPr/>
        <p:txBody>
          <a:bodyPr/>
          <a:lstStyle/>
          <a:p>
            <a:fld id="{D943EF39-ABD1-41C6-AED4-D4969A6604C9}" type="slidenum">
              <a:rPr lang="en-GB" smtClean="0"/>
              <a:t>23</a:t>
            </a:fld>
            <a:endParaRPr lang="en-GB"/>
          </a:p>
        </p:txBody>
      </p:sp>
    </p:spTree>
    <p:extLst>
      <p:ext uri="{BB962C8B-B14F-4D97-AF65-F5344CB8AC3E}">
        <p14:creationId xmlns:p14="http://schemas.microsoft.com/office/powerpoint/2010/main" val="553174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NOTES:</a:t>
            </a:r>
          </a:p>
          <a:p>
            <a:r>
              <a:rPr lang="en-US" err="1"/>
              <a:t>Utilise</a:t>
            </a:r>
            <a:r>
              <a:rPr lang="en-US"/>
              <a:t> this activity within a group format or where necessary task each student individually to answer a specific question or all the questions. </a:t>
            </a:r>
          </a:p>
          <a:p>
            <a:r>
              <a:rPr lang="en-US" b="1"/>
              <a:t>Group format: </a:t>
            </a:r>
          </a:p>
          <a:p>
            <a:r>
              <a:rPr lang="en-US"/>
              <a:t>Divide the pupils into groups of 4-6. </a:t>
            </a:r>
          </a:p>
          <a:p>
            <a:r>
              <a:rPr lang="en-US"/>
              <a:t>Using the PowerPoint tell the pupils that they will be taking part in a group activity. There are two ways to run this activity, either ask each group to look at all the questions or give each group one question to consider and feedback to the rest of the class as you go through the slides.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a:t>Individual pupil format: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a:t>T</a:t>
            </a:r>
            <a:r>
              <a:rPr lang="en-US"/>
              <a:t>ask each student individually to answer a specific question or all questions and then feedback to the rest of the class as you go through the slides. </a:t>
            </a:r>
          </a:p>
          <a:p>
            <a:endParaRPr lang="en-US"/>
          </a:p>
          <a:p>
            <a:r>
              <a:rPr lang="en-US"/>
              <a:t>Remind pupils that this is not about being right or wrong but rather what they think the answer is. Depending on the timeframe you could ask the pupils to note down bullet points or create a mind map.</a:t>
            </a:r>
          </a:p>
          <a:p>
            <a:endParaRPr lang="en-US"/>
          </a:p>
          <a:p>
            <a:r>
              <a:rPr lang="en-US"/>
              <a:t>When the pupils finish the activity go over each question as a class. If you split the questions up between different groups or individuals, start by asking the group/pupil(s) to feedback and present their ideas and then open the discussion to the rest of the class. </a:t>
            </a:r>
          </a:p>
          <a:p>
            <a:endParaRPr lang="en-US"/>
          </a:p>
          <a:p>
            <a:r>
              <a:rPr lang="en-US"/>
              <a:t>Use the PowerPoint to go over the activity. On the following slides are some of the main points you would want to cover for each question.</a:t>
            </a:r>
            <a:endParaRPr lang="en-GB"/>
          </a:p>
        </p:txBody>
      </p:sp>
      <p:sp>
        <p:nvSpPr>
          <p:cNvPr id="4" name="Slide Number Placeholder 3"/>
          <p:cNvSpPr>
            <a:spLocks noGrp="1"/>
          </p:cNvSpPr>
          <p:nvPr>
            <p:ph type="sldNum" sz="quarter" idx="5"/>
          </p:nvPr>
        </p:nvSpPr>
        <p:spPr/>
        <p:txBody>
          <a:bodyPr/>
          <a:lstStyle/>
          <a:p>
            <a:fld id="{D943EF39-ABD1-41C6-AED4-D4969A6604C9}" type="slidenum">
              <a:rPr lang="en-GB" smtClean="0"/>
              <a:t>3</a:t>
            </a:fld>
            <a:endParaRPr lang="en-GB"/>
          </a:p>
        </p:txBody>
      </p:sp>
    </p:spTree>
    <p:extLst>
      <p:ext uri="{BB962C8B-B14F-4D97-AF65-F5344CB8AC3E}">
        <p14:creationId xmlns:p14="http://schemas.microsoft.com/office/powerpoint/2010/main" val="4241441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a:solidFill>
                  <a:schemeClr val="tx1"/>
                </a:solidFill>
                <a:effectLst/>
                <a:latin typeface="+mn-lt"/>
                <a:ea typeface="+mn-ea"/>
                <a:cs typeface="+mn-cs"/>
              </a:rPr>
              <a:t>TEACHER NOTES:</a:t>
            </a:r>
            <a:endParaRPr lang="en-US" b="1"/>
          </a:p>
          <a:p>
            <a:r>
              <a:rPr lang="en-US"/>
              <a:t>Where do you do an apprenticeship? </a:t>
            </a:r>
          </a:p>
          <a:p>
            <a:r>
              <a:rPr lang="en-US"/>
              <a:t>In this section you want to cover the fact that you can do an apprenticeship in lots of different places. Depending on the type of apprenticeship, you will be working in your chosen career and will undertake training to develop your skills.</a:t>
            </a:r>
            <a:endParaRPr lang="en-GB"/>
          </a:p>
        </p:txBody>
      </p:sp>
      <p:sp>
        <p:nvSpPr>
          <p:cNvPr id="4" name="Slide Number Placeholder 3"/>
          <p:cNvSpPr>
            <a:spLocks noGrp="1"/>
          </p:cNvSpPr>
          <p:nvPr>
            <p:ph type="sldNum" sz="quarter" idx="5"/>
          </p:nvPr>
        </p:nvSpPr>
        <p:spPr/>
        <p:txBody>
          <a:bodyPr/>
          <a:lstStyle/>
          <a:p>
            <a:fld id="{D943EF39-ABD1-41C6-AED4-D4969A6604C9}" type="slidenum">
              <a:rPr lang="en-GB" smtClean="0"/>
              <a:t>4</a:t>
            </a:fld>
            <a:endParaRPr lang="en-GB"/>
          </a:p>
        </p:txBody>
      </p:sp>
    </p:spTree>
    <p:extLst>
      <p:ext uri="{BB962C8B-B14F-4D97-AF65-F5344CB8AC3E}">
        <p14:creationId xmlns:p14="http://schemas.microsoft.com/office/powerpoint/2010/main" val="1050262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a:solidFill>
                  <a:schemeClr val="tx1"/>
                </a:solidFill>
                <a:effectLst/>
                <a:latin typeface="+mn-lt"/>
                <a:ea typeface="+mn-ea"/>
                <a:cs typeface="+mn-cs"/>
              </a:rPr>
              <a:t>TEACHER NOTES:</a:t>
            </a:r>
          </a:p>
          <a:p>
            <a:pPr marL="0" indent="0">
              <a:buFont typeface="Arial" panose="020B0604020202020204" pitchFamily="34" charset="0"/>
              <a:buNone/>
            </a:pPr>
            <a:r>
              <a:rPr lang="en-US"/>
              <a:t>The pupil(s) may produce lots of different answers, but you will want to highlight to them that </a:t>
            </a:r>
            <a:r>
              <a:rPr lang="en-US" b="1"/>
              <a:t>everyone</a:t>
            </a:r>
            <a:r>
              <a:rPr lang="en-US"/>
              <a:t> can do an apprenticeship if that is what they want to do. </a:t>
            </a:r>
          </a:p>
          <a:p>
            <a:pPr marL="171450" indent="-171450">
              <a:buFont typeface="Arial" panose="020B0604020202020204" pitchFamily="34" charset="0"/>
              <a:buChar char="•"/>
            </a:pPr>
            <a:r>
              <a:rPr lang="en-US"/>
              <a:t>Like University or College, there are qualifications they will need to get in School but if that is what they want to do anyone in the class can do one! </a:t>
            </a:r>
          </a:p>
          <a:p>
            <a:pPr marL="171450" indent="-171450">
              <a:buFont typeface="Arial" panose="020B0604020202020204" pitchFamily="34" charset="0"/>
              <a:buChar char="•"/>
            </a:pPr>
            <a:r>
              <a:rPr lang="en-US"/>
              <a:t>Foundation Apprenticeships are for pupils in their senior phase. </a:t>
            </a:r>
          </a:p>
          <a:p>
            <a:pPr marL="171450" indent="-171450">
              <a:buFont typeface="Arial" panose="020B0604020202020204" pitchFamily="34" charset="0"/>
              <a:buChar char="•"/>
            </a:pPr>
            <a:r>
              <a:rPr lang="en-US"/>
              <a:t>To do a Modern or Graduate Apprenticeship you will need to be over the legal School leaving age (16+) to move into employment.</a:t>
            </a:r>
            <a:endParaRPr lang="en-US">
              <a:cs typeface="Calibri"/>
            </a:endParaRPr>
          </a:p>
          <a:p>
            <a:pPr marL="171450" indent="-171450">
              <a:buFont typeface="Arial" panose="020B0604020202020204" pitchFamily="34" charset="0"/>
              <a:buChar char="•"/>
            </a:pPr>
            <a:r>
              <a:rPr lang="en-US"/>
              <a:t>Apprenticeships will be delivered in an inclusive environment and there is support available to help people with working through their Apprenticeship.</a:t>
            </a:r>
          </a:p>
          <a:p>
            <a:pPr marL="171450" indent="-171450">
              <a:buFont typeface="Arial" panose="020B0604020202020204" pitchFamily="34" charset="0"/>
              <a:buChar char="•"/>
            </a:pPr>
            <a:r>
              <a:rPr lang="en-US" err="1"/>
              <a:t>Emphasise</a:t>
            </a:r>
            <a:r>
              <a:rPr lang="en-US"/>
              <a:t> to pupils that there are different routes to each pathway, and it isn’t just a college course or university course that could get them to the job they want.</a:t>
            </a:r>
          </a:p>
          <a:p>
            <a:pPr marL="171450" indent="-171450">
              <a:buFont typeface="Arial" panose="020B0604020202020204" pitchFamily="34" charset="0"/>
              <a:buChar char="•"/>
            </a:pPr>
            <a:endParaRPr lang="en-US">
              <a:cs typeface="Calibri"/>
            </a:endParaRPr>
          </a:p>
          <a:p>
            <a:r>
              <a:rPr lang="en-US"/>
              <a:t>Apprenticeships are for everyone </a:t>
            </a:r>
            <a:endParaRPr lang="en-US">
              <a:cs typeface="Calibri"/>
            </a:endParaRPr>
          </a:p>
          <a:p>
            <a:pPr>
              <a:buFont typeface="Arial" panose="020B0604020202020204" pitchFamily="34" charset="0"/>
              <a:buChar char="•"/>
            </a:pPr>
            <a:r>
              <a:rPr lang="en-US"/>
              <a:t>If you’re disabled or have learning difficulties, you might be eligible for additional support such as Access to Work grants. Find out about what’s available and where to get advice on </a:t>
            </a:r>
            <a:r>
              <a:rPr lang="en-US">
                <a:hlinkClick r:id="rId3"/>
              </a:rPr>
              <a:t>My World of Work</a:t>
            </a:r>
            <a:r>
              <a:rPr lang="en-US"/>
              <a:t>. </a:t>
            </a:r>
          </a:p>
          <a:p>
            <a:pPr marL="171450" indent="-171450">
              <a:buFont typeface="Arial" panose="020B0604020202020204" pitchFamily="34" charset="0"/>
              <a:buChar char="•"/>
            </a:pPr>
            <a:r>
              <a:rPr lang="en-US"/>
              <a:t>Look out for the </a:t>
            </a:r>
            <a:r>
              <a:rPr lang="en-US">
                <a:hlinkClick r:id="rId4"/>
              </a:rPr>
              <a:t>Disability Confident</a:t>
            </a:r>
            <a:r>
              <a:rPr lang="en-US"/>
              <a:t> symbol on the job vacancies on apprenticeships.scot. This means if you apply, identify yourself as disabled, and meet the minimum criteria, you should be offered an interview. </a:t>
            </a:r>
          </a:p>
          <a:p>
            <a:endParaRPr lang="en-US"/>
          </a:p>
          <a:p>
            <a:r>
              <a:rPr lang="en-US"/>
              <a:t>Visit www.apprenticeships.scot to find out more information. </a:t>
            </a:r>
          </a:p>
          <a:p>
            <a:endParaRPr lang="en-US"/>
          </a:p>
        </p:txBody>
      </p:sp>
      <p:sp>
        <p:nvSpPr>
          <p:cNvPr id="4" name="Slide Number Placeholder 3"/>
          <p:cNvSpPr>
            <a:spLocks noGrp="1"/>
          </p:cNvSpPr>
          <p:nvPr>
            <p:ph type="sldNum" sz="quarter" idx="5"/>
          </p:nvPr>
        </p:nvSpPr>
        <p:spPr/>
        <p:txBody>
          <a:bodyPr/>
          <a:lstStyle/>
          <a:p>
            <a:fld id="{D943EF39-ABD1-41C6-AED4-D4969A6604C9}" type="slidenum">
              <a:rPr lang="en-GB" smtClean="0"/>
              <a:t>5</a:t>
            </a:fld>
            <a:endParaRPr lang="en-GB"/>
          </a:p>
        </p:txBody>
      </p:sp>
    </p:spTree>
    <p:extLst>
      <p:ext uri="{BB962C8B-B14F-4D97-AF65-F5344CB8AC3E}">
        <p14:creationId xmlns:p14="http://schemas.microsoft.com/office/powerpoint/2010/main" val="623029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a:solidFill>
                  <a:schemeClr val="tx1"/>
                </a:solidFill>
                <a:effectLst/>
                <a:latin typeface="+mn-lt"/>
                <a:ea typeface="+mn-ea"/>
                <a:cs typeface="+mn-cs"/>
              </a:rPr>
              <a:t>TEACHER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Again, this list is  similar to why people go to College or University, but in </a:t>
            </a:r>
            <a:r>
              <a:rPr lang="en-US" b="1"/>
              <a:t>addition</a:t>
            </a:r>
            <a:r>
              <a:rPr lang="en-US"/>
              <a:t> you will become an employee (</a:t>
            </a:r>
            <a:r>
              <a:rPr lang="en-US" i="1"/>
              <a:t>have a job</a:t>
            </a:r>
            <a:r>
              <a:rPr lang="en-US"/>
              <a:t>) and will be working.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You will still be training and learning and depending on the type of apprenticeship you might be at College or University.</a:t>
            </a:r>
            <a:endParaRPr lang="en-GB"/>
          </a:p>
          <a:p>
            <a:endParaRPr lang="en-GB"/>
          </a:p>
        </p:txBody>
      </p:sp>
      <p:sp>
        <p:nvSpPr>
          <p:cNvPr id="4" name="Slide Number Placeholder 3"/>
          <p:cNvSpPr>
            <a:spLocks noGrp="1"/>
          </p:cNvSpPr>
          <p:nvPr>
            <p:ph type="sldNum" sz="quarter" idx="5"/>
          </p:nvPr>
        </p:nvSpPr>
        <p:spPr/>
        <p:txBody>
          <a:bodyPr/>
          <a:lstStyle/>
          <a:p>
            <a:fld id="{D943EF39-ABD1-41C6-AED4-D4969A6604C9}" type="slidenum">
              <a:rPr lang="en-GB" smtClean="0"/>
              <a:t>6</a:t>
            </a:fld>
            <a:endParaRPr lang="en-GB"/>
          </a:p>
        </p:txBody>
      </p:sp>
    </p:spTree>
    <p:extLst>
      <p:ext uri="{BB962C8B-B14F-4D97-AF65-F5344CB8AC3E}">
        <p14:creationId xmlns:p14="http://schemas.microsoft.com/office/powerpoint/2010/main" val="896676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a:solidFill>
                  <a:schemeClr val="tx1"/>
                </a:solidFill>
                <a:effectLst/>
                <a:latin typeface="+mn-lt"/>
                <a:ea typeface="+mn-ea"/>
                <a:cs typeface="+mn-cs"/>
              </a:rPr>
              <a:t>TEACHER NOTES</a:t>
            </a:r>
            <a:r>
              <a:rPr lang="en-US" sz="1200" b="0" i="0" kern="1200">
                <a:solidFill>
                  <a:schemeClr val="tx1"/>
                </a:solidFill>
                <a:effectLst/>
                <a:latin typeface="+mn-lt"/>
                <a:ea typeface="+mn-ea"/>
                <a:cs typeface="+mn-cs"/>
              </a:rPr>
              <a:t>:</a:t>
            </a:r>
          </a:p>
          <a:p>
            <a:endParaRPr lang="en-US"/>
          </a:p>
          <a:p>
            <a:r>
              <a:rPr lang="en-US"/>
              <a:t>The reasons are like going to College or University with the addition of wanting to earn money while you study and build new skills. </a:t>
            </a:r>
          </a:p>
          <a:p>
            <a:r>
              <a:rPr lang="en-US"/>
              <a:t>Highlight that the unique thing about doing an apprenticeship is that you learn and train while you are </a:t>
            </a:r>
            <a:r>
              <a:rPr lang="en-US" b="1"/>
              <a:t>employed</a:t>
            </a:r>
            <a:r>
              <a:rPr lang="en-US"/>
              <a:t>. </a:t>
            </a:r>
          </a:p>
          <a:p>
            <a:r>
              <a:rPr lang="en-US"/>
              <a:t>You are learning on the job and working towards a </a:t>
            </a:r>
            <a:r>
              <a:rPr lang="en-US" err="1"/>
              <a:t>recognised</a:t>
            </a:r>
            <a:r>
              <a:rPr lang="en-US"/>
              <a:t> qualification that employers want.</a:t>
            </a:r>
            <a:endParaRPr lang="en-GB"/>
          </a:p>
        </p:txBody>
      </p:sp>
      <p:sp>
        <p:nvSpPr>
          <p:cNvPr id="4" name="Slide Number Placeholder 3"/>
          <p:cNvSpPr>
            <a:spLocks noGrp="1"/>
          </p:cNvSpPr>
          <p:nvPr>
            <p:ph type="sldNum" sz="quarter" idx="5"/>
          </p:nvPr>
        </p:nvSpPr>
        <p:spPr/>
        <p:txBody>
          <a:bodyPr/>
          <a:lstStyle/>
          <a:p>
            <a:fld id="{D943EF39-ABD1-41C6-AED4-D4969A6604C9}" type="slidenum">
              <a:rPr lang="en-GB" smtClean="0"/>
              <a:t>7</a:t>
            </a:fld>
            <a:endParaRPr lang="en-GB"/>
          </a:p>
        </p:txBody>
      </p:sp>
    </p:spTree>
    <p:extLst>
      <p:ext uri="{BB962C8B-B14F-4D97-AF65-F5344CB8AC3E}">
        <p14:creationId xmlns:p14="http://schemas.microsoft.com/office/powerpoint/2010/main" val="3030824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TEACHER NOTES:</a:t>
            </a:r>
          </a:p>
          <a:p>
            <a:r>
              <a:rPr lang="en-US"/>
              <a:t>Highlight the difference between each of the 3 levels.</a:t>
            </a:r>
          </a:p>
          <a:p>
            <a:endParaRPr lang="en-US"/>
          </a:p>
          <a:p>
            <a:r>
              <a:rPr lang="en-GB" sz="1200" b="0" i="0" u="none" strike="noStrike" kern="1200" baseline="0">
                <a:solidFill>
                  <a:schemeClr val="tx1"/>
                </a:solidFill>
                <a:latin typeface="+mn-lt"/>
                <a:ea typeface="+mn-ea"/>
                <a:cs typeface="+mn-cs"/>
              </a:rPr>
              <a:t>There are three types of apprenticeship available in Scotland: Foundation, Modern and Graduate Apprenticeships.</a:t>
            </a:r>
          </a:p>
          <a:p>
            <a:r>
              <a:rPr lang="en-GB" sz="1200" i="1" kern="1200">
                <a:solidFill>
                  <a:schemeClr val="tx1"/>
                </a:solidFill>
                <a:effectLst/>
                <a:latin typeface="+mn-lt"/>
                <a:ea typeface="+mn-ea"/>
                <a:cs typeface="+mn-cs"/>
              </a:rPr>
              <a:t>Foundation Apprenticeships - for school pupils and the same level of qualification as a Higher.</a:t>
            </a:r>
            <a:endParaRPr lang="en-GB" sz="1200" kern="1200">
              <a:solidFill>
                <a:schemeClr val="tx1"/>
              </a:solidFill>
              <a:effectLst/>
              <a:latin typeface="+mn-lt"/>
              <a:ea typeface="+mn-ea"/>
              <a:cs typeface="+mn-cs"/>
            </a:endParaRPr>
          </a:p>
          <a:p>
            <a:r>
              <a:rPr lang="en-GB" sz="1200" i="1" kern="1200">
                <a:solidFill>
                  <a:schemeClr val="tx1"/>
                </a:solidFill>
                <a:effectLst/>
                <a:latin typeface="+mn-lt"/>
                <a:ea typeface="+mn-ea"/>
                <a:cs typeface="+mn-cs"/>
              </a:rPr>
              <a:t>Modern Apprenticeships - to work, learn and earn (available after School)</a:t>
            </a:r>
            <a:endParaRPr lang="en-GB" sz="1200" kern="1200">
              <a:solidFill>
                <a:schemeClr val="tx1"/>
              </a:solidFill>
              <a:effectLst/>
              <a:latin typeface="+mn-lt"/>
              <a:ea typeface="+mn-ea"/>
              <a:cs typeface="+mn-cs"/>
            </a:endParaRPr>
          </a:p>
          <a:p>
            <a:r>
              <a:rPr lang="en-GB" sz="1200" i="1" kern="1200">
                <a:solidFill>
                  <a:schemeClr val="tx1"/>
                </a:solidFill>
                <a:effectLst/>
                <a:latin typeface="+mn-lt"/>
                <a:ea typeface="+mn-ea"/>
                <a:cs typeface="+mn-cs"/>
              </a:rPr>
              <a:t>Graduate Apprenticeships - to get a job and get a degree (available after School)</a:t>
            </a:r>
            <a:endParaRPr lang="en-GB" sz="1200" kern="1200">
              <a:solidFill>
                <a:schemeClr val="tx1"/>
              </a:solidFill>
              <a:effectLst/>
              <a:latin typeface="+mn-lt"/>
              <a:ea typeface="+mn-ea"/>
              <a:cs typeface="+mn-cs"/>
            </a:endParaRPr>
          </a:p>
          <a:p>
            <a:endParaRPr lang="en-US"/>
          </a:p>
          <a:p>
            <a:endParaRPr lang="en-US"/>
          </a:p>
          <a:p>
            <a:r>
              <a:rPr lang="en-US"/>
              <a:t>On the next 3 slides you are going to hear more on each level and the topics/jobs you can work towards. </a:t>
            </a:r>
          </a:p>
        </p:txBody>
      </p:sp>
      <p:sp>
        <p:nvSpPr>
          <p:cNvPr id="4" name="Slide Number Placeholder 3"/>
          <p:cNvSpPr>
            <a:spLocks noGrp="1"/>
          </p:cNvSpPr>
          <p:nvPr>
            <p:ph type="sldNum" sz="quarter" idx="5"/>
          </p:nvPr>
        </p:nvSpPr>
        <p:spPr/>
        <p:txBody>
          <a:bodyPr/>
          <a:lstStyle/>
          <a:p>
            <a:fld id="{D943EF39-ABD1-41C6-AED4-D4969A6604C9}" type="slidenum">
              <a:rPr lang="en-GB" smtClean="0"/>
              <a:t>8</a:t>
            </a:fld>
            <a:endParaRPr lang="en-GB"/>
          </a:p>
        </p:txBody>
      </p:sp>
    </p:spTree>
    <p:extLst>
      <p:ext uri="{BB962C8B-B14F-4D97-AF65-F5344CB8AC3E}">
        <p14:creationId xmlns:p14="http://schemas.microsoft.com/office/powerpoint/2010/main" val="2580943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TEACHER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tx1"/>
                </a:solidFill>
                <a:latin typeface="+mn-lt"/>
                <a:ea typeface="+mn-ea"/>
                <a:cs typeface="+mn-cs"/>
              </a:rPr>
              <a:t>Today, there are apprenticeships available in more industry sectors than ever before – all based on the skills employers want.</a:t>
            </a:r>
          </a:p>
          <a:p>
            <a:pPr marL="228600" indent="-228600">
              <a:buAutoNum type="arabicPeriod"/>
            </a:pPr>
            <a:endParaRPr lang="en-US"/>
          </a:p>
          <a:p>
            <a:pPr marL="228600" indent="-228600">
              <a:buAutoNum type="arabicPeriod"/>
            </a:pPr>
            <a:r>
              <a:rPr lang="en-US"/>
              <a:t>Foundation Apprenticeships at SCQF level 6 : *SDS is currently piloting FA’s at level 4/5 across Scotland in 3 subject areas – Construction, Automotive Engineering &amp; Hospitality. </a:t>
            </a:r>
          </a:p>
          <a:p>
            <a:pPr marL="0" indent="0">
              <a:buNone/>
            </a:pPr>
            <a:r>
              <a:rPr lang="en-US"/>
              <a:t>This is a qualification that you would do in S5/6 alongside your school subjects. </a:t>
            </a:r>
          </a:p>
          <a:p>
            <a:pPr marL="0" indent="0">
              <a:buNone/>
            </a:pPr>
            <a:r>
              <a:rPr lang="en-US"/>
              <a:t>Over 1 or 2 years you will spend one day a week with a company gaining work experience and gain a qualification which you can use to get into university or college or go onto a Modern Apprenticeship.</a:t>
            </a:r>
          </a:p>
          <a:p>
            <a:pPr marL="228600" indent="-228600">
              <a:buAutoNum type="arabicPeriod"/>
            </a:pPr>
            <a:endParaRPr lang="en-US"/>
          </a:p>
          <a:p>
            <a:pPr marL="228600" indent="-228600">
              <a:buAutoNum type="arabicPeriod"/>
            </a:pPr>
            <a:r>
              <a:rPr lang="en-US" sz="1200" b="0" i="0" kern="1200">
                <a:solidFill>
                  <a:schemeClr val="tx1"/>
                </a:solidFill>
                <a:effectLst/>
                <a:latin typeface="+mn-lt"/>
                <a:ea typeface="+mn-ea"/>
                <a:cs typeface="+mn-cs"/>
              </a:rPr>
              <a:t>There are 12 Foundation Apprenticeship subjects to choose from and all were designed in partnership with employers. Find out more here: </a:t>
            </a:r>
            <a:r>
              <a:rPr lang="en-GB">
                <a:hlinkClick r:id="rId3"/>
              </a:rPr>
              <a:t>Apprenticeships | Foundation Apprenticeships</a:t>
            </a:r>
            <a:endParaRPr lang="en-US"/>
          </a:p>
          <a:p>
            <a:pPr marL="0" indent="0">
              <a:buNone/>
            </a:pPr>
            <a:r>
              <a:rPr lang="en-US"/>
              <a:t> </a:t>
            </a:r>
          </a:p>
          <a:p>
            <a:pPr marL="0" indent="0">
              <a:buNone/>
            </a:pPr>
            <a:endParaRPr lang="en-US"/>
          </a:p>
        </p:txBody>
      </p:sp>
      <p:sp>
        <p:nvSpPr>
          <p:cNvPr id="4" name="Slide Number Placeholder 3"/>
          <p:cNvSpPr>
            <a:spLocks noGrp="1"/>
          </p:cNvSpPr>
          <p:nvPr>
            <p:ph type="sldNum" sz="quarter" idx="5"/>
          </p:nvPr>
        </p:nvSpPr>
        <p:spPr/>
        <p:txBody>
          <a:bodyPr/>
          <a:lstStyle/>
          <a:p>
            <a:fld id="{D943EF39-ABD1-41C6-AED4-D4969A6604C9}" type="slidenum">
              <a:rPr lang="en-GB" smtClean="0"/>
              <a:t>9</a:t>
            </a:fld>
            <a:endParaRPr lang="en-GB"/>
          </a:p>
        </p:txBody>
      </p:sp>
    </p:spTree>
    <p:extLst>
      <p:ext uri="{BB962C8B-B14F-4D97-AF65-F5344CB8AC3E}">
        <p14:creationId xmlns:p14="http://schemas.microsoft.com/office/powerpoint/2010/main" val="1546421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75360" y="3023616"/>
            <a:ext cx="11054080" cy="204825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950720" y="5462016"/>
            <a:ext cx="9103360" cy="24384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10/7/2021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005F71"/>
                </a:solidFill>
                <a:latin typeface="FS Lola"/>
                <a:cs typeface="FS Lola"/>
              </a:defRPr>
            </a:lvl1pPr>
          </a:lstStyle>
          <a:p>
            <a:endParaRPr/>
          </a:p>
        </p:txBody>
      </p:sp>
      <p:sp>
        <p:nvSpPr>
          <p:cNvPr id="3" name="Holder 3"/>
          <p:cNvSpPr>
            <a:spLocks noGrp="1"/>
          </p:cNvSpPr>
          <p:nvPr>
            <p:ph type="body" idx="1"/>
          </p:nvPr>
        </p:nvSpPr>
        <p:spPr/>
        <p:txBody>
          <a:bodyPr lIns="0" tIns="0" rIns="0" bIns="0"/>
          <a:lstStyle>
            <a:lvl1pPr>
              <a:defRPr sz="9000" b="1" i="0">
                <a:solidFill>
                  <a:schemeClr val="bg1"/>
                </a:solidFill>
                <a:latin typeface="FS Lola"/>
                <a:cs typeface="FS Lol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10/7/2021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005F71"/>
                </a:solidFill>
                <a:latin typeface="FS Lola"/>
                <a:cs typeface="FS Lola"/>
              </a:defRPr>
            </a:lvl1pPr>
          </a:lstStyle>
          <a:p>
            <a:endParaRPr/>
          </a:p>
        </p:txBody>
      </p:sp>
      <p:sp>
        <p:nvSpPr>
          <p:cNvPr id="3" name="Holder 3"/>
          <p:cNvSpPr>
            <a:spLocks noGrp="1"/>
          </p:cNvSpPr>
          <p:nvPr>
            <p:ph sz="half" idx="2"/>
          </p:nvPr>
        </p:nvSpPr>
        <p:spPr>
          <a:xfrm>
            <a:off x="650240" y="2243328"/>
            <a:ext cx="5657088" cy="643737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697472" y="2243328"/>
            <a:ext cx="5657088" cy="643737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10/7/2021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2"/>
            <a:ext cx="13004800" cy="9751060"/>
          </a:xfrm>
          <a:custGeom>
            <a:avLst/>
            <a:gdLst/>
            <a:ahLst/>
            <a:cxnLst/>
            <a:rect l="l" t="t" r="r" b="b"/>
            <a:pathLst>
              <a:path w="13004800" h="9751060">
                <a:moveTo>
                  <a:pt x="13004800" y="0"/>
                </a:moveTo>
                <a:lnTo>
                  <a:pt x="0" y="0"/>
                </a:lnTo>
                <a:lnTo>
                  <a:pt x="0" y="9750767"/>
                </a:lnTo>
                <a:lnTo>
                  <a:pt x="13004800" y="9750767"/>
                </a:lnTo>
                <a:lnTo>
                  <a:pt x="13004800" y="0"/>
                </a:lnTo>
                <a:close/>
              </a:path>
            </a:pathLst>
          </a:custGeom>
          <a:solidFill>
            <a:srgbClr val="91AD2C"/>
          </a:solidFill>
        </p:spPr>
        <p:txBody>
          <a:bodyPr wrap="square" lIns="0" tIns="0" rIns="0" bIns="0" rtlCol="0"/>
          <a:lstStyle/>
          <a:p>
            <a:endParaRPr/>
          </a:p>
        </p:txBody>
      </p:sp>
      <p:sp>
        <p:nvSpPr>
          <p:cNvPr id="17" name="bg object 17"/>
          <p:cNvSpPr/>
          <p:nvPr/>
        </p:nvSpPr>
        <p:spPr>
          <a:xfrm>
            <a:off x="4112813" y="8888205"/>
            <a:ext cx="2059939" cy="259715"/>
          </a:xfrm>
          <a:custGeom>
            <a:avLst/>
            <a:gdLst/>
            <a:ahLst/>
            <a:cxnLst/>
            <a:rect l="l" t="t" r="r" b="b"/>
            <a:pathLst>
              <a:path w="2059939" h="259715">
                <a:moveTo>
                  <a:pt x="1029766" y="0"/>
                </a:moveTo>
                <a:lnTo>
                  <a:pt x="952913" y="355"/>
                </a:lnTo>
                <a:lnTo>
                  <a:pt x="877593" y="1404"/>
                </a:lnTo>
                <a:lnTo>
                  <a:pt x="804007" y="3122"/>
                </a:lnTo>
                <a:lnTo>
                  <a:pt x="732354" y="5484"/>
                </a:lnTo>
                <a:lnTo>
                  <a:pt x="662831" y="8465"/>
                </a:lnTo>
                <a:lnTo>
                  <a:pt x="595640" y="12040"/>
                </a:lnTo>
                <a:lnTo>
                  <a:pt x="530978" y="16184"/>
                </a:lnTo>
                <a:lnTo>
                  <a:pt x="469044" y="20871"/>
                </a:lnTo>
                <a:lnTo>
                  <a:pt x="410039" y="26077"/>
                </a:lnTo>
                <a:lnTo>
                  <a:pt x="354161" y="31776"/>
                </a:lnTo>
                <a:lnTo>
                  <a:pt x="301609" y="37944"/>
                </a:lnTo>
                <a:lnTo>
                  <a:pt x="252582" y="44555"/>
                </a:lnTo>
                <a:lnTo>
                  <a:pt x="207279" y="51585"/>
                </a:lnTo>
                <a:lnTo>
                  <a:pt x="165900" y="59009"/>
                </a:lnTo>
                <a:lnTo>
                  <a:pt x="95708" y="74935"/>
                </a:lnTo>
                <a:lnTo>
                  <a:pt x="43598" y="92135"/>
                </a:lnTo>
                <a:lnTo>
                  <a:pt x="2824" y="119883"/>
                </a:lnTo>
                <a:lnTo>
                  <a:pt x="0" y="129552"/>
                </a:lnTo>
                <a:lnTo>
                  <a:pt x="2824" y="139219"/>
                </a:lnTo>
                <a:lnTo>
                  <a:pt x="43598" y="166964"/>
                </a:lnTo>
                <a:lnTo>
                  <a:pt x="95708" y="184161"/>
                </a:lnTo>
                <a:lnTo>
                  <a:pt x="165900" y="200086"/>
                </a:lnTo>
                <a:lnTo>
                  <a:pt x="207279" y="207509"/>
                </a:lnTo>
                <a:lnTo>
                  <a:pt x="252582" y="214538"/>
                </a:lnTo>
                <a:lnTo>
                  <a:pt x="301609" y="221149"/>
                </a:lnTo>
                <a:lnTo>
                  <a:pt x="354161" y="227317"/>
                </a:lnTo>
                <a:lnTo>
                  <a:pt x="410039" y="233016"/>
                </a:lnTo>
                <a:lnTo>
                  <a:pt x="469044" y="238222"/>
                </a:lnTo>
                <a:lnTo>
                  <a:pt x="530978" y="242908"/>
                </a:lnTo>
                <a:lnTo>
                  <a:pt x="595640" y="247052"/>
                </a:lnTo>
                <a:lnTo>
                  <a:pt x="662831" y="250626"/>
                </a:lnTo>
                <a:lnTo>
                  <a:pt x="732354" y="253607"/>
                </a:lnTo>
                <a:lnTo>
                  <a:pt x="804007" y="255969"/>
                </a:lnTo>
                <a:lnTo>
                  <a:pt x="877593" y="257688"/>
                </a:lnTo>
                <a:lnTo>
                  <a:pt x="952913" y="258737"/>
                </a:lnTo>
                <a:lnTo>
                  <a:pt x="1029766" y="259092"/>
                </a:lnTo>
                <a:lnTo>
                  <a:pt x="1106618" y="258737"/>
                </a:lnTo>
                <a:lnTo>
                  <a:pt x="1181936" y="257688"/>
                </a:lnTo>
                <a:lnTo>
                  <a:pt x="1255521" y="255969"/>
                </a:lnTo>
                <a:lnTo>
                  <a:pt x="1327173" y="253607"/>
                </a:lnTo>
                <a:lnTo>
                  <a:pt x="1396694" y="250626"/>
                </a:lnTo>
                <a:lnTo>
                  <a:pt x="1463885" y="247052"/>
                </a:lnTo>
                <a:lnTo>
                  <a:pt x="1528546" y="242908"/>
                </a:lnTo>
                <a:lnTo>
                  <a:pt x="1590479" y="238222"/>
                </a:lnTo>
                <a:lnTo>
                  <a:pt x="1649483" y="233016"/>
                </a:lnTo>
                <a:lnTo>
                  <a:pt x="1705361" y="227317"/>
                </a:lnTo>
                <a:lnTo>
                  <a:pt x="1757913" y="221149"/>
                </a:lnTo>
                <a:lnTo>
                  <a:pt x="1806939" y="214538"/>
                </a:lnTo>
                <a:lnTo>
                  <a:pt x="1852242" y="207509"/>
                </a:lnTo>
                <a:lnTo>
                  <a:pt x="1893621" y="200086"/>
                </a:lnTo>
                <a:lnTo>
                  <a:pt x="1963813" y="184161"/>
                </a:lnTo>
                <a:lnTo>
                  <a:pt x="2015922" y="166964"/>
                </a:lnTo>
                <a:lnTo>
                  <a:pt x="2056696" y="139219"/>
                </a:lnTo>
                <a:lnTo>
                  <a:pt x="2059520" y="129552"/>
                </a:lnTo>
                <a:lnTo>
                  <a:pt x="2056696" y="119883"/>
                </a:lnTo>
                <a:lnTo>
                  <a:pt x="2015922" y="92135"/>
                </a:lnTo>
                <a:lnTo>
                  <a:pt x="1963813" y="74935"/>
                </a:lnTo>
                <a:lnTo>
                  <a:pt x="1893621" y="59009"/>
                </a:lnTo>
                <a:lnTo>
                  <a:pt x="1852242" y="51585"/>
                </a:lnTo>
                <a:lnTo>
                  <a:pt x="1806939" y="44555"/>
                </a:lnTo>
                <a:lnTo>
                  <a:pt x="1757913" y="37944"/>
                </a:lnTo>
                <a:lnTo>
                  <a:pt x="1705361" y="31776"/>
                </a:lnTo>
                <a:lnTo>
                  <a:pt x="1649483" y="26077"/>
                </a:lnTo>
                <a:lnTo>
                  <a:pt x="1590479" y="20871"/>
                </a:lnTo>
                <a:lnTo>
                  <a:pt x="1528546" y="16184"/>
                </a:lnTo>
                <a:lnTo>
                  <a:pt x="1463885" y="12040"/>
                </a:lnTo>
                <a:lnTo>
                  <a:pt x="1396694" y="8465"/>
                </a:lnTo>
                <a:lnTo>
                  <a:pt x="1327173" y="5484"/>
                </a:lnTo>
                <a:lnTo>
                  <a:pt x="1255521" y="3122"/>
                </a:lnTo>
                <a:lnTo>
                  <a:pt x="1181936" y="1404"/>
                </a:lnTo>
                <a:lnTo>
                  <a:pt x="1106618" y="355"/>
                </a:lnTo>
                <a:lnTo>
                  <a:pt x="1029766" y="0"/>
                </a:lnTo>
                <a:close/>
              </a:path>
            </a:pathLst>
          </a:custGeom>
          <a:solidFill>
            <a:srgbClr val="5F7638"/>
          </a:solidFill>
        </p:spPr>
        <p:txBody>
          <a:bodyPr wrap="square" lIns="0" tIns="0" rIns="0" bIns="0" rtlCol="0"/>
          <a:lstStyle/>
          <a:p>
            <a:endParaRPr/>
          </a:p>
        </p:txBody>
      </p:sp>
      <p:sp>
        <p:nvSpPr>
          <p:cNvPr id="18" name="bg object 18"/>
          <p:cNvSpPr/>
          <p:nvPr/>
        </p:nvSpPr>
        <p:spPr>
          <a:xfrm>
            <a:off x="5852160" y="1949906"/>
            <a:ext cx="5846445" cy="3734435"/>
          </a:xfrm>
          <a:custGeom>
            <a:avLst/>
            <a:gdLst/>
            <a:ahLst/>
            <a:cxnLst/>
            <a:rect l="l" t="t" r="r" b="b"/>
            <a:pathLst>
              <a:path w="5846445" h="3734435">
                <a:moveTo>
                  <a:pt x="1524647" y="3592144"/>
                </a:moveTo>
                <a:lnTo>
                  <a:pt x="1503756" y="3531235"/>
                </a:lnTo>
                <a:lnTo>
                  <a:pt x="1446517" y="3479939"/>
                </a:lnTo>
                <a:lnTo>
                  <a:pt x="1408798" y="3463975"/>
                </a:lnTo>
                <a:lnTo>
                  <a:pt x="1373162" y="3458324"/>
                </a:lnTo>
                <a:lnTo>
                  <a:pt x="1340319" y="3461702"/>
                </a:lnTo>
                <a:lnTo>
                  <a:pt x="1285773" y="3490480"/>
                </a:lnTo>
                <a:lnTo>
                  <a:pt x="1250772" y="3540137"/>
                </a:lnTo>
                <a:lnTo>
                  <a:pt x="1240904" y="3600513"/>
                </a:lnTo>
                <a:lnTo>
                  <a:pt x="1247140" y="3631539"/>
                </a:lnTo>
                <a:lnTo>
                  <a:pt x="1285468" y="3688931"/>
                </a:lnTo>
                <a:lnTo>
                  <a:pt x="1318958" y="3712756"/>
                </a:lnTo>
                <a:lnTo>
                  <a:pt x="1356690" y="3728682"/>
                </a:lnTo>
                <a:lnTo>
                  <a:pt x="1392339" y="3734320"/>
                </a:lnTo>
                <a:lnTo>
                  <a:pt x="1425206" y="3730929"/>
                </a:lnTo>
                <a:lnTo>
                  <a:pt x="1479765" y="3702151"/>
                </a:lnTo>
                <a:lnTo>
                  <a:pt x="1514779" y="3652507"/>
                </a:lnTo>
                <a:lnTo>
                  <a:pt x="1524647" y="3592144"/>
                </a:lnTo>
                <a:close/>
              </a:path>
              <a:path w="5846445" h="3734435">
                <a:moveTo>
                  <a:pt x="1968741" y="3331083"/>
                </a:moveTo>
                <a:lnTo>
                  <a:pt x="1961375" y="3268700"/>
                </a:lnTo>
                <a:lnTo>
                  <a:pt x="1933879" y="3209950"/>
                </a:lnTo>
                <a:lnTo>
                  <a:pt x="1884654" y="3159556"/>
                </a:lnTo>
                <a:lnTo>
                  <a:pt x="1851393" y="3138970"/>
                </a:lnTo>
                <a:lnTo>
                  <a:pt x="1812099" y="3122244"/>
                </a:lnTo>
                <a:lnTo>
                  <a:pt x="1770964" y="3111271"/>
                </a:lnTo>
                <a:lnTo>
                  <a:pt x="1732254" y="3107080"/>
                </a:lnTo>
                <a:lnTo>
                  <a:pt x="1696186" y="3109074"/>
                </a:lnTo>
                <a:lnTo>
                  <a:pt x="1632750" y="3129254"/>
                </a:lnTo>
                <a:lnTo>
                  <a:pt x="1582254" y="3167088"/>
                </a:lnTo>
                <a:lnTo>
                  <a:pt x="1546288" y="3217837"/>
                </a:lnTo>
                <a:lnTo>
                  <a:pt x="1526451" y="3276790"/>
                </a:lnTo>
                <a:lnTo>
                  <a:pt x="1523085" y="3307867"/>
                </a:lnTo>
                <a:lnTo>
                  <a:pt x="1524355" y="3339211"/>
                </a:lnTo>
                <a:lnTo>
                  <a:pt x="1541589" y="3400374"/>
                </a:lnTo>
                <a:lnTo>
                  <a:pt x="1579753" y="3455543"/>
                </a:lnTo>
                <a:lnTo>
                  <a:pt x="1640459" y="3499980"/>
                </a:lnTo>
                <a:lnTo>
                  <a:pt x="1679765" y="3516706"/>
                </a:lnTo>
                <a:lnTo>
                  <a:pt x="1720888" y="3527679"/>
                </a:lnTo>
                <a:lnTo>
                  <a:pt x="1759585" y="3531882"/>
                </a:lnTo>
                <a:lnTo>
                  <a:pt x="1795653" y="3529888"/>
                </a:lnTo>
                <a:lnTo>
                  <a:pt x="1859076" y="3509708"/>
                </a:lnTo>
                <a:lnTo>
                  <a:pt x="1909572" y="3471862"/>
                </a:lnTo>
                <a:lnTo>
                  <a:pt x="1945538" y="3421100"/>
                </a:lnTo>
                <a:lnTo>
                  <a:pt x="1965375" y="3362147"/>
                </a:lnTo>
                <a:lnTo>
                  <a:pt x="1968741" y="3331083"/>
                </a:lnTo>
                <a:close/>
              </a:path>
              <a:path w="5846445" h="3734435">
                <a:moveTo>
                  <a:pt x="5846013" y="1292326"/>
                </a:moveTo>
                <a:lnTo>
                  <a:pt x="5845137" y="1248816"/>
                </a:lnTo>
                <a:lnTo>
                  <a:pt x="5842520" y="1205661"/>
                </a:lnTo>
                <a:lnTo>
                  <a:pt x="5838190" y="1162888"/>
                </a:lnTo>
                <a:lnTo>
                  <a:pt x="5832170" y="1120508"/>
                </a:lnTo>
                <a:lnTo>
                  <a:pt x="5824512" y="1078572"/>
                </a:lnTo>
                <a:lnTo>
                  <a:pt x="5815215" y="1037082"/>
                </a:lnTo>
                <a:lnTo>
                  <a:pt x="5804319" y="996061"/>
                </a:lnTo>
                <a:lnTo>
                  <a:pt x="5791847" y="955535"/>
                </a:lnTo>
                <a:lnTo>
                  <a:pt x="5777839" y="915530"/>
                </a:lnTo>
                <a:lnTo>
                  <a:pt x="5762307" y="876071"/>
                </a:lnTo>
                <a:lnTo>
                  <a:pt x="5745289" y="837158"/>
                </a:lnTo>
                <a:lnTo>
                  <a:pt x="5726811" y="798842"/>
                </a:lnTo>
                <a:lnTo>
                  <a:pt x="5706897" y="761136"/>
                </a:lnTo>
                <a:lnTo>
                  <a:pt x="5685574" y="724065"/>
                </a:lnTo>
                <a:lnTo>
                  <a:pt x="5662866" y="687641"/>
                </a:lnTo>
                <a:lnTo>
                  <a:pt x="5638812" y="651903"/>
                </a:lnTo>
                <a:lnTo>
                  <a:pt x="5613438" y="616851"/>
                </a:lnTo>
                <a:lnTo>
                  <a:pt x="5586755" y="582523"/>
                </a:lnTo>
                <a:lnTo>
                  <a:pt x="5558815" y="548944"/>
                </a:lnTo>
                <a:lnTo>
                  <a:pt x="5529631" y="516128"/>
                </a:lnTo>
                <a:lnTo>
                  <a:pt x="5499227" y="484111"/>
                </a:lnTo>
                <a:lnTo>
                  <a:pt x="5467642" y="452894"/>
                </a:lnTo>
                <a:lnTo>
                  <a:pt x="5434901" y="422529"/>
                </a:lnTo>
                <a:lnTo>
                  <a:pt x="5401030" y="393001"/>
                </a:lnTo>
                <a:lnTo>
                  <a:pt x="5366055" y="364363"/>
                </a:lnTo>
                <a:lnTo>
                  <a:pt x="5329999" y="336638"/>
                </a:lnTo>
                <a:lnTo>
                  <a:pt x="5292903" y="309829"/>
                </a:lnTo>
                <a:lnTo>
                  <a:pt x="5254790" y="283959"/>
                </a:lnTo>
                <a:lnTo>
                  <a:pt x="5215674" y="259067"/>
                </a:lnTo>
                <a:lnTo>
                  <a:pt x="5175605" y="235178"/>
                </a:lnTo>
                <a:lnTo>
                  <a:pt x="5134584" y="212293"/>
                </a:lnTo>
                <a:lnTo>
                  <a:pt x="5092662" y="190449"/>
                </a:lnTo>
                <a:lnTo>
                  <a:pt x="5049863" y="169672"/>
                </a:lnTo>
                <a:lnTo>
                  <a:pt x="5006200" y="149974"/>
                </a:lnTo>
                <a:lnTo>
                  <a:pt x="4961712" y="131381"/>
                </a:lnTo>
                <a:lnTo>
                  <a:pt x="4916424" y="113919"/>
                </a:lnTo>
                <a:lnTo>
                  <a:pt x="4870374" y="97612"/>
                </a:lnTo>
                <a:lnTo>
                  <a:pt x="4823574" y="82473"/>
                </a:lnTo>
                <a:lnTo>
                  <a:pt x="4776063" y="68541"/>
                </a:lnTo>
                <a:lnTo>
                  <a:pt x="4727854" y="55829"/>
                </a:lnTo>
                <a:lnTo>
                  <a:pt x="4678985" y="44348"/>
                </a:lnTo>
                <a:lnTo>
                  <a:pt x="4629493" y="34137"/>
                </a:lnTo>
                <a:lnTo>
                  <a:pt x="4579391" y="25222"/>
                </a:lnTo>
                <a:lnTo>
                  <a:pt x="4528705" y="17614"/>
                </a:lnTo>
                <a:lnTo>
                  <a:pt x="4477474" y="11328"/>
                </a:lnTo>
                <a:lnTo>
                  <a:pt x="4425721" y="6413"/>
                </a:lnTo>
                <a:lnTo>
                  <a:pt x="4373461" y="2870"/>
                </a:lnTo>
                <a:lnTo>
                  <a:pt x="4320743" y="723"/>
                </a:lnTo>
                <a:lnTo>
                  <a:pt x="4267593" y="0"/>
                </a:lnTo>
                <a:lnTo>
                  <a:pt x="4214939" y="711"/>
                </a:lnTo>
                <a:lnTo>
                  <a:pt x="4162729" y="2819"/>
                </a:lnTo>
                <a:lnTo>
                  <a:pt x="4110964" y="6311"/>
                </a:lnTo>
                <a:lnTo>
                  <a:pt x="4059694" y="11163"/>
                </a:lnTo>
                <a:lnTo>
                  <a:pt x="4008945" y="17348"/>
                </a:lnTo>
                <a:lnTo>
                  <a:pt x="3958729" y="24853"/>
                </a:lnTo>
                <a:lnTo>
                  <a:pt x="3909085" y="33642"/>
                </a:lnTo>
                <a:lnTo>
                  <a:pt x="3860025" y="43700"/>
                </a:lnTo>
                <a:lnTo>
                  <a:pt x="3811600" y="55003"/>
                </a:lnTo>
                <a:lnTo>
                  <a:pt x="3763810" y="67525"/>
                </a:lnTo>
                <a:lnTo>
                  <a:pt x="3716693" y="81254"/>
                </a:lnTo>
                <a:lnTo>
                  <a:pt x="3670274" y="96151"/>
                </a:lnTo>
                <a:lnTo>
                  <a:pt x="3624592" y="112217"/>
                </a:lnTo>
                <a:lnTo>
                  <a:pt x="3579647" y="129400"/>
                </a:lnTo>
                <a:lnTo>
                  <a:pt x="3535489" y="147701"/>
                </a:lnTo>
                <a:lnTo>
                  <a:pt x="3492144" y="167093"/>
                </a:lnTo>
                <a:lnTo>
                  <a:pt x="3457549" y="183489"/>
                </a:lnTo>
                <a:lnTo>
                  <a:pt x="3423488" y="200634"/>
                </a:lnTo>
                <a:lnTo>
                  <a:pt x="3357143" y="237096"/>
                </a:lnTo>
                <a:lnTo>
                  <a:pt x="3313595" y="210083"/>
                </a:lnTo>
                <a:lnTo>
                  <a:pt x="3267303" y="186601"/>
                </a:lnTo>
                <a:lnTo>
                  <a:pt x="3218510" y="166890"/>
                </a:lnTo>
                <a:lnTo>
                  <a:pt x="3167481" y="151168"/>
                </a:lnTo>
                <a:lnTo>
                  <a:pt x="3114446" y="139661"/>
                </a:lnTo>
                <a:lnTo>
                  <a:pt x="3059671" y="132600"/>
                </a:lnTo>
                <a:lnTo>
                  <a:pt x="3003397" y="130187"/>
                </a:lnTo>
                <a:lnTo>
                  <a:pt x="2990126" y="130314"/>
                </a:lnTo>
                <a:lnTo>
                  <a:pt x="2950819" y="132524"/>
                </a:lnTo>
                <a:lnTo>
                  <a:pt x="2897022" y="139039"/>
                </a:lnTo>
                <a:lnTo>
                  <a:pt x="2844901" y="149821"/>
                </a:lnTo>
                <a:lnTo>
                  <a:pt x="2794660" y="164693"/>
                </a:lnTo>
                <a:lnTo>
                  <a:pt x="2746527" y="183426"/>
                </a:lnTo>
                <a:lnTo>
                  <a:pt x="2700744" y="205828"/>
                </a:lnTo>
                <a:lnTo>
                  <a:pt x="2657538" y="231686"/>
                </a:lnTo>
                <a:lnTo>
                  <a:pt x="2617127" y="260794"/>
                </a:lnTo>
                <a:lnTo>
                  <a:pt x="2579751" y="292963"/>
                </a:lnTo>
                <a:lnTo>
                  <a:pt x="2545638" y="327964"/>
                </a:lnTo>
                <a:lnTo>
                  <a:pt x="2522486" y="356400"/>
                </a:lnTo>
                <a:lnTo>
                  <a:pt x="2479256" y="371843"/>
                </a:lnTo>
                <a:lnTo>
                  <a:pt x="2455087" y="332003"/>
                </a:lnTo>
                <a:lnTo>
                  <a:pt x="2428062" y="293624"/>
                </a:lnTo>
                <a:lnTo>
                  <a:pt x="2398204" y="256921"/>
                </a:lnTo>
                <a:lnTo>
                  <a:pt x="2365489" y="222072"/>
                </a:lnTo>
                <a:lnTo>
                  <a:pt x="2329916" y="189242"/>
                </a:lnTo>
                <a:lnTo>
                  <a:pt x="2291499" y="158623"/>
                </a:lnTo>
                <a:lnTo>
                  <a:pt x="2251506" y="131178"/>
                </a:lnTo>
                <a:lnTo>
                  <a:pt x="2210257" y="106972"/>
                </a:lnTo>
                <a:lnTo>
                  <a:pt x="2167940" y="85953"/>
                </a:lnTo>
                <a:lnTo>
                  <a:pt x="2124710" y="68122"/>
                </a:lnTo>
                <a:lnTo>
                  <a:pt x="2080704" y="53441"/>
                </a:lnTo>
                <a:lnTo>
                  <a:pt x="2036114" y="41897"/>
                </a:lnTo>
                <a:lnTo>
                  <a:pt x="1991080" y="33451"/>
                </a:lnTo>
                <a:lnTo>
                  <a:pt x="1945767" y="28092"/>
                </a:lnTo>
                <a:lnTo>
                  <a:pt x="1900339" y="25793"/>
                </a:lnTo>
                <a:lnTo>
                  <a:pt x="1854962" y="26530"/>
                </a:lnTo>
                <a:lnTo>
                  <a:pt x="1809788" y="30276"/>
                </a:lnTo>
                <a:lnTo>
                  <a:pt x="1764969" y="36995"/>
                </a:lnTo>
                <a:lnTo>
                  <a:pt x="1720697" y="46685"/>
                </a:lnTo>
                <a:lnTo>
                  <a:pt x="1677098" y="59309"/>
                </a:lnTo>
                <a:lnTo>
                  <a:pt x="1634350" y="74853"/>
                </a:lnTo>
                <a:lnTo>
                  <a:pt x="1592605" y="93281"/>
                </a:lnTo>
                <a:lnTo>
                  <a:pt x="1552041" y="114579"/>
                </a:lnTo>
                <a:lnTo>
                  <a:pt x="1512798" y="138709"/>
                </a:lnTo>
                <a:lnTo>
                  <a:pt x="1475054" y="165658"/>
                </a:lnTo>
                <a:lnTo>
                  <a:pt x="1438960" y="195402"/>
                </a:lnTo>
                <a:lnTo>
                  <a:pt x="1404683" y="227901"/>
                </a:lnTo>
                <a:lnTo>
                  <a:pt x="1372374" y="263156"/>
                </a:lnTo>
                <a:lnTo>
                  <a:pt x="1342199" y="301129"/>
                </a:lnTo>
                <a:lnTo>
                  <a:pt x="1324711" y="327393"/>
                </a:lnTo>
                <a:lnTo>
                  <a:pt x="1315364" y="325640"/>
                </a:lnTo>
                <a:lnTo>
                  <a:pt x="1285290" y="289255"/>
                </a:lnTo>
                <a:lnTo>
                  <a:pt x="1252537" y="254609"/>
                </a:lnTo>
                <a:lnTo>
                  <a:pt x="1217066" y="221932"/>
                </a:lnTo>
                <a:lnTo>
                  <a:pt x="1178801" y="191439"/>
                </a:lnTo>
                <a:lnTo>
                  <a:pt x="1139494" y="164388"/>
                </a:lnTo>
                <a:lnTo>
                  <a:pt x="1099019" y="140385"/>
                </a:lnTo>
                <a:lnTo>
                  <a:pt x="1057503" y="119392"/>
                </a:lnTo>
                <a:lnTo>
                  <a:pt x="1015111" y="101396"/>
                </a:lnTo>
                <a:lnTo>
                  <a:pt x="971981" y="86385"/>
                </a:lnTo>
                <a:lnTo>
                  <a:pt x="928255" y="74320"/>
                </a:lnTo>
                <a:lnTo>
                  <a:pt x="884085" y="65189"/>
                </a:lnTo>
                <a:lnTo>
                  <a:pt x="839609" y="58978"/>
                </a:lnTo>
                <a:lnTo>
                  <a:pt x="794969" y="55651"/>
                </a:lnTo>
                <a:lnTo>
                  <a:pt x="750316" y="55181"/>
                </a:lnTo>
                <a:lnTo>
                  <a:pt x="705789" y="57569"/>
                </a:lnTo>
                <a:lnTo>
                  <a:pt x="661543" y="62776"/>
                </a:lnTo>
                <a:lnTo>
                  <a:pt x="617715" y="70789"/>
                </a:lnTo>
                <a:lnTo>
                  <a:pt x="574459" y="81584"/>
                </a:lnTo>
                <a:lnTo>
                  <a:pt x="531914" y="95135"/>
                </a:lnTo>
                <a:lnTo>
                  <a:pt x="490220" y="111417"/>
                </a:lnTo>
                <a:lnTo>
                  <a:pt x="449529" y="130416"/>
                </a:lnTo>
                <a:lnTo>
                  <a:pt x="409981" y="152107"/>
                </a:lnTo>
                <a:lnTo>
                  <a:pt x="371716" y="176479"/>
                </a:lnTo>
                <a:lnTo>
                  <a:pt x="334899" y="203492"/>
                </a:lnTo>
                <a:lnTo>
                  <a:pt x="299656" y="233133"/>
                </a:lnTo>
                <a:lnTo>
                  <a:pt x="266141" y="265379"/>
                </a:lnTo>
                <a:lnTo>
                  <a:pt x="234492" y="300215"/>
                </a:lnTo>
                <a:lnTo>
                  <a:pt x="204863" y="337604"/>
                </a:lnTo>
                <a:lnTo>
                  <a:pt x="177215" y="377850"/>
                </a:lnTo>
                <a:lnTo>
                  <a:pt x="152755" y="419315"/>
                </a:lnTo>
                <a:lnTo>
                  <a:pt x="131457" y="461860"/>
                </a:lnTo>
                <a:lnTo>
                  <a:pt x="113309" y="505320"/>
                </a:lnTo>
                <a:lnTo>
                  <a:pt x="98259" y="549529"/>
                </a:lnTo>
                <a:lnTo>
                  <a:pt x="86321" y="594360"/>
                </a:lnTo>
                <a:lnTo>
                  <a:pt x="77431" y="639622"/>
                </a:lnTo>
                <a:lnTo>
                  <a:pt x="71602" y="685190"/>
                </a:lnTo>
                <a:lnTo>
                  <a:pt x="68795" y="730897"/>
                </a:lnTo>
                <a:lnTo>
                  <a:pt x="68973" y="776592"/>
                </a:lnTo>
                <a:lnTo>
                  <a:pt x="72148" y="822109"/>
                </a:lnTo>
                <a:lnTo>
                  <a:pt x="78257" y="867295"/>
                </a:lnTo>
                <a:lnTo>
                  <a:pt x="87299" y="911999"/>
                </a:lnTo>
                <a:lnTo>
                  <a:pt x="99250" y="956068"/>
                </a:lnTo>
                <a:lnTo>
                  <a:pt x="114084" y="999337"/>
                </a:lnTo>
                <a:lnTo>
                  <a:pt x="131762" y="1041666"/>
                </a:lnTo>
                <a:lnTo>
                  <a:pt x="152298" y="1082878"/>
                </a:lnTo>
                <a:lnTo>
                  <a:pt x="175628" y="1122832"/>
                </a:lnTo>
                <a:lnTo>
                  <a:pt x="201752" y="1161376"/>
                </a:lnTo>
                <a:lnTo>
                  <a:pt x="230644" y="1198333"/>
                </a:lnTo>
                <a:lnTo>
                  <a:pt x="262267" y="1233576"/>
                </a:lnTo>
                <a:lnTo>
                  <a:pt x="296621" y="1266926"/>
                </a:lnTo>
                <a:lnTo>
                  <a:pt x="253784" y="1291107"/>
                </a:lnTo>
                <a:lnTo>
                  <a:pt x="212979" y="1319276"/>
                </a:lnTo>
                <a:lnTo>
                  <a:pt x="174548" y="1351432"/>
                </a:lnTo>
                <a:lnTo>
                  <a:pt x="138798" y="1387576"/>
                </a:lnTo>
                <a:lnTo>
                  <a:pt x="106070" y="1427721"/>
                </a:lnTo>
                <a:lnTo>
                  <a:pt x="79844" y="1466570"/>
                </a:lnTo>
                <a:lnTo>
                  <a:pt x="57404" y="1506829"/>
                </a:lnTo>
                <a:lnTo>
                  <a:pt x="38684" y="1548269"/>
                </a:lnTo>
                <a:lnTo>
                  <a:pt x="23672" y="1590662"/>
                </a:lnTo>
                <a:lnTo>
                  <a:pt x="12331" y="1633791"/>
                </a:lnTo>
                <a:lnTo>
                  <a:pt x="4635" y="1677428"/>
                </a:lnTo>
                <a:lnTo>
                  <a:pt x="533" y="1721332"/>
                </a:lnTo>
                <a:lnTo>
                  <a:pt x="0" y="1765274"/>
                </a:lnTo>
                <a:lnTo>
                  <a:pt x="2997" y="1809038"/>
                </a:lnTo>
                <a:lnTo>
                  <a:pt x="9499" y="1852396"/>
                </a:lnTo>
                <a:lnTo>
                  <a:pt x="19469" y="1895119"/>
                </a:lnTo>
                <a:lnTo>
                  <a:pt x="32867" y="1936978"/>
                </a:lnTo>
                <a:lnTo>
                  <a:pt x="49669" y="1977732"/>
                </a:lnTo>
                <a:lnTo>
                  <a:pt x="69837" y="2017179"/>
                </a:lnTo>
                <a:lnTo>
                  <a:pt x="93332" y="2055075"/>
                </a:lnTo>
                <a:lnTo>
                  <a:pt x="120129" y="2091194"/>
                </a:lnTo>
                <a:lnTo>
                  <a:pt x="150190" y="2125307"/>
                </a:lnTo>
                <a:lnTo>
                  <a:pt x="183476" y="2157196"/>
                </a:lnTo>
                <a:lnTo>
                  <a:pt x="219964" y="2186622"/>
                </a:lnTo>
                <a:lnTo>
                  <a:pt x="264960" y="2216594"/>
                </a:lnTo>
                <a:lnTo>
                  <a:pt x="311785" y="2241499"/>
                </a:lnTo>
                <a:lnTo>
                  <a:pt x="360095" y="2261400"/>
                </a:lnTo>
                <a:lnTo>
                  <a:pt x="409549" y="2276360"/>
                </a:lnTo>
                <a:lnTo>
                  <a:pt x="459790" y="2286444"/>
                </a:lnTo>
                <a:lnTo>
                  <a:pt x="510476" y="2291702"/>
                </a:lnTo>
                <a:lnTo>
                  <a:pt x="561238" y="2292210"/>
                </a:lnTo>
                <a:lnTo>
                  <a:pt x="611746" y="2288019"/>
                </a:lnTo>
                <a:lnTo>
                  <a:pt x="661657" y="2279180"/>
                </a:lnTo>
                <a:lnTo>
                  <a:pt x="669048" y="2324862"/>
                </a:lnTo>
                <a:lnTo>
                  <a:pt x="679678" y="2369921"/>
                </a:lnTo>
                <a:lnTo>
                  <a:pt x="693521" y="2414168"/>
                </a:lnTo>
                <a:lnTo>
                  <a:pt x="710565" y="2457437"/>
                </a:lnTo>
                <a:lnTo>
                  <a:pt x="730758" y="2499499"/>
                </a:lnTo>
                <a:lnTo>
                  <a:pt x="754100" y="2540203"/>
                </a:lnTo>
                <a:lnTo>
                  <a:pt x="780554" y="2579319"/>
                </a:lnTo>
                <a:lnTo>
                  <a:pt x="810094" y="2616682"/>
                </a:lnTo>
                <a:lnTo>
                  <a:pt x="842708" y="2652077"/>
                </a:lnTo>
                <a:lnTo>
                  <a:pt x="878357" y="2685338"/>
                </a:lnTo>
                <a:lnTo>
                  <a:pt x="917028" y="2716263"/>
                </a:lnTo>
                <a:lnTo>
                  <a:pt x="958443" y="2744482"/>
                </a:lnTo>
                <a:lnTo>
                  <a:pt x="1001242" y="2769057"/>
                </a:lnTo>
                <a:lnTo>
                  <a:pt x="1045222" y="2790012"/>
                </a:lnTo>
                <a:lnTo>
                  <a:pt x="1090180" y="2807373"/>
                </a:lnTo>
                <a:lnTo>
                  <a:pt x="1135926" y="2821178"/>
                </a:lnTo>
                <a:lnTo>
                  <a:pt x="1182255" y="2831465"/>
                </a:lnTo>
                <a:lnTo>
                  <a:pt x="1228979" y="2838259"/>
                </a:lnTo>
                <a:lnTo>
                  <a:pt x="1275905" y="2841587"/>
                </a:lnTo>
                <a:lnTo>
                  <a:pt x="1322819" y="2841485"/>
                </a:lnTo>
                <a:lnTo>
                  <a:pt x="1369542" y="2837980"/>
                </a:lnTo>
                <a:lnTo>
                  <a:pt x="1415872" y="2831109"/>
                </a:lnTo>
                <a:lnTo>
                  <a:pt x="1461592" y="2820898"/>
                </a:lnTo>
                <a:lnTo>
                  <a:pt x="1506537" y="2807373"/>
                </a:lnTo>
                <a:lnTo>
                  <a:pt x="1550492" y="2790571"/>
                </a:lnTo>
                <a:lnTo>
                  <a:pt x="1593253" y="2770530"/>
                </a:lnTo>
                <a:lnTo>
                  <a:pt x="1634642" y="2747264"/>
                </a:lnTo>
                <a:lnTo>
                  <a:pt x="1674444" y="2720822"/>
                </a:lnTo>
                <a:lnTo>
                  <a:pt x="1712480" y="2691231"/>
                </a:lnTo>
                <a:lnTo>
                  <a:pt x="1748536" y="2658503"/>
                </a:lnTo>
                <a:lnTo>
                  <a:pt x="1761832" y="2703944"/>
                </a:lnTo>
                <a:lnTo>
                  <a:pt x="1778152" y="2748483"/>
                </a:lnTo>
                <a:lnTo>
                  <a:pt x="1797469" y="2791980"/>
                </a:lnTo>
                <a:lnTo>
                  <a:pt x="1819757" y="2834259"/>
                </a:lnTo>
                <a:lnTo>
                  <a:pt x="1844992" y="2875140"/>
                </a:lnTo>
                <a:lnTo>
                  <a:pt x="1873148" y="2914472"/>
                </a:lnTo>
                <a:lnTo>
                  <a:pt x="1904212" y="2952089"/>
                </a:lnTo>
                <a:lnTo>
                  <a:pt x="1938134" y="2987827"/>
                </a:lnTo>
                <a:lnTo>
                  <a:pt x="1974900" y="3021507"/>
                </a:lnTo>
                <a:lnTo>
                  <a:pt x="2014499" y="3052978"/>
                </a:lnTo>
                <a:lnTo>
                  <a:pt x="2055977" y="3081464"/>
                </a:lnTo>
                <a:lnTo>
                  <a:pt x="2098738" y="3106623"/>
                </a:lnTo>
                <a:lnTo>
                  <a:pt x="2142604" y="3128492"/>
                </a:lnTo>
                <a:lnTo>
                  <a:pt x="2187410" y="3147098"/>
                </a:lnTo>
                <a:lnTo>
                  <a:pt x="2233003" y="3162452"/>
                </a:lnTo>
                <a:lnTo>
                  <a:pt x="2279218" y="3174593"/>
                </a:lnTo>
                <a:lnTo>
                  <a:pt x="2325890" y="3183547"/>
                </a:lnTo>
                <a:lnTo>
                  <a:pt x="2372855" y="3189325"/>
                </a:lnTo>
                <a:lnTo>
                  <a:pt x="2419959" y="3191967"/>
                </a:lnTo>
                <a:lnTo>
                  <a:pt x="2467025" y="3191484"/>
                </a:lnTo>
                <a:lnTo>
                  <a:pt x="2513888" y="3187916"/>
                </a:lnTo>
                <a:lnTo>
                  <a:pt x="2560409" y="3181273"/>
                </a:lnTo>
                <a:lnTo>
                  <a:pt x="2606408" y="3171596"/>
                </a:lnTo>
                <a:lnTo>
                  <a:pt x="2651722" y="3158896"/>
                </a:lnTo>
                <a:lnTo>
                  <a:pt x="2696197" y="3143199"/>
                </a:lnTo>
                <a:lnTo>
                  <a:pt x="2739669" y="3124555"/>
                </a:lnTo>
                <a:lnTo>
                  <a:pt x="2781960" y="3102953"/>
                </a:lnTo>
                <a:lnTo>
                  <a:pt x="2822930" y="3078442"/>
                </a:lnTo>
                <a:lnTo>
                  <a:pt x="2862402" y="3051035"/>
                </a:lnTo>
                <a:lnTo>
                  <a:pt x="2900210" y="3020771"/>
                </a:lnTo>
                <a:lnTo>
                  <a:pt x="2944114" y="3038233"/>
                </a:lnTo>
                <a:lnTo>
                  <a:pt x="2956915" y="3042386"/>
                </a:lnTo>
                <a:lnTo>
                  <a:pt x="2993682" y="3068231"/>
                </a:lnTo>
                <a:lnTo>
                  <a:pt x="3033141" y="3092983"/>
                </a:lnTo>
                <a:lnTo>
                  <a:pt x="3074035" y="3115716"/>
                </a:lnTo>
                <a:lnTo>
                  <a:pt x="3116288" y="3136379"/>
                </a:lnTo>
                <a:lnTo>
                  <a:pt x="3159810" y="3154870"/>
                </a:lnTo>
                <a:lnTo>
                  <a:pt x="3204540" y="3171139"/>
                </a:lnTo>
                <a:lnTo>
                  <a:pt x="3250400" y="3185109"/>
                </a:lnTo>
                <a:lnTo>
                  <a:pt x="3297301" y="3196704"/>
                </a:lnTo>
                <a:lnTo>
                  <a:pt x="3345180" y="3205848"/>
                </a:lnTo>
                <a:lnTo>
                  <a:pt x="3393948" y="3212465"/>
                </a:lnTo>
                <a:lnTo>
                  <a:pt x="3443541" y="3216491"/>
                </a:lnTo>
                <a:lnTo>
                  <a:pt x="3493884" y="3217849"/>
                </a:lnTo>
                <a:lnTo>
                  <a:pt x="3547465" y="3216313"/>
                </a:lnTo>
                <a:lnTo>
                  <a:pt x="3600196" y="3211753"/>
                </a:lnTo>
                <a:lnTo>
                  <a:pt x="3651986" y="3204273"/>
                </a:lnTo>
                <a:lnTo>
                  <a:pt x="3702748" y="3193948"/>
                </a:lnTo>
                <a:lnTo>
                  <a:pt x="3752367" y="3180867"/>
                </a:lnTo>
                <a:lnTo>
                  <a:pt x="3800779" y="3165132"/>
                </a:lnTo>
                <a:lnTo>
                  <a:pt x="3847871" y="3146818"/>
                </a:lnTo>
                <a:lnTo>
                  <a:pt x="3893566" y="3126016"/>
                </a:lnTo>
                <a:lnTo>
                  <a:pt x="3937762" y="3102813"/>
                </a:lnTo>
                <a:lnTo>
                  <a:pt x="3980370" y="3077299"/>
                </a:lnTo>
                <a:lnTo>
                  <a:pt x="4021302" y="3049574"/>
                </a:lnTo>
                <a:lnTo>
                  <a:pt x="4060456" y="3019704"/>
                </a:lnTo>
                <a:lnTo>
                  <a:pt x="4097756" y="2987802"/>
                </a:lnTo>
                <a:lnTo>
                  <a:pt x="4133100" y="2953943"/>
                </a:lnTo>
                <a:lnTo>
                  <a:pt x="4166387" y="2918218"/>
                </a:lnTo>
                <a:lnTo>
                  <a:pt x="4197553" y="2880703"/>
                </a:lnTo>
                <a:lnTo>
                  <a:pt x="4244568" y="2902191"/>
                </a:lnTo>
                <a:lnTo>
                  <a:pt x="4293057" y="2921127"/>
                </a:lnTo>
                <a:lnTo>
                  <a:pt x="4342930" y="2937433"/>
                </a:lnTo>
                <a:lnTo>
                  <a:pt x="4394073" y="2950997"/>
                </a:lnTo>
                <a:lnTo>
                  <a:pt x="4446409" y="2961716"/>
                </a:lnTo>
                <a:lnTo>
                  <a:pt x="4499838" y="2969501"/>
                </a:lnTo>
                <a:lnTo>
                  <a:pt x="4554258" y="2974251"/>
                </a:lnTo>
                <a:lnTo>
                  <a:pt x="4609579" y="2975851"/>
                </a:lnTo>
                <a:lnTo>
                  <a:pt x="4658563" y="2974606"/>
                </a:lnTo>
                <a:lnTo>
                  <a:pt x="4706861" y="2970911"/>
                </a:lnTo>
                <a:lnTo>
                  <a:pt x="4754410" y="2964840"/>
                </a:lnTo>
                <a:lnTo>
                  <a:pt x="4801133" y="2956445"/>
                </a:lnTo>
                <a:lnTo>
                  <a:pt x="4846955" y="2945790"/>
                </a:lnTo>
                <a:lnTo>
                  <a:pt x="4891811" y="2932938"/>
                </a:lnTo>
                <a:lnTo>
                  <a:pt x="4935652" y="2917964"/>
                </a:lnTo>
                <a:lnTo>
                  <a:pt x="4978374" y="2900934"/>
                </a:lnTo>
                <a:lnTo>
                  <a:pt x="5019954" y="2881909"/>
                </a:lnTo>
                <a:lnTo>
                  <a:pt x="5060277" y="2860941"/>
                </a:lnTo>
                <a:lnTo>
                  <a:pt x="5099316" y="2838094"/>
                </a:lnTo>
                <a:lnTo>
                  <a:pt x="5136972" y="2813456"/>
                </a:lnTo>
                <a:lnTo>
                  <a:pt x="5173192" y="2787065"/>
                </a:lnTo>
                <a:lnTo>
                  <a:pt x="5207901" y="2758998"/>
                </a:lnTo>
                <a:lnTo>
                  <a:pt x="5241036" y="2729331"/>
                </a:lnTo>
                <a:lnTo>
                  <a:pt x="5272532" y="2698102"/>
                </a:lnTo>
                <a:lnTo>
                  <a:pt x="5302313" y="2665387"/>
                </a:lnTo>
                <a:lnTo>
                  <a:pt x="5330317" y="2631262"/>
                </a:lnTo>
                <a:lnTo>
                  <a:pt x="5356466" y="2595765"/>
                </a:lnTo>
                <a:lnTo>
                  <a:pt x="5380710" y="2558986"/>
                </a:lnTo>
                <a:lnTo>
                  <a:pt x="5402961" y="2520975"/>
                </a:lnTo>
                <a:lnTo>
                  <a:pt x="5423154" y="2481808"/>
                </a:lnTo>
                <a:lnTo>
                  <a:pt x="5441239" y="2441537"/>
                </a:lnTo>
                <a:lnTo>
                  <a:pt x="5457126" y="2400223"/>
                </a:lnTo>
                <a:lnTo>
                  <a:pt x="5470753" y="2357945"/>
                </a:lnTo>
                <a:lnTo>
                  <a:pt x="5482056" y="2314752"/>
                </a:lnTo>
                <a:lnTo>
                  <a:pt x="5490972" y="2270734"/>
                </a:lnTo>
                <a:lnTo>
                  <a:pt x="5497423" y="2225916"/>
                </a:lnTo>
                <a:lnTo>
                  <a:pt x="5501348" y="2180399"/>
                </a:lnTo>
                <a:lnTo>
                  <a:pt x="5502668" y="2134222"/>
                </a:lnTo>
                <a:lnTo>
                  <a:pt x="5502364" y="2115896"/>
                </a:lnTo>
                <a:lnTo>
                  <a:pt x="5501576" y="2097709"/>
                </a:lnTo>
                <a:lnTo>
                  <a:pt x="5536666" y="2060359"/>
                </a:lnTo>
                <a:lnTo>
                  <a:pt x="5570118" y="2021954"/>
                </a:lnTo>
                <a:lnTo>
                  <a:pt x="5601881" y="1982533"/>
                </a:lnTo>
                <a:lnTo>
                  <a:pt x="5631916" y="1942122"/>
                </a:lnTo>
                <a:lnTo>
                  <a:pt x="5660174" y="1900758"/>
                </a:lnTo>
                <a:lnTo>
                  <a:pt x="5686603" y="1858479"/>
                </a:lnTo>
                <a:lnTo>
                  <a:pt x="5711177" y="1815312"/>
                </a:lnTo>
                <a:lnTo>
                  <a:pt x="5733847" y="1771307"/>
                </a:lnTo>
                <a:lnTo>
                  <a:pt x="5754573" y="1726476"/>
                </a:lnTo>
                <a:lnTo>
                  <a:pt x="5773293" y="1680883"/>
                </a:lnTo>
                <a:lnTo>
                  <a:pt x="5789981" y="1634540"/>
                </a:lnTo>
                <a:lnTo>
                  <a:pt x="5804586" y="1587500"/>
                </a:lnTo>
                <a:lnTo>
                  <a:pt x="5817057" y="1539773"/>
                </a:lnTo>
                <a:lnTo>
                  <a:pt x="5827357" y="1491424"/>
                </a:lnTo>
                <a:lnTo>
                  <a:pt x="5835459" y="1442466"/>
                </a:lnTo>
                <a:lnTo>
                  <a:pt x="5841289" y="1392936"/>
                </a:lnTo>
                <a:lnTo>
                  <a:pt x="5844819" y="1342885"/>
                </a:lnTo>
                <a:lnTo>
                  <a:pt x="5846013" y="1292326"/>
                </a:lnTo>
                <a:close/>
              </a:path>
            </a:pathLst>
          </a:custGeom>
          <a:solidFill>
            <a:srgbClr val="FFFFFF"/>
          </a:solidFill>
        </p:spPr>
        <p:txBody>
          <a:bodyPr wrap="square" lIns="0" tIns="0" rIns="0" bIns="0" rtlCol="0"/>
          <a:lstStyle/>
          <a:p>
            <a:endParaRPr/>
          </a:p>
        </p:txBody>
      </p:sp>
      <p:sp>
        <p:nvSpPr>
          <p:cNvPr id="19" name="bg object 19"/>
          <p:cNvSpPr/>
          <p:nvPr/>
        </p:nvSpPr>
        <p:spPr>
          <a:xfrm>
            <a:off x="3830" y="0"/>
            <a:ext cx="12997121" cy="1212616"/>
          </a:xfrm>
          <a:prstGeom prst="rect">
            <a:avLst/>
          </a:prstGeom>
          <a:blipFill>
            <a:blip r:embed="rId2" cstate="print"/>
            <a:stretch>
              <a:fillRect/>
            </a:stretch>
          </a:blipFill>
        </p:spPr>
        <p:txBody>
          <a:bodyPr wrap="square" lIns="0" tIns="0" rIns="0" bIns="0" rtlCol="0"/>
          <a:lstStyle/>
          <a:p>
            <a:endParaRPr/>
          </a:p>
        </p:txBody>
      </p:sp>
      <p:sp>
        <p:nvSpPr>
          <p:cNvPr id="20" name="bg object 20"/>
          <p:cNvSpPr/>
          <p:nvPr/>
        </p:nvSpPr>
        <p:spPr>
          <a:xfrm>
            <a:off x="4308652" y="6387363"/>
            <a:ext cx="1634489" cy="1281430"/>
          </a:xfrm>
          <a:custGeom>
            <a:avLst/>
            <a:gdLst/>
            <a:ahLst/>
            <a:cxnLst/>
            <a:rect l="l" t="t" r="r" b="b"/>
            <a:pathLst>
              <a:path w="1634489" h="1281429">
                <a:moveTo>
                  <a:pt x="1634109" y="0"/>
                </a:moveTo>
                <a:lnTo>
                  <a:pt x="0" y="0"/>
                </a:lnTo>
                <a:lnTo>
                  <a:pt x="0" y="1281214"/>
                </a:lnTo>
                <a:lnTo>
                  <a:pt x="1634109" y="1281214"/>
                </a:lnTo>
                <a:lnTo>
                  <a:pt x="1634109" y="0"/>
                </a:lnTo>
                <a:close/>
              </a:path>
            </a:pathLst>
          </a:custGeom>
          <a:solidFill>
            <a:srgbClr val="FFFFFF"/>
          </a:solidFill>
        </p:spPr>
        <p:txBody>
          <a:bodyPr wrap="square" lIns="0" tIns="0" rIns="0" bIns="0" rtlCol="0"/>
          <a:lstStyle/>
          <a:p>
            <a:endParaRPr/>
          </a:p>
        </p:txBody>
      </p:sp>
      <p:sp>
        <p:nvSpPr>
          <p:cNvPr id="21" name="bg object 21"/>
          <p:cNvSpPr/>
          <p:nvPr/>
        </p:nvSpPr>
        <p:spPr>
          <a:xfrm>
            <a:off x="4501121" y="7637068"/>
            <a:ext cx="1249680" cy="1336675"/>
          </a:xfrm>
          <a:custGeom>
            <a:avLst/>
            <a:gdLst/>
            <a:ahLst/>
            <a:cxnLst/>
            <a:rect l="l" t="t" r="r" b="b"/>
            <a:pathLst>
              <a:path w="1249679" h="1336675">
                <a:moveTo>
                  <a:pt x="346100" y="0"/>
                </a:moveTo>
                <a:lnTo>
                  <a:pt x="51066" y="0"/>
                </a:lnTo>
                <a:lnTo>
                  <a:pt x="215671" y="1251153"/>
                </a:lnTo>
                <a:lnTo>
                  <a:pt x="0" y="1251153"/>
                </a:lnTo>
                <a:lnTo>
                  <a:pt x="0" y="1336243"/>
                </a:lnTo>
                <a:lnTo>
                  <a:pt x="346100" y="1336243"/>
                </a:lnTo>
                <a:lnTo>
                  <a:pt x="346100" y="1293685"/>
                </a:lnTo>
                <a:lnTo>
                  <a:pt x="346100" y="1251153"/>
                </a:lnTo>
                <a:lnTo>
                  <a:pt x="346100" y="0"/>
                </a:lnTo>
                <a:close/>
              </a:path>
              <a:path w="1249679" h="1336675">
                <a:moveTo>
                  <a:pt x="1249146" y="1251153"/>
                </a:moveTo>
                <a:lnTo>
                  <a:pt x="1027760" y="1251153"/>
                </a:lnTo>
                <a:lnTo>
                  <a:pt x="1192403" y="0"/>
                </a:lnTo>
                <a:lnTo>
                  <a:pt x="897343" y="0"/>
                </a:lnTo>
                <a:lnTo>
                  <a:pt x="897343" y="1293685"/>
                </a:lnTo>
                <a:lnTo>
                  <a:pt x="903046" y="1293685"/>
                </a:lnTo>
                <a:lnTo>
                  <a:pt x="903046" y="1336243"/>
                </a:lnTo>
                <a:lnTo>
                  <a:pt x="1249146" y="1336243"/>
                </a:lnTo>
                <a:lnTo>
                  <a:pt x="1249146" y="1251153"/>
                </a:lnTo>
                <a:close/>
              </a:path>
            </a:pathLst>
          </a:custGeom>
          <a:solidFill>
            <a:srgbClr val="24211F"/>
          </a:solidFill>
        </p:spPr>
        <p:txBody>
          <a:bodyPr wrap="square" lIns="0" tIns="0" rIns="0" bIns="0" rtlCol="0"/>
          <a:lstStyle/>
          <a:p>
            <a:endParaRPr/>
          </a:p>
        </p:txBody>
      </p:sp>
      <p:sp>
        <p:nvSpPr>
          <p:cNvPr id="22" name="bg object 22"/>
          <p:cNvSpPr/>
          <p:nvPr/>
        </p:nvSpPr>
        <p:spPr>
          <a:xfrm>
            <a:off x="4348352" y="5110735"/>
            <a:ext cx="1560830" cy="1276985"/>
          </a:xfrm>
          <a:custGeom>
            <a:avLst/>
            <a:gdLst/>
            <a:ahLst/>
            <a:cxnLst/>
            <a:rect l="l" t="t" r="r" b="b"/>
            <a:pathLst>
              <a:path w="1560829" h="1276985">
                <a:moveTo>
                  <a:pt x="1560360" y="0"/>
                </a:moveTo>
                <a:lnTo>
                  <a:pt x="0" y="0"/>
                </a:lnTo>
                <a:lnTo>
                  <a:pt x="0" y="1276642"/>
                </a:lnTo>
                <a:lnTo>
                  <a:pt x="1560360" y="1276642"/>
                </a:lnTo>
                <a:lnTo>
                  <a:pt x="1560360" y="0"/>
                </a:lnTo>
                <a:close/>
              </a:path>
            </a:pathLst>
          </a:custGeom>
          <a:solidFill>
            <a:srgbClr val="A48161"/>
          </a:solidFill>
        </p:spPr>
        <p:txBody>
          <a:bodyPr wrap="square" lIns="0" tIns="0" rIns="0" bIns="0" rtlCol="0"/>
          <a:lstStyle/>
          <a:p>
            <a:endParaRPr/>
          </a:p>
        </p:txBody>
      </p:sp>
      <p:sp>
        <p:nvSpPr>
          <p:cNvPr id="23" name="bg object 23"/>
          <p:cNvSpPr/>
          <p:nvPr/>
        </p:nvSpPr>
        <p:spPr>
          <a:xfrm>
            <a:off x="4505274" y="6387375"/>
            <a:ext cx="1235710" cy="466090"/>
          </a:xfrm>
          <a:custGeom>
            <a:avLst/>
            <a:gdLst/>
            <a:ahLst/>
            <a:cxnLst/>
            <a:rect l="l" t="t" r="r" b="b"/>
            <a:pathLst>
              <a:path w="1235710" h="466090">
                <a:moveTo>
                  <a:pt x="492760" y="0"/>
                </a:moveTo>
                <a:lnTo>
                  <a:pt x="0" y="0"/>
                </a:lnTo>
                <a:lnTo>
                  <a:pt x="471055" y="465480"/>
                </a:lnTo>
                <a:lnTo>
                  <a:pt x="492760" y="119151"/>
                </a:lnTo>
                <a:lnTo>
                  <a:pt x="492760" y="0"/>
                </a:lnTo>
                <a:close/>
              </a:path>
              <a:path w="1235710" h="466090">
                <a:moveTo>
                  <a:pt x="1235646" y="0"/>
                </a:moveTo>
                <a:lnTo>
                  <a:pt x="748080" y="0"/>
                </a:lnTo>
                <a:lnTo>
                  <a:pt x="748080" y="119151"/>
                </a:lnTo>
                <a:lnTo>
                  <a:pt x="769696" y="465493"/>
                </a:lnTo>
                <a:lnTo>
                  <a:pt x="1235646" y="0"/>
                </a:lnTo>
                <a:close/>
              </a:path>
            </a:pathLst>
          </a:custGeom>
          <a:solidFill>
            <a:srgbClr val="EDECED"/>
          </a:solidFill>
        </p:spPr>
        <p:txBody>
          <a:bodyPr wrap="square" lIns="0" tIns="0" rIns="0" bIns="0" rtlCol="0"/>
          <a:lstStyle/>
          <a:p>
            <a:endParaRPr/>
          </a:p>
        </p:txBody>
      </p:sp>
      <p:sp>
        <p:nvSpPr>
          <p:cNvPr id="24" name="bg object 24"/>
          <p:cNvSpPr/>
          <p:nvPr/>
        </p:nvSpPr>
        <p:spPr>
          <a:xfrm>
            <a:off x="4998040" y="6387368"/>
            <a:ext cx="255904" cy="119380"/>
          </a:xfrm>
          <a:custGeom>
            <a:avLst/>
            <a:gdLst/>
            <a:ahLst/>
            <a:cxnLst/>
            <a:rect l="l" t="t" r="r" b="b"/>
            <a:pathLst>
              <a:path w="255904" h="119379">
                <a:moveTo>
                  <a:pt x="255320" y="0"/>
                </a:moveTo>
                <a:lnTo>
                  <a:pt x="0" y="0"/>
                </a:lnTo>
                <a:lnTo>
                  <a:pt x="0" y="119151"/>
                </a:lnTo>
                <a:lnTo>
                  <a:pt x="127660" y="119151"/>
                </a:lnTo>
                <a:lnTo>
                  <a:pt x="255320" y="119151"/>
                </a:lnTo>
                <a:lnTo>
                  <a:pt x="255320" y="0"/>
                </a:lnTo>
                <a:close/>
              </a:path>
            </a:pathLst>
          </a:custGeom>
          <a:solidFill>
            <a:srgbClr val="E94E0F"/>
          </a:solidFill>
        </p:spPr>
        <p:txBody>
          <a:bodyPr wrap="square" lIns="0" tIns="0" rIns="0" bIns="0" rtlCol="0"/>
          <a:lstStyle/>
          <a:p>
            <a:endParaRPr/>
          </a:p>
        </p:txBody>
      </p:sp>
      <p:sp>
        <p:nvSpPr>
          <p:cNvPr id="25" name="bg object 25"/>
          <p:cNvSpPr/>
          <p:nvPr/>
        </p:nvSpPr>
        <p:spPr>
          <a:xfrm>
            <a:off x="4949990" y="6506517"/>
            <a:ext cx="352425" cy="1027430"/>
          </a:xfrm>
          <a:custGeom>
            <a:avLst/>
            <a:gdLst/>
            <a:ahLst/>
            <a:cxnLst/>
            <a:rect l="l" t="t" r="r" b="b"/>
            <a:pathLst>
              <a:path w="352425" h="1027429">
                <a:moveTo>
                  <a:pt x="303364" y="0"/>
                </a:moveTo>
                <a:lnTo>
                  <a:pt x="48056" y="0"/>
                </a:lnTo>
                <a:lnTo>
                  <a:pt x="0" y="848055"/>
                </a:lnTo>
                <a:lnTo>
                  <a:pt x="178536" y="1027264"/>
                </a:lnTo>
                <a:lnTo>
                  <a:pt x="352196" y="845197"/>
                </a:lnTo>
                <a:lnTo>
                  <a:pt x="303364" y="0"/>
                </a:lnTo>
                <a:close/>
              </a:path>
            </a:pathLst>
          </a:custGeom>
          <a:solidFill>
            <a:srgbClr val="F59A00"/>
          </a:solidFill>
        </p:spPr>
        <p:txBody>
          <a:bodyPr wrap="square" lIns="0" tIns="0" rIns="0" bIns="0" rtlCol="0"/>
          <a:lstStyle/>
          <a:p>
            <a:endParaRPr/>
          </a:p>
        </p:txBody>
      </p:sp>
      <p:sp>
        <p:nvSpPr>
          <p:cNvPr id="26" name="bg object 26"/>
          <p:cNvSpPr/>
          <p:nvPr/>
        </p:nvSpPr>
        <p:spPr>
          <a:xfrm>
            <a:off x="4552226" y="6387375"/>
            <a:ext cx="1147445" cy="259079"/>
          </a:xfrm>
          <a:custGeom>
            <a:avLst/>
            <a:gdLst/>
            <a:ahLst/>
            <a:cxnLst/>
            <a:rect l="l" t="t" r="r" b="b"/>
            <a:pathLst>
              <a:path w="1147445" h="259079">
                <a:moveTo>
                  <a:pt x="573468" y="0"/>
                </a:moveTo>
                <a:lnTo>
                  <a:pt x="0" y="0"/>
                </a:lnTo>
                <a:lnTo>
                  <a:pt x="224028" y="258991"/>
                </a:lnTo>
                <a:lnTo>
                  <a:pt x="573468" y="0"/>
                </a:lnTo>
                <a:close/>
              </a:path>
              <a:path w="1147445" h="259079">
                <a:moveTo>
                  <a:pt x="1146937" y="0"/>
                </a:moveTo>
                <a:lnTo>
                  <a:pt x="573468" y="0"/>
                </a:lnTo>
                <a:lnTo>
                  <a:pt x="922909" y="258991"/>
                </a:lnTo>
                <a:lnTo>
                  <a:pt x="1146937" y="0"/>
                </a:lnTo>
                <a:close/>
              </a:path>
            </a:pathLst>
          </a:custGeom>
          <a:solidFill>
            <a:srgbClr val="FFFFFF"/>
          </a:solidFill>
        </p:spPr>
        <p:txBody>
          <a:bodyPr wrap="square" lIns="0" tIns="0" rIns="0" bIns="0" rtlCol="0"/>
          <a:lstStyle/>
          <a:p>
            <a:endParaRPr/>
          </a:p>
        </p:txBody>
      </p:sp>
      <p:sp>
        <p:nvSpPr>
          <p:cNvPr id="27" name="bg object 27"/>
          <p:cNvSpPr/>
          <p:nvPr/>
        </p:nvSpPr>
        <p:spPr>
          <a:xfrm>
            <a:off x="4794232" y="5538892"/>
            <a:ext cx="136182" cy="136156"/>
          </a:xfrm>
          <a:prstGeom prst="rect">
            <a:avLst/>
          </a:prstGeom>
          <a:blipFill>
            <a:blip r:embed="rId3" cstate="print"/>
            <a:stretch>
              <a:fillRect/>
            </a:stretch>
          </a:blipFill>
        </p:spPr>
        <p:txBody>
          <a:bodyPr wrap="square" lIns="0" tIns="0" rIns="0" bIns="0" rtlCol="0"/>
          <a:lstStyle/>
          <a:p>
            <a:endParaRPr/>
          </a:p>
        </p:txBody>
      </p:sp>
      <p:sp>
        <p:nvSpPr>
          <p:cNvPr id="28" name="bg object 28"/>
          <p:cNvSpPr/>
          <p:nvPr/>
        </p:nvSpPr>
        <p:spPr>
          <a:xfrm>
            <a:off x="5673967" y="5538892"/>
            <a:ext cx="136169" cy="136156"/>
          </a:xfrm>
          <a:prstGeom prst="rect">
            <a:avLst/>
          </a:prstGeom>
          <a:blipFill>
            <a:blip r:embed="rId4" cstate="print"/>
            <a:stretch>
              <a:fillRect/>
            </a:stretch>
          </a:blipFill>
        </p:spPr>
        <p:txBody>
          <a:bodyPr wrap="square" lIns="0" tIns="0" rIns="0" bIns="0" rtlCol="0"/>
          <a:lstStyle/>
          <a:p>
            <a:endParaRPr/>
          </a:p>
        </p:txBody>
      </p:sp>
      <p:sp>
        <p:nvSpPr>
          <p:cNvPr id="29" name="bg object 29"/>
          <p:cNvSpPr/>
          <p:nvPr/>
        </p:nvSpPr>
        <p:spPr>
          <a:xfrm>
            <a:off x="3932720" y="5186374"/>
            <a:ext cx="2565400" cy="2629535"/>
          </a:xfrm>
          <a:custGeom>
            <a:avLst/>
            <a:gdLst/>
            <a:ahLst/>
            <a:cxnLst/>
            <a:rect l="l" t="t" r="r" b="b"/>
            <a:pathLst>
              <a:path w="2565400" h="2629534">
                <a:moveTo>
                  <a:pt x="651560" y="2493454"/>
                </a:moveTo>
                <a:lnTo>
                  <a:pt x="602665" y="2455684"/>
                </a:lnTo>
                <a:lnTo>
                  <a:pt x="556285" y="2418003"/>
                </a:lnTo>
                <a:lnTo>
                  <a:pt x="512457" y="2380462"/>
                </a:lnTo>
                <a:lnTo>
                  <a:pt x="471195" y="2343035"/>
                </a:lnTo>
                <a:lnTo>
                  <a:pt x="432511" y="2305774"/>
                </a:lnTo>
                <a:lnTo>
                  <a:pt x="396430" y="2268677"/>
                </a:lnTo>
                <a:lnTo>
                  <a:pt x="362953" y="2231758"/>
                </a:lnTo>
                <a:lnTo>
                  <a:pt x="332117" y="2195055"/>
                </a:lnTo>
                <a:lnTo>
                  <a:pt x="303911" y="2158555"/>
                </a:lnTo>
                <a:lnTo>
                  <a:pt x="278384" y="2122309"/>
                </a:lnTo>
                <a:lnTo>
                  <a:pt x="255524" y="2086305"/>
                </a:lnTo>
                <a:lnTo>
                  <a:pt x="227101" y="2034387"/>
                </a:lnTo>
                <a:lnTo>
                  <a:pt x="204393" y="1983041"/>
                </a:lnTo>
                <a:lnTo>
                  <a:pt x="187426" y="1932330"/>
                </a:lnTo>
                <a:lnTo>
                  <a:pt x="176225" y="1882343"/>
                </a:lnTo>
                <a:lnTo>
                  <a:pt x="170802" y="1833143"/>
                </a:lnTo>
                <a:lnTo>
                  <a:pt x="171183" y="1784819"/>
                </a:lnTo>
                <a:lnTo>
                  <a:pt x="180809" y="1721281"/>
                </a:lnTo>
                <a:lnTo>
                  <a:pt x="199402" y="1662290"/>
                </a:lnTo>
                <a:lnTo>
                  <a:pt x="225107" y="1608061"/>
                </a:lnTo>
                <a:lnTo>
                  <a:pt x="256057" y="1558734"/>
                </a:lnTo>
                <a:lnTo>
                  <a:pt x="290410" y="1514500"/>
                </a:lnTo>
                <a:lnTo>
                  <a:pt x="326288" y="1475549"/>
                </a:lnTo>
                <a:lnTo>
                  <a:pt x="361861" y="1442034"/>
                </a:lnTo>
                <a:lnTo>
                  <a:pt x="395249" y="1414145"/>
                </a:lnTo>
                <a:lnTo>
                  <a:pt x="448068" y="1375968"/>
                </a:lnTo>
                <a:lnTo>
                  <a:pt x="469912" y="1362405"/>
                </a:lnTo>
                <a:lnTo>
                  <a:pt x="428675" y="1287932"/>
                </a:lnTo>
                <a:lnTo>
                  <a:pt x="469722" y="1362506"/>
                </a:lnTo>
                <a:lnTo>
                  <a:pt x="387642" y="1213383"/>
                </a:lnTo>
                <a:lnTo>
                  <a:pt x="380479" y="1217472"/>
                </a:lnTo>
                <a:lnTo>
                  <a:pt x="344271" y="1240396"/>
                </a:lnTo>
                <a:lnTo>
                  <a:pt x="286639" y="1282661"/>
                </a:lnTo>
                <a:lnTo>
                  <a:pt x="252679" y="1310932"/>
                </a:lnTo>
                <a:lnTo>
                  <a:pt x="216839" y="1343914"/>
                </a:lnTo>
                <a:lnTo>
                  <a:pt x="180276" y="1381544"/>
                </a:lnTo>
                <a:lnTo>
                  <a:pt x="144145" y="1423784"/>
                </a:lnTo>
                <a:lnTo>
                  <a:pt x="109626" y="1470596"/>
                </a:lnTo>
                <a:lnTo>
                  <a:pt x="77851" y="1521929"/>
                </a:lnTo>
                <a:lnTo>
                  <a:pt x="49987" y="1577746"/>
                </a:lnTo>
                <a:lnTo>
                  <a:pt x="27190" y="1637995"/>
                </a:lnTo>
                <a:lnTo>
                  <a:pt x="10629" y="1702625"/>
                </a:lnTo>
                <a:lnTo>
                  <a:pt x="1460" y="1771611"/>
                </a:lnTo>
                <a:lnTo>
                  <a:pt x="0" y="1809864"/>
                </a:lnTo>
                <a:lnTo>
                  <a:pt x="1066" y="1848218"/>
                </a:lnTo>
                <a:lnTo>
                  <a:pt x="4660" y="1886661"/>
                </a:lnTo>
                <a:lnTo>
                  <a:pt x="10782" y="1925205"/>
                </a:lnTo>
                <a:lnTo>
                  <a:pt x="19418" y="1963839"/>
                </a:lnTo>
                <a:lnTo>
                  <a:pt x="30568" y="2002548"/>
                </a:lnTo>
                <a:lnTo>
                  <a:pt x="44234" y="2041334"/>
                </a:lnTo>
                <a:lnTo>
                  <a:pt x="60413" y="2080196"/>
                </a:lnTo>
                <a:lnTo>
                  <a:pt x="79108" y="2119122"/>
                </a:lnTo>
                <a:lnTo>
                  <a:pt x="100304" y="2158111"/>
                </a:lnTo>
                <a:lnTo>
                  <a:pt x="124002" y="2197163"/>
                </a:lnTo>
                <a:lnTo>
                  <a:pt x="150202" y="2236279"/>
                </a:lnTo>
                <a:lnTo>
                  <a:pt x="178904" y="2275433"/>
                </a:lnTo>
                <a:lnTo>
                  <a:pt x="210096" y="2314638"/>
                </a:lnTo>
                <a:lnTo>
                  <a:pt x="243776" y="2353881"/>
                </a:lnTo>
                <a:lnTo>
                  <a:pt x="279958" y="2393162"/>
                </a:lnTo>
                <a:lnTo>
                  <a:pt x="318617" y="2432481"/>
                </a:lnTo>
                <a:lnTo>
                  <a:pt x="359752" y="2471813"/>
                </a:lnTo>
                <a:lnTo>
                  <a:pt x="403377" y="2511183"/>
                </a:lnTo>
                <a:lnTo>
                  <a:pt x="449491" y="2550566"/>
                </a:lnTo>
                <a:lnTo>
                  <a:pt x="498068" y="2589961"/>
                </a:lnTo>
                <a:lnTo>
                  <a:pt x="549109" y="2629370"/>
                </a:lnTo>
                <a:lnTo>
                  <a:pt x="651560" y="2493454"/>
                </a:lnTo>
                <a:close/>
              </a:path>
              <a:path w="2565400" h="2629534">
                <a:moveTo>
                  <a:pt x="2565387" y="596493"/>
                </a:moveTo>
                <a:lnTo>
                  <a:pt x="2563926" y="558241"/>
                </a:lnTo>
                <a:lnTo>
                  <a:pt x="2554757" y="489254"/>
                </a:lnTo>
                <a:lnTo>
                  <a:pt x="2538196" y="424611"/>
                </a:lnTo>
                <a:lnTo>
                  <a:pt x="2515412" y="364363"/>
                </a:lnTo>
                <a:lnTo>
                  <a:pt x="2487549" y="308546"/>
                </a:lnTo>
                <a:lnTo>
                  <a:pt x="2455773" y="257213"/>
                </a:lnTo>
                <a:lnTo>
                  <a:pt x="2421242" y="210400"/>
                </a:lnTo>
                <a:lnTo>
                  <a:pt x="2385110" y="168160"/>
                </a:lnTo>
                <a:lnTo>
                  <a:pt x="2348560" y="130530"/>
                </a:lnTo>
                <a:lnTo>
                  <a:pt x="2312720" y="97548"/>
                </a:lnTo>
                <a:lnTo>
                  <a:pt x="2278761" y="69278"/>
                </a:lnTo>
                <a:lnTo>
                  <a:pt x="2247836" y="45758"/>
                </a:lnTo>
                <a:lnTo>
                  <a:pt x="2199767" y="13119"/>
                </a:lnTo>
                <a:lnTo>
                  <a:pt x="2177758" y="0"/>
                </a:lnTo>
                <a:lnTo>
                  <a:pt x="2095474" y="149009"/>
                </a:lnTo>
                <a:lnTo>
                  <a:pt x="2101583" y="152628"/>
                </a:lnTo>
                <a:lnTo>
                  <a:pt x="2117306" y="162572"/>
                </a:lnTo>
                <a:lnTo>
                  <a:pt x="2170138" y="200761"/>
                </a:lnTo>
                <a:lnTo>
                  <a:pt x="2203539" y="228650"/>
                </a:lnTo>
                <a:lnTo>
                  <a:pt x="2239099" y="262153"/>
                </a:lnTo>
                <a:lnTo>
                  <a:pt x="2274989" y="301117"/>
                </a:lnTo>
                <a:lnTo>
                  <a:pt x="2309330" y="345338"/>
                </a:lnTo>
                <a:lnTo>
                  <a:pt x="2340279" y="394665"/>
                </a:lnTo>
                <a:lnTo>
                  <a:pt x="2365984" y="448906"/>
                </a:lnTo>
                <a:lnTo>
                  <a:pt x="2384577" y="507885"/>
                </a:lnTo>
                <a:lnTo>
                  <a:pt x="2394204" y="571436"/>
                </a:lnTo>
                <a:lnTo>
                  <a:pt x="2394585" y="619747"/>
                </a:lnTo>
                <a:lnTo>
                  <a:pt x="2389162" y="668947"/>
                </a:lnTo>
                <a:lnTo>
                  <a:pt x="2377960" y="718947"/>
                </a:lnTo>
                <a:lnTo>
                  <a:pt x="2360993" y="769658"/>
                </a:lnTo>
                <a:lnTo>
                  <a:pt x="2338286" y="821004"/>
                </a:lnTo>
                <a:lnTo>
                  <a:pt x="2309863" y="872909"/>
                </a:lnTo>
                <a:lnTo>
                  <a:pt x="2287003" y="908900"/>
                </a:lnTo>
                <a:lnTo>
                  <a:pt x="2261476" y="945159"/>
                </a:lnTo>
                <a:lnTo>
                  <a:pt x="2233282" y="981646"/>
                </a:lnTo>
                <a:lnTo>
                  <a:pt x="2202434" y="1018362"/>
                </a:lnTo>
                <a:lnTo>
                  <a:pt x="2168956" y="1055268"/>
                </a:lnTo>
                <a:lnTo>
                  <a:pt x="2132876" y="1092377"/>
                </a:lnTo>
                <a:lnTo>
                  <a:pt x="2094191" y="1129639"/>
                </a:lnTo>
                <a:lnTo>
                  <a:pt x="2052929" y="1167066"/>
                </a:lnTo>
                <a:lnTo>
                  <a:pt x="2009101" y="1204620"/>
                </a:lnTo>
                <a:lnTo>
                  <a:pt x="1962721" y="1242288"/>
                </a:lnTo>
                <a:lnTo>
                  <a:pt x="1913826" y="1280071"/>
                </a:lnTo>
                <a:lnTo>
                  <a:pt x="2016302" y="1415986"/>
                </a:lnTo>
                <a:lnTo>
                  <a:pt x="2067344" y="1376578"/>
                </a:lnTo>
                <a:lnTo>
                  <a:pt x="2115921" y="1337170"/>
                </a:lnTo>
                <a:lnTo>
                  <a:pt x="2162022" y="1297787"/>
                </a:lnTo>
                <a:lnTo>
                  <a:pt x="2205647" y="1258430"/>
                </a:lnTo>
                <a:lnTo>
                  <a:pt x="2246782" y="1219085"/>
                </a:lnTo>
                <a:lnTo>
                  <a:pt x="2285441" y="1179766"/>
                </a:lnTo>
                <a:lnTo>
                  <a:pt x="2321623" y="1140485"/>
                </a:lnTo>
                <a:lnTo>
                  <a:pt x="2355304" y="1101242"/>
                </a:lnTo>
                <a:lnTo>
                  <a:pt x="2386495" y="1062050"/>
                </a:lnTo>
                <a:lnTo>
                  <a:pt x="2415197" y="1022883"/>
                </a:lnTo>
                <a:lnTo>
                  <a:pt x="2441397" y="983780"/>
                </a:lnTo>
                <a:lnTo>
                  <a:pt x="2465095" y="944727"/>
                </a:lnTo>
                <a:lnTo>
                  <a:pt x="2486291" y="905738"/>
                </a:lnTo>
                <a:lnTo>
                  <a:pt x="2504986" y="866813"/>
                </a:lnTo>
                <a:lnTo>
                  <a:pt x="2521166" y="827951"/>
                </a:lnTo>
                <a:lnTo>
                  <a:pt x="2534831" y="789165"/>
                </a:lnTo>
                <a:lnTo>
                  <a:pt x="2545981" y="750455"/>
                </a:lnTo>
                <a:lnTo>
                  <a:pt x="2554617" y="711835"/>
                </a:lnTo>
                <a:lnTo>
                  <a:pt x="2560726" y="673290"/>
                </a:lnTo>
                <a:lnTo>
                  <a:pt x="2564320" y="634847"/>
                </a:lnTo>
                <a:lnTo>
                  <a:pt x="2565387" y="596493"/>
                </a:lnTo>
                <a:close/>
              </a:path>
            </a:pathLst>
          </a:custGeom>
          <a:solidFill>
            <a:srgbClr val="FFFFFF"/>
          </a:solidFill>
        </p:spPr>
        <p:txBody>
          <a:bodyPr wrap="square" lIns="0" tIns="0" rIns="0" bIns="0" rtlCol="0"/>
          <a:lstStyle/>
          <a:p>
            <a:endParaRPr/>
          </a:p>
        </p:txBody>
      </p:sp>
      <p:sp>
        <p:nvSpPr>
          <p:cNvPr id="30" name="bg object 30"/>
          <p:cNvSpPr/>
          <p:nvPr/>
        </p:nvSpPr>
        <p:spPr>
          <a:xfrm>
            <a:off x="4308652" y="7625486"/>
            <a:ext cx="1634489" cy="396240"/>
          </a:xfrm>
          <a:custGeom>
            <a:avLst/>
            <a:gdLst/>
            <a:ahLst/>
            <a:cxnLst/>
            <a:rect l="l" t="t" r="r" b="b"/>
            <a:pathLst>
              <a:path w="1634489" h="396240">
                <a:moveTo>
                  <a:pt x="1634109" y="0"/>
                </a:moveTo>
                <a:lnTo>
                  <a:pt x="0" y="0"/>
                </a:lnTo>
                <a:lnTo>
                  <a:pt x="0" y="395998"/>
                </a:lnTo>
                <a:lnTo>
                  <a:pt x="1634109" y="395998"/>
                </a:lnTo>
                <a:lnTo>
                  <a:pt x="1634109" y="0"/>
                </a:lnTo>
                <a:close/>
              </a:path>
            </a:pathLst>
          </a:custGeom>
          <a:solidFill>
            <a:srgbClr val="24211F"/>
          </a:solidFill>
        </p:spPr>
        <p:txBody>
          <a:bodyPr wrap="square" lIns="0" tIns="0" rIns="0" bIns="0" rtlCol="0"/>
          <a:lstStyle/>
          <a:p>
            <a:endParaRPr/>
          </a:p>
        </p:txBody>
      </p:sp>
      <p:sp>
        <p:nvSpPr>
          <p:cNvPr id="31" name="bg object 31"/>
          <p:cNvSpPr/>
          <p:nvPr/>
        </p:nvSpPr>
        <p:spPr>
          <a:xfrm>
            <a:off x="4019257" y="4304782"/>
            <a:ext cx="2048510" cy="1302385"/>
          </a:xfrm>
          <a:custGeom>
            <a:avLst/>
            <a:gdLst/>
            <a:ahLst/>
            <a:cxnLst/>
            <a:rect l="l" t="t" r="r" b="b"/>
            <a:pathLst>
              <a:path w="2048510" h="1302385">
                <a:moveTo>
                  <a:pt x="1600962" y="0"/>
                </a:moveTo>
                <a:lnTo>
                  <a:pt x="978789" y="391515"/>
                </a:lnTo>
                <a:lnTo>
                  <a:pt x="930732" y="226961"/>
                </a:lnTo>
                <a:lnTo>
                  <a:pt x="0" y="663867"/>
                </a:lnTo>
                <a:lnTo>
                  <a:pt x="329095" y="1302181"/>
                </a:lnTo>
                <a:lnTo>
                  <a:pt x="465264" y="981595"/>
                </a:lnTo>
                <a:lnTo>
                  <a:pt x="1807895" y="913510"/>
                </a:lnTo>
                <a:lnTo>
                  <a:pt x="1889455" y="1302181"/>
                </a:lnTo>
                <a:lnTo>
                  <a:pt x="2048319" y="726274"/>
                </a:lnTo>
                <a:lnTo>
                  <a:pt x="1685582" y="651103"/>
                </a:lnTo>
                <a:lnTo>
                  <a:pt x="1807895" y="465277"/>
                </a:lnTo>
                <a:lnTo>
                  <a:pt x="1600962" y="493648"/>
                </a:lnTo>
                <a:lnTo>
                  <a:pt x="1807895" y="215620"/>
                </a:lnTo>
                <a:lnTo>
                  <a:pt x="1393177" y="408533"/>
                </a:lnTo>
                <a:lnTo>
                  <a:pt x="1600962" y="0"/>
                </a:lnTo>
                <a:close/>
              </a:path>
            </a:pathLst>
          </a:custGeom>
          <a:solidFill>
            <a:srgbClr val="00141D"/>
          </a:solidFill>
        </p:spPr>
        <p:txBody>
          <a:bodyPr wrap="square" lIns="0" tIns="0" rIns="0" bIns="0" rtlCol="0"/>
          <a:lstStyle/>
          <a:p>
            <a:endParaRPr/>
          </a:p>
        </p:txBody>
      </p:sp>
      <p:sp>
        <p:nvSpPr>
          <p:cNvPr id="32" name="bg object 32"/>
          <p:cNvSpPr/>
          <p:nvPr/>
        </p:nvSpPr>
        <p:spPr>
          <a:xfrm>
            <a:off x="5901618" y="5076695"/>
            <a:ext cx="332105" cy="332105"/>
          </a:xfrm>
          <a:custGeom>
            <a:avLst/>
            <a:gdLst/>
            <a:ahLst/>
            <a:cxnLst/>
            <a:rect l="l" t="t" r="r" b="b"/>
            <a:pathLst>
              <a:path w="332104" h="332104">
                <a:moveTo>
                  <a:pt x="165963" y="0"/>
                </a:moveTo>
                <a:lnTo>
                  <a:pt x="121845" y="5927"/>
                </a:lnTo>
                <a:lnTo>
                  <a:pt x="82200" y="22656"/>
                </a:lnTo>
                <a:lnTo>
                  <a:pt x="48610" y="48604"/>
                </a:lnTo>
                <a:lnTo>
                  <a:pt x="22659" y="82190"/>
                </a:lnTo>
                <a:lnTo>
                  <a:pt x="5928" y="121833"/>
                </a:lnTo>
                <a:lnTo>
                  <a:pt x="0" y="165950"/>
                </a:lnTo>
                <a:lnTo>
                  <a:pt x="5928" y="210069"/>
                </a:lnTo>
                <a:lnTo>
                  <a:pt x="22659" y="249714"/>
                </a:lnTo>
                <a:lnTo>
                  <a:pt x="48610" y="283303"/>
                </a:lnTo>
                <a:lnTo>
                  <a:pt x="82200" y="309254"/>
                </a:lnTo>
                <a:lnTo>
                  <a:pt x="121845" y="325985"/>
                </a:lnTo>
                <a:lnTo>
                  <a:pt x="165963" y="331914"/>
                </a:lnTo>
                <a:lnTo>
                  <a:pt x="210082" y="325985"/>
                </a:lnTo>
                <a:lnTo>
                  <a:pt x="249727" y="309254"/>
                </a:lnTo>
                <a:lnTo>
                  <a:pt x="283316" y="283303"/>
                </a:lnTo>
                <a:lnTo>
                  <a:pt x="309267" y="249714"/>
                </a:lnTo>
                <a:lnTo>
                  <a:pt x="325998" y="210069"/>
                </a:lnTo>
                <a:lnTo>
                  <a:pt x="331927" y="165950"/>
                </a:lnTo>
                <a:lnTo>
                  <a:pt x="325998" y="121833"/>
                </a:lnTo>
                <a:lnTo>
                  <a:pt x="309267" y="82190"/>
                </a:lnTo>
                <a:lnTo>
                  <a:pt x="283316" y="48604"/>
                </a:lnTo>
                <a:lnTo>
                  <a:pt x="249727" y="22656"/>
                </a:lnTo>
                <a:lnTo>
                  <a:pt x="210082" y="5927"/>
                </a:lnTo>
                <a:lnTo>
                  <a:pt x="165963" y="0"/>
                </a:lnTo>
                <a:close/>
              </a:path>
            </a:pathLst>
          </a:custGeom>
          <a:solidFill>
            <a:srgbClr val="A48161"/>
          </a:solidFill>
        </p:spPr>
        <p:txBody>
          <a:bodyPr wrap="square" lIns="0" tIns="0" rIns="0" bIns="0" rtlCol="0"/>
          <a:lstStyle/>
          <a:p>
            <a:endParaRPr/>
          </a:p>
        </p:txBody>
      </p:sp>
      <p:sp>
        <p:nvSpPr>
          <p:cNvPr id="33" name="bg object 33"/>
          <p:cNvSpPr/>
          <p:nvPr/>
        </p:nvSpPr>
        <p:spPr>
          <a:xfrm>
            <a:off x="4976152" y="6551980"/>
            <a:ext cx="303530" cy="434340"/>
          </a:xfrm>
          <a:custGeom>
            <a:avLst/>
            <a:gdLst/>
            <a:ahLst/>
            <a:cxnLst/>
            <a:rect l="l" t="t" r="r" b="b"/>
            <a:pathLst>
              <a:path w="303529" h="434340">
                <a:moveTo>
                  <a:pt x="288950" y="185674"/>
                </a:moveTo>
                <a:lnTo>
                  <a:pt x="282079" y="64300"/>
                </a:lnTo>
                <a:lnTo>
                  <a:pt x="20751" y="0"/>
                </a:lnTo>
                <a:lnTo>
                  <a:pt x="13931" y="118008"/>
                </a:lnTo>
                <a:lnTo>
                  <a:pt x="288950" y="185674"/>
                </a:lnTo>
                <a:close/>
              </a:path>
              <a:path w="303529" h="434340">
                <a:moveTo>
                  <a:pt x="303022" y="433819"/>
                </a:moveTo>
                <a:lnTo>
                  <a:pt x="296138" y="312432"/>
                </a:lnTo>
                <a:lnTo>
                  <a:pt x="6819" y="241236"/>
                </a:lnTo>
                <a:lnTo>
                  <a:pt x="0" y="359244"/>
                </a:lnTo>
                <a:lnTo>
                  <a:pt x="303022" y="433819"/>
                </a:lnTo>
                <a:close/>
              </a:path>
            </a:pathLst>
          </a:custGeom>
          <a:solidFill>
            <a:srgbClr val="E14412"/>
          </a:solidFill>
        </p:spPr>
        <p:txBody>
          <a:bodyPr wrap="square" lIns="0" tIns="0" rIns="0" bIns="0" rtlCol="0"/>
          <a:lstStyle/>
          <a:p>
            <a:endParaRPr/>
          </a:p>
        </p:txBody>
      </p:sp>
      <p:sp>
        <p:nvSpPr>
          <p:cNvPr id="34" name="bg object 34"/>
          <p:cNvSpPr/>
          <p:nvPr/>
        </p:nvSpPr>
        <p:spPr>
          <a:xfrm>
            <a:off x="4950371" y="7034466"/>
            <a:ext cx="349885" cy="422275"/>
          </a:xfrm>
          <a:custGeom>
            <a:avLst/>
            <a:gdLst/>
            <a:ahLst/>
            <a:cxnLst/>
            <a:rect l="l" t="t" r="r" b="b"/>
            <a:pathLst>
              <a:path w="349885" h="422275">
                <a:moveTo>
                  <a:pt x="342861" y="199466"/>
                </a:moveTo>
                <a:lnTo>
                  <a:pt x="335978" y="78079"/>
                </a:lnTo>
                <a:lnTo>
                  <a:pt x="18656" y="0"/>
                </a:lnTo>
                <a:lnTo>
                  <a:pt x="11836" y="118008"/>
                </a:lnTo>
                <a:lnTo>
                  <a:pt x="342861" y="199466"/>
                </a:lnTo>
                <a:close/>
              </a:path>
              <a:path w="349885" h="422275">
                <a:moveTo>
                  <a:pt x="349478" y="326085"/>
                </a:moveTo>
                <a:lnTo>
                  <a:pt x="4711" y="241236"/>
                </a:lnTo>
                <a:lnTo>
                  <a:pt x="0" y="322732"/>
                </a:lnTo>
                <a:lnTo>
                  <a:pt x="46151" y="371132"/>
                </a:lnTo>
                <a:lnTo>
                  <a:pt x="253720" y="422198"/>
                </a:lnTo>
                <a:lnTo>
                  <a:pt x="349478" y="326085"/>
                </a:lnTo>
                <a:close/>
              </a:path>
            </a:pathLst>
          </a:custGeom>
          <a:solidFill>
            <a:srgbClr val="E94E0F"/>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000" b="1" i="0">
                <a:solidFill>
                  <a:srgbClr val="005F71"/>
                </a:solidFill>
                <a:latin typeface="FS Lola"/>
                <a:cs typeface="FS Lol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10/7/2021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10/7/2021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2"/>
            <a:ext cx="13004800" cy="9751060"/>
          </a:xfrm>
          <a:custGeom>
            <a:avLst/>
            <a:gdLst/>
            <a:ahLst/>
            <a:cxnLst/>
            <a:rect l="l" t="t" r="r" b="b"/>
            <a:pathLst>
              <a:path w="13004800" h="9751060">
                <a:moveTo>
                  <a:pt x="13004787" y="0"/>
                </a:moveTo>
                <a:lnTo>
                  <a:pt x="0" y="0"/>
                </a:lnTo>
                <a:lnTo>
                  <a:pt x="0" y="9750767"/>
                </a:lnTo>
                <a:lnTo>
                  <a:pt x="13004787" y="9750767"/>
                </a:lnTo>
                <a:lnTo>
                  <a:pt x="13004787" y="0"/>
                </a:lnTo>
                <a:close/>
              </a:path>
            </a:pathLst>
          </a:custGeom>
          <a:solidFill>
            <a:srgbClr val="91AD2C"/>
          </a:solidFill>
        </p:spPr>
        <p:txBody>
          <a:bodyPr wrap="square" lIns="0" tIns="0" rIns="0" bIns="0" rtlCol="0"/>
          <a:lstStyle/>
          <a:p>
            <a:endParaRPr/>
          </a:p>
        </p:txBody>
      </p:sp>
      <p:sp>
        <p:nvSpPr>
          <p:cNvPr id="2" name="Holder 2"/>
          <p:cNvSpPr>
            <a:spLocks noGrp="1"/>
          </p:cNvSpPr>
          <p:nvPr>
            <p:ph type="title"/>
          </p:nvPr>
        </p:nvSpPr>
        <p:spPr>
          <a:xfrm>
            <a:off x="4165411" y="2056425"/>
            <a:ext cx="4673976" cy="1244600"/>
          </a:xfrm>
          <a:prstGeom prst="rect">
            <a:avLst/>
          </a:prstGeom>
        </p:spPr>
        <p:txBody>
          <a:bodyPr wrap="square" lIns="0" tIns="0" rIns="0" bIns="0">
            <a:spAutoFit/>
          </a:bodyPr>
          <a:lstStyle>
            <a:lvl1pPr>
              <a:defRPr sz="4000" b="1" i="0">
                <a:solidFill>
                  <a:srgbClr val="005F71"/>
                </a:solidFill>
                <a:latin typeface="FS Lola"/>
                <a:cs typeface="FS Lola"/>
              </a:defRPr>
            </a:lvl1pPr>
          </a:lstStyle>
          <a:p>
            <a:endParaRPr/>
          </a:p>
        </p:txBody>
      </p:sp>
      <p:sp>
        <p:nvSpPr>
          <p:cNvPr id="3" name="Holder 3"/>
          <p:cNvSpPr>
            <a:spLocks noGrp="1"/>
          </p:cNvSpPr>
          <p:nvPr>
            <p:ph type="body" idx="1"/>
          </p:nvPr>
        </p:nvSpPr>
        <p:spPr>
          <a:xfrm>
            <a:off x="1960692" y="4393889"/>
            <a:ext cx="9083415" cy="3795395"/>
          </a:xfrm>
          <a:prstGeom prst="rect">
            <a:avLst/>
          </a:prstGeom>
        </p:spPr>
        <p:txBody>
          <a:bodyPr wrap="square" lIns="0" tIns="0" rIns="0" bIns="0">
            <a:spAutoFit/>
          </a:bodyPr>
          <a:lstStyle>
            <a:lvl1pPr>
              <a:defRPr sz="9000" b="1" i="0">
                <a:solidFill>
                  <a:schemeClr val="bg1"/>
                </a:solidFill>
                <a:latin typeface="FS Lola"/>
                <a:cs typeface="FS Lola"/>
              </a:defRPr>
            </a:lvl1pPr>
          </a:lstStyle>
          <a:p>
            <a:endParaRPr/>
          </a:p>
        </p:txBody>
      </p:sp>
      <p:sp>
        <p:nvSpPr>
          <p:cNvPr id="4" name="Holder 4"/>
          <p:cNvSpPr>
            <a:spLocks noGrp="1"/>
          </p:cNvSpPr>
          <p:nvPr>
            <p:ph type="ftr" sz="quarter" idx="5"/>
          </p:nvPr>
        </p:nvSpPr>
        <p:spPr>
          <a:xfrm>
            <a:off x="4421632" y="9070848"/>
            <a:ext cx="4161536" cy="48768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50240" y="9070848"/>
            <a:ext cx="2991104" cy="48768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10/7/2021</a:t>
            </a:fld>
            <a:endParaRPr lang="en-US"/>
          </a:p>
        </p:txBody>
      </p:sp>
      <p:sp>
        <p:nvSpPr>
          <p:cNvPr id="6" name="Holder 6"/>
          <p:cNvSpPr>
            <a:spLocks noGrp="1"/>
          </p:cNvSpPr>
          <p:nvPr>
            <p:ph type="sldNum" sz="quarter" idx="7"/>
          </p:nvPr>
        </p:nvSpPr>
        <p:spPr>
          <a:xfrm>
            <a:off x="9363456" y="9070848"/>
            <a:ext cx="2991104" cy="48768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2.xml"/><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svg"/><Relationship Id="rId4" Type="http://schemas.openxmlformats.org/officeDocument/2006/relationships/image" Target="../media/image46.png"/><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svg"/><Relationship Id="rId4" Type="http://schemas.openxmlformats.org/officeDocument/2006/relationships/image" Target="../media/image46.png"/><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54.png"/><Relationship Id="rId11" Type="http://schemas.openxmlformats.org/officeDocument/2006/relationships/hyperlink" Target="http://www.apprenticeships.scot/" TargetMode="External"/><Relationship Id="rId5" Type="http://schemas.openxmlformats.org/officeDocument/2006/relationships/image" Target="../media/image53.png"/><Relationship Id="rId10" Type="http://schemas.openxmlformats.org/officeDocument/2006/relationships/image" Target="../media/image5.svg"/><Relationship Id="rId4" Type="http://schemas.openxmlformats.org/officeDocument/2006/relationships/image" Target="../media/image52.png"/><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http://www.apprenticeships.scot/" TargetMode="External"/><Relationship Id="rId5" Type="http://schemas.openxmlformats.org/officeDocument/2006/relationships/image" Target="../media/image57.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hyperlink" Target="http://www.apprenticeships.scot/"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hyperlink" Target="http://www.apprenticeships.scot/" TargetMode="External"/><Relationship Id="rId5" Type="http://schemas.openxmlformats.org/officeDocument/2006/relationships/image" Target="../media/image57.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64.jpeg"/><Relationship Id="rId13" Type="http://schemas.openxmlformats.org/officeDocument/2006/relationships/image" Target="../media/image67.png"/><Relationship Id="rId3" Type="http://schemas.openxmlformats.org/officeDocument/2006/relationships/image" Target="../media/image60.jpeg"/><Relationship Id="rId7" Type="http://schemas.openxmlformats.org/officeDocument/2006/relationships/image" Target="../media/image63.jpeg"/><Relationship Id="rId12" Type="http://schemas.openxmlformats.org/officeDocument/2006/relationships/image" Target="../media/image5.sv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62.png"/><Relationship Id="rId11" Type="http://schemas.openxmlformats.org/officeDocument/2006/relationships/image" Target="../media/image4.png"/><Relationship Id="rId5" Type="http://schemas.openxmlformats.org/officeDocument/2006/relationships/hyperlink" Target="http://www.apprenticeships.scot/" TargetMode="External"/><Relationship Id="rId10" Type="http://schemas.openxmlformats.org/officeDocument/2006/relationships/image" Target="../media/image66.jpeg"/><Relationship Id="rId4" Type="http://schemas.openxmlformats.org/officeDocument/2006/relationships/image" Target="../media/image61.jpeg"/><Relationship Id="rId9" Type="http://schemas.openxmlformats.org/officeDocument/2006/relationships/image" Target="../media/image65.png"/></Relationships>
</file>

<file path=ppt/slides/_rels/slide17.xml.rels><?xml version="1.0" encoding="UTF-8" standalone="yes"?>
<Relationships xmlns="http://schemas.openxmlformats.org/package/2006/relationships"><Relationship Id="rId8" Type="http://schemas.openxmlformats.org/officeDocument/2006/relationships/image" Target="../media/image66.jpeg"/><Relationship Id="rId13" Type="http://schemas.openxmlformats.org/officeDocument/2006/relationships/image" Target="../media/image67.png"/><Relationship Id="rId3" Type="http://schemas.openxmlformats.org/officeDocument/2006/relationships/image" Target="../media/image60.jpeg"/><Relationship Id="rId7" Type="http://schemas.openxmlformats.org/officeDocument/2006/relationships/image" Target="../media/image63.jpeg"/><Relationship Id="rId12" Type="http://schemas.openxmlformats.org/officeDocument/2006/relationships/image" Target="../media/image5.sv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62.png"/><Relationship Id="rId11" Type="http://schemas.openxmlformats.org/officeDocument/2006/relationships/image" Target="../media/image4.png"/><Relationship Id="rId5" Type="http://schemas.openxmlformats.org/officeDocument/2006/relationships/hyperlink" Target="http://www.apprenticeships.scot/" TargetMode="External"/><Relationship Id="rId10" Type="http://schemas.openxmlformats.org/officeDocument/2006/relationships/image" Target="../media/image64.jpeg"/><Relationship Id="rId4" Type="http://schemas.openxmlformats.org/officeDocument/2006/relationships/image" Target="../media/image61.jpeg"/><Relationship Id="rId9" Type="http://schemas.openxmlformats.org/officeDocument/2006/relationships/image" Target="../media/image68.png"/></Relationships>
</file>

<file path=ppt/slides/_rels/slide1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59.svg"/><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notesSlide" Target="../notesSlides/notesSlide20.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cgh1LEp60lM?feature=oembed" TargetMode="Externa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70.jpeg"/></Relationships>
</file>

<file path=ppt/slides/_rels/slide2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notesSlide" Target="../notesSlides/notesSlide2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8_TMkR94bT0?feature=oembed" TargetMode="Externa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71.jpeg"/></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22.xml"/><Relationship Id="rId7"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video" Target="https://www.youtube.com/embed/Kz2ZLGOS0z0?feature=oembed" TargetMode="Externa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72.jpeg"/><Relationship Id="rId9" Type="http://schemas.openxmlformats.org/officeDocument/2006/relationships/image" Target="../media/image5.svg"/></Relationships>
</file>

<file path=ppt/slides/_rels/slide23.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40.png"/><Relationship Id="rId7" Type="http://schemas.openxmlformats.org/officeDocument/2006/relationships/image" Target="../media/image74.sv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3.xml"/><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5.sv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1.png"/><Relationship Id="rId21" Type="http://schemas.openxmlformats.org/officeDocument/2006/relationships/image" Target="../media/image5.sv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5.xml"/><Relationship Id="rId16" Type="http://schemas.openxmlformats.org/officeDocument/2006/relationships/image" Target="../media/image34.png"/><Relationship Id="rId20"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5.sv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1.png"/><Relationship Id="rId10" Type="http://schemas.openxmlformats.org/officeDocument/2006/relationships/image" Target="../media/image18.png"/><Relationship Id="rId4" Type="http://schemas.openxmlformats.org/officeDocument/2006/relationships/image" Target="../media/image10.png"/><Relationship Id="rId9" Type="http://schemas.openxmlformats.org/officeDocument/2006/relationships/image" Target="../media/image17.png"/><Relationship Id="rId14" Type="http://schemas.openxmlformats.org/officeDocument/2006/relationships/image" Target="../media/image5.svg"/></Relationships>
</file>

<file path=ppt/slides/_rels/slide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svg"/><Relationship Id="rId4" Type="http://schemas.openxmlformats.org/officeDocument/2006/relationships/image" Target="../media/image46.pn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 name="object 2">
            <a:extLst>
              <a:ext uri="{FF2B5EF4-FFF2-40B4-BE49-F238E27FC236}">
                <a16:creationId xmlns:a16="http://schemas.microsoft.com/office/drawing/2014/main" id="{FC1D52F5-A7D6-4640-827C-38B4C485BA7C}"/>
              </a:ext>
            </a:extLst>
          </p:cNvPr>
          <p:cNvSpPr/>
          <p:nvPr/>
        </p:nvSpPr>
        <p:spPr>
          <a:xfrm>
            <a:off x="-36655" y="869821"/>
            <a:ext cx="13075322" cy="9751060"/>
          </a:xfrm>
          <a:custGeom>
            <a:avLst/>
            <a:gdLst/>
            <a:ahLst/>
            <a:cxnLst/>
            <a:rect l="l" t="t" r="r" b="b"/>
            <a:pathLst>
              <a:path w="12999085" h="9751060">
                <a:moveTo>
                  <a:pt x="12998881" y="0"/>
                </a:moveTo>
                <a:lnTo>
                  <a:pt x="0" y="0"/>
                </a:lnTo>
                <a:lnTo>
                  <a:pt x="0" y="9750767"/>
                </a:lnTo>
                <a:lnTo>
                  <a:pt x="12998881" y="9750767"/>
                </a:lnTo>
                <a:lnTo>
                  <a:pt x="12998881" y="0"/>
                </a:lnTo>
                <a:close/>
              </a:path>
            </a:pathLst>
          </a:custGeom>
          <a:solidFill>
            <a:srgbClr val="92AF2B"/>
          </a:solidFill>
        </p:spPr>
        <p:txBody>
          <a:bodyPr wrap="square" lIns="0" tIns="0" rIns="0" bIns="0" rtlCol="0"/>
          <a:lstStyle/>
          <a:p>
            <a:pPr marL="12700" marR="5080" indent="650875" algn="ctr">
              <a:spcBef>
                <a:spcPts val="100"/>
              </a:spcBef>
            </a:pPr>
            <a:endParaRPr lang="en-GB" b="1">
              <a:solidFill>
                <a:srgbClr val="005F72"/>
              </a:solidFill>
              <a:latin typeface="FS Lola" panose="02000506050000020004" pitchFamily="2" charset="77"/>
            </a:endParaRPr>
          </a:p>
        </p:txBody>
      </p:sp>
      <p:sp>
        <p:nvSpPr>
          <p:cNvPr id="6" name="object 6">
            <a:extLst>
              <a:ext uri="{FF2B5EF4-FFF2-40B4-BE49-F238E27FC236}">
                <a16:creationId xmlns:a16="http://schemas.microsoft.com/office/drawing/2014/main" id="{DDCD90E7-7BE4-427B-9DFF-AD16D89150A1}"/>
              </a:ext>
            </a:extLst>
          </p:cNvPr>
          <p:cNvSpPr/>
          <p:nvPr/>
        </p:nvSpPr>
        <p:spPr>
          <a:xfrm>
            <a:off x="-36654" y="-38141"/>
            <a:ext cx="13075322" cy="1234756"/>
          </a:xfrm>
          <a:prstGeom prst="rect">
            <a:avLst/>
          </a:prstGeom>
          <a:solidFill>
            <a:srgbClr val="005F72"/>
          </a:solidFill>
        </p:spPr>
        <p:txBody>
          <a:bodyPr wrap="square" lIns="0" tIns="0" rIns="0" bIns="0" rtlCol="0"/>
          <a:lstStyle/>
          <a:p>
            <a:endParaRPr/>
          </a:p>
        </p:txBody>
      </p:sp>
      <p:pic>
        <p:nvPicPr>
          <p:cNvPr id="8" name="Graphic 7">
            <a:extLst>
              <a:ext uri="{FF2B5EF4-FFF2-40B4-BE49-F238E27FC236}">
                <a16:creationId xmlns:a16="http://schemas.microsoft.com/office/drawing/2014/main" id="{E1010A7B-1723-4537-B002-C2A5E818CF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4216" y="84535"/>
            <a:ext cx="2688373" cy="1043546"/>
          </a:xfrm>
          <a:prstGeom prst="rect">
            <a:avLst/>
          </a:prstGeom>
        </p:spPr>
      </p:pic>
      <p:sp>
        <p:nvSpPr>
          <p:cNvPr id="2" name="Rectangle 1">
            <a:extLst>
              <a:ext uri="{FF2B5EF4-FFF2-40B4-BE49-F238E27FC236}">
                <a16:creationId xmlns:a16="http://schemas.microsoft.com/office/drawing/2014/main" id="{2DA3F6E0-586A-4397-85F8-5908E78C69E3}"/>
              </a:ext>
            </a:extLst>
          </p:cNvPr>
          <p:cNvSpPr/>
          <p:nvPr/>
        </p:nvSpPr>
        <p:spPr>
          <a:xfrm>
            <a:off x="2607879" y="4308303"/>
            <a:ext cx="7786255" cy="15974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bject 22">
            <a:extLst>
              <a:ext uri="{FF2B5EF4-FFF2-40B4-BE49-F238E27FC236}">
                <a16:creationId xmlns:a16="http://schemas.microsoft.com/office/drawing/2014/main" id="{7E21DD21-0831-5547-B0E9-357ADAEFBF48}"/>
              </a:ext>
            </a:extLst>
          </p:cNvPr>
          <p:cNvSpPr txBox="1">
            <a:spLocks/>
          </p:cNvSpPr>
          <p:nvPr/>
        </p:nvSpPr>
        <p:spPr>
          <a:xfrm>
            <a:off x="1648402" y="4401612"/>
            <a:ext cx="9035640" cy="4829527"/>
          </a:xfrm>
          <a:prstGeom prst="rect">
            <a:avLst/>
          </a:prstGeom>
        </p:spPr>
        <p:txBody>
          <a:bodyPr vert="horz" wrap="square" lIns="0" tIns="12700" rIns="0" bIns="0" rtlCol="0">
            <a:spAutoFit/>
          </a:bodyPr>
          <a:lstStyle>
            <a:lvl1pPr>
              <a:defRPr>
                <a:latin typeface="+mj-lt"/>
                <a:ea typeface="+mj-ea"/>
                <a:cs typeface="+mj-cs"/>
              </a:defRPr>
            </a:lvl1pPr>
          </a:lstStyle>
          <a:p>
            <a:pPr marL="12700" marR="5080" indent="650875" algn="ctr" defTabSz="914400">
              <a:spcBef>
                <a:spcPts val="100"/>
              </a:spcBef>
            </a:pPr>
            <a:r>
              <a:rPr lang="en-GB" sz="4400" b="1">
                <a:solidFill>
                  <a:srgbClr val="005F72"/>
                </a:solidFill>
                <a:latin typeface="FS Lola" panose="02000506050000020004" pitchFamily="2" charset="77"/>
              </a:rPr>
              <a:t>Apprenticeship Lesson Plan</a:t>
            </a:r>
          </a:p>
          <a:p>
            <a:pPr marL="12700" marR="5080" indent="650875" algn="ctr" defTabSz="914400">
              <a:spcBef>
                <a:spcPts val="100"/>
              </a:spcBef>
            </a:pPr>
            <a:r>
              <a:rPr lang="en-GB" sz="4400" b="1">
                <a:solidFill>
                  <a:srgbClr val="005F72"/>
                </a:solidFill>
                <a:latin typeface="FS Lola" panose="02000506050000020004" pitchFamily="2" charset="77"/>
              </a:rPr>
              <a:t>What is an App</a:t>
            </a:r>
            <a:r>
              <a:rPr lang="en-GB" sz="4400" b="1" spc="-75">
                <a:solidFill>
                  <a:srgbClr val="005F72"/>
                </a:solidFill>
                <a:latin typeface="FS Lola" panose="02000506050000020004" pitchFamily="2" charset="77"/>
              </a:rPr>
              <a:t>r</a:t>
            </a:r>
            <a:r>
              <a:rPr lang="en-GB" sz="4400" b="1">
                <a:solidFill>
                  <a:srgbClr val="005F72"/>
                </a:solidFill>
                <a:latin typeface="FS Lola" panose="02000506050000020004" pitchFamily="2" charset="77"/>
              </a:rPr>
              <a:t>enticeship?</a:t>
            </a:r>
          </a:p>
          <a:p>
            <a:pPr marL="12700" marR="5080" indent="650875" algn="ctr" defTabSz="914400">
              <a:spcBef>
                <a:spcPts val="100"/>
              </a:spcBef>
            </a:pPr>
            <a:endParaRPr lang="en-GB" sz="4400" b="1" kern="0">
              <a:solidFill>
                <a:srgbClr val="005F72"/>
              </a:solidFill>
              <a:latin typeface="FS Lola" panose="02000506050000020004" pitchFamily="2" charset="77"/>
            </a:endParaRPr>
          </a:p>
          <a:p>
            <a:pPr marL="12700" marR="5080" indent="650875" algn="ctr" defTabSz="914400">
              <a:spcBef>
                <a:spcPts val="100"/>
              </a:spcBef>
            </a:pPr>
            <a:endParaRPr lang="en-GB" sz="4400" b="1" kern="0">
              <a:solidFill>
                <a:srgbClr val="005F72"/>
              </a:solidFill>
              <a:latin typeface="FS Lola" panose="02000506050000020004" pitchFamily="2" charset="77"/>
            </a:endParaRPr>
          </a:p>
          <a:p>
            <a:pPr marL="12700" marR="5080" indent="650875" algn="ctr" defTabSz="914400">
              <a:spcBef>
                <a:spcPts val="100"/>
              </a:spcBef>
            </a:pPr>
            <a:endParaRPr lang="en-GB" sz="4400" b="1" kern="0">
              <a:solidFill>
                <a:srgbClr val="005F72"/>
              </a:solidFill>
              <a:latin typeface="FS Lola" panose="02000506050000020004" pitchFamily="2" charset="77"/>
            </a:endParaRPr>
          </a:p>
          <a:p>
            <a:pPr marL="12700" marR="5080" indent="650875" algn="ctr" defTabSz="914400">
              <a:spcBef>
                <a:spcPts val="100"/>
              </a:spcBef>
            </a:pPr>
            <a:endParaRPr lang="en-GB" sz="4400" b="1" kern="0">
              <a:solidFill>
                <a:srgbClr val="005F72"/>
              </a:solidFill>
              <a:latin typeface="FS Lola" panose="02000506050000020004" pitchFamily="2" charset="77"/>
            </a:endParaRPr>
          </a:p>
          <a:p>
            <a:pPr marL="12700" marR="5080" indent="650875" algn="ctr" defTabSz="914400">
              <a:spcBef>
                <a:spcPts val="100"/>
              </a:spcBef>
            </a:pPr>
            <a:endParaRPr lang="en-GB" sz="4400" b="1" kern="0">
              <a:solidFill>
                <a:srgbClr val="005F72"/>
              </a:solidFill>
              <a:latin typeface="FS Lola" panose="02000506050000020004" pitchFamily="2" charset="77"/>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61766" y="5343493"/>
            <a:ext cx="3234690" cy="1522095"/>
          </a:xfrm>
          <a:custGeom>
            <a:avLst/>
            <a:gdLst/>
            <a:ahLst/>
            <a:cxnLst/>
            <a:rect l="l" t="t" r="r" b="b"/>
            <a:pathLst>
              <a:path w="3234690" h="1522095">
                <a:moveTo>
                  <a:pt x="1617332" y="0"/>
                </a:moveTo>
                <a:lnTo>
                  <a:pt x="1553825" y="575"/>
                </a:lnTo>
                <a:lnTo>
                  <a:pt x="1490938" y="2288"/>
                </a:lnTo>
                <a:lnTo>
                  <a:pt x="1428716" y="5118"/>
                </a:lnTo>
                <a:lnTo>
                  <a:pt x="1367205" y="9043"/>
                </a:lnTo>
                <a:lnTo>
                  <a:pt x="1306448" y="14041"/>
                </a:lnTo>
                <a:lnTo>
                  <a:pt x="1246492" y="20093"/>
                </a:lnTo>
                <a:lnTo>
                  <a:pt x="1187380" y="27176"/>
                </a:lnTo>
                <a:lnTo>
                  <a:pt x="1129159" y="35270"/>
                </a:lnTo>
                <a:lnTo>
                  <a:pt x="1071872" y="44354"/>
                </a:lnTo>
                <a:lnTo>
                  <a:pt x="1015565" y="54405"/>
                </a:lnTo>
                <a:lnTo>
                  <a:pt x="960282" y="65404"/>
                </a:lnTo>
                <a:lnTo>
                  <a:pt x="906070" y="77329"/>
                </a:lnTo>
                <a:lnTo>
                  <a:pt x="852971" y="90159"/>
                </a:lnTo>
                <a:lnTo>
                  <a:pt x="801033" y="103872"/>
                </a:lnTo>
                <a:lnTo>
                  <a:pt x="750299" y="118448"/>
                </a:lnTo>
                <a:lnTo>
                  <a:pt x="700814" y="133866"/>
                </a:lnTo>
                <a:lnTo>
                  <a:pt x="652623" y="150104"/>
                </a:lnTo>
                <a:lnTo>
                  <a:pt x="605772" y="167141"/>
                </a:lnTo>
                <a:lnTo>
                  <a:pt x="560306" y="184956"/>
                </a:lnTo>
                <a:lnTo>
                  <a:pt x="516268" y="203528"/>
                </a:lnTo>
                <a:lnTo>
                  <a:pt x="473705" y="222835"/>
                </a:lnTo>
                <a:lnTo>
                  <a:pt x="432660" y="242858"/>
                </a:lnTo>
                <a:lnTo>
                  <a:pt x="393180" y="263573"/>
                </a:lnTo>
                <a:lnTo>
                  <a:pt x="355309" y="284961"/>
                </a:lnTo>
                <a:lnTo>
                  <a:pt x="319092" y="307000"/>
                </a:lnTo>
                <a:lnTo>
                  <a:pt x="284573" y="329669"/>
                </a:lnTo>
                <a:lnTo>
                  <a:pt x="251798" y="352947"/>
                </a:lnTo>
                <a:lnTo>
                  <a:pt x="220813" y="376813"/>
                </a:lnTo>
                <a:lnTo>
                  <a:pt x="164387" y="426223"/>
                </a:lnTo>
                <a:lnTo>
                  <a:pt x="115656" y="477731"/>
                </a:lnTo>
                <a:lnTo>
                  <a:pt x="74978" y="531166"/>
                </a:lnTo>
                <a:lnTo>
                  <a:pt x="42714" y="586360"/>
                </a:lnTo>
                <a:lnTo>
                  <a:pt x="19224" y="643145"/>
                </a:lnTo>
                <a:lnTo>
                  <a:pt x="4865" y="701349"/>
                </a:lnTo>
                <a:lnTo>
                  <a:pt x="0" y="760806"/>
                </a:lnTo>
                <a:lnTo>
                  <a:pt x="1223" y="790681"/>
                </a:lnTo>
                <a:lnTo>
                  <a:pt x="10880" y="849534"/>
                </a:lnTo>
                <a:lnTo>
                  <a:pt x="29850" y="907051"/>
                </a:lnTo>
                <a:lnTo>
                  <a:pt x="57772" y="963063"/>
                </a:lnTo>
                <a:lnTo>
                  <a:pt x="94288" y="1017400"/>
                </a:lnTo>
                <a:lnTo>
                  <a:pt x="139037" y="1069894"/>
                </a:lnTo>
                <a:lnTo>
                  <a:pt x="191660" y="1120374"/>
                </a:lnTo>
                <a:lnTo>
                  <a:pt x="251798" y="1168673"/>
                </a:lnTo>
                <a:lnTo>
                  <a:pt x="284573" y="1191952"/>
                </a:lnTo>
                <a:lnTo>
                  <a:pt x="319092" y="1214621"/>
                </a:lnTo>
                <a:lnTo>
                  <a:pt x="355309" y="1236661"/>
                </a:lnTo>
                <a:lnTo>
                  <a:pt x="393180" y="1258049"/>
                </a:lnTo>
                <a:lnTo>
                  <a:pt x="432660" y="1278765"/>
                </a:lnTo>
                <a:lnTo>
                  <a:pt x="473705" y="1298787"/>
                </a:lnTo>
                <a:lnTo>
                  <a:pt x="516268" y="1318095"/>
                </a:lnTo>
                <a:lnTo>
                  <a:pt x="560306" y="1336667"/>
                </a:lnTo>
                <a:lnTo>
                  <a:pt x="605772" y="1354482"/>
                </a:lnTo>
                <a:lnTo>
                  <a:pt x="652623" y="1371519"/>
                </a:lnTo>
                <a:lnTo>
                  <a:pt x="700814" y="1387757"/>
                </a:lnTo>
                <a:lnTo>
                  <a:pt x="750299" y="1403175"/>
                </a:lnTo>
                <a:lnTo>
                  <a:pt x="801033" y="1417751"/>
                </a:lnTo>
                <a:lnTo>
                  <a:pt x="852971" y="1431465"/>
                </a:lnTo>
                <a:lnTo>
                  <a:pt x="906070" y="1444295"/>
                </a:lnTo>
                <a:lnTo>
                  <a:pt x="960282" y="1456220"/>
                </a:lnTo>
                <a:lnTo>
                  <a:pt x="1015565" y="1467219"/>
                </a:lnTo>
                <a:lnTo>
                  <a:pt x="1071872" y="1477270"/>
                </a:lnTo>
                <a:lnTo>
                  <a:pt x="1129159" y="1486354"/>
                </a:lnTo>
                <a:lnTo>
                  <a:pt x="1187380" y="1494448"/>
                </a:lnTo>
                <a:lnTo>
                  <a:pt x="1246492" y="1501531"/>
                </a:lnTo>
                <a:lnTo>
                  <a:pt x="1306448" y="1507583"/>
                </a:lnTo>
                <a:lnTo>
                  <a:pt x="1367205" y="1512581"/>
                </a:lnTo>
                <a:lnTo>
                  <a:pt x="1428716" y="1516506"/>
                </a:lnTo>
                <a:lnTo>
                  <a:pt x="1490938" y="1519336"/>
                </a:lnTo>
                <a:lnTo>
                  <a:pt x="1553825" y="1521049"/>
                </a:lnTo>
                <a:lnTo>
                  <a:pt x="1617332" y="1521625"/>
                </a:lnTo>
                <a:lnTo>
                  <a:pt x="1680839" y="1521049"/>
                </a:lnTo>
                <a:lnTo>
                  <a:pt x="1743726" y="1519336"/>
                </a:lnTo>
                <a:lnTo>
                  <a:pt x="1805947" y="1516506"/>
                </a:lnTo>
                <a:lnTo>
                  <a:pt x="1867459" y="1512581"/>
                </a:lnTo>
                <a:lnTo>
                  <a:pt x="1928216" y="1507583"/>
                </a:lnTo>
                <a:lnTo>
                  <a:pt x="1988172" y="1501531"/>
                </a:lnTo>
                <a:lnTo>
                  <a:pt x="2047284" y="1494448"/>
                </a:lnTo>
                <a:lnTo>
                  <a:pt x="2105506" y="1486354"/>
                </a:lnTo>
                <a:lnTo>
                  <a:pt x="2162793" y="1477270"/>
                </a:lnTo>
                <a:lnTo>
                  <a:pt x="2219101" y="1467219"/>
                </a:lnTo>
                <a:lnTo>
                  <a:pt x="2274383" y="1456220"/>
                </a:lnTo>
                <a:lnTo>
                  <a:pt x="2328597" y="1444295"/>
                </a:lnTo>
                <a:lnTo>
                  <a:pt x="2381695" y="1431465"/>
                </a:lnTo>
                <a:lnTo>
                  <a:pt x="2433634" y="1417751"/>
                </a:lnTo>
                <a:lnTo>
                  <a:pt x="2484369" y="1403175"/>
                </a:lnTo>
                <a:lnTo>
                  <a:pt x="2533854" y="1387757"/>
                </a:lnTo>
                <a:lnTo>
                  <a:pt x="2582045" y="1371519"/>
                </a:lnTo>
                <a:lnTo>
                  <a:pt x="2628896" y="1354482"/>
                </a:lnTo>
                <a:lnTo>
                  <a:pt x="2674363" y="1336667"/>
                </a:lnTo>
                <a:lnTo>
                  <a:pt x="2718401" y="1318095"/>
                </a:lnTo>
                <a:lnTo>
                  <a:pt x="2760965" y="1298787"/>
                </a:lnTo>
                <a:lnTo>
                  <a:pt x="2802010" y="1278765"/>
                </a:lnTo>
                <a:lnTo>
                  <a:pt x="2841491" y="1258049"/>
                </a:lnTo>
                <a:lnTo>
                  <a:pt x="2879362" y="1236661"/>
                </a:lnTo>
                <a:lnTo>
                  <a:pt x="2915580" y="1214621"/>
                </a:lnTo>
                <a:lnTo>
                  <a:pt x="2950099" y="1191952"/>
                </a:lnTo>
                <a:lnTo>
                  <a:pt x="2982874" y="1168673"/>
                </a:lnTo>
                <a:lnTo>
                  <a:pt x="3013860" y="1144807"/>
                </a:lnTo>
                <a:lnTo>
                  <a:pt x="3070287" y="1095396"/>
                </a:lnTo>
                <a:lnTo>
                  <a:pt x="3119019" y="1043888"/>
                </a:lnTo>
                <a:lnTo>
                  <a:pt x="3159697" y="990451"/>
                </a:lnTo>
                <a:lnTo>
                  <a:pt x="3191961" y="935256"/>
                </a:lnTo>
                <a:lnTo>
                  <a:pt x="3215452" y="878470"/>
                </a:lnTo>
                <a:lnTo>
                  <a:pt x="3229811" y="820264"/>
                </a:lnTo>
                <a:lnTo>
                  <a:pt x="3234677" y="760806"/>
                </a:lnTo>
                <a:lnTo>
                  <a:pt x="3233453" y="730932"/>
                </a:lnTo>
                <a:lnTo>
                  <a:pt x="3223796" y="672080"/>
                </a:lnTo>
                <a:lnTo>
                  <a:pt x="3204826" y="614564"/>
                </a:lnTo>
                <a:lnTo>
                  <a:pt x="3176903" y="558554"/>
                </a:lnTo>
                <a:lnTo>
                  <a:pt x="3140387" y="504218"/>
                </a:lnTo>
                <a:lnTo>
                  <a:pt x="3095637" y="451725"/>
                </a:lnTo>
                <a:lnTo>
                  <a:pt x="3043013" y="401246"/>
                </a:lnTo>
                <a:lnTo>
                  <a:pt x="2982874" y="352947"/>
                </a:lnTo>
                <a:lnTo>
                  <a:pt x="2950099" y="329669"/>
                </a:lnTo>
                <a:lnTo>
                  <a:pt x="2915580" y="307000"/>
                </a:lnTo>
                <a:lnTo>
                  <a:pt x="2879362" y="284961"/>
                </a:lnTo>
                <a:lnTo>
                  <a:pt x="2841491" y="263573"/>
                </a:lnTo>
                <a:lnTo>
                  <a:pt x="2802010" y="242858"/>
                </a:lnTo>
                <a:lnTo>
                  <a:pt x="2760965" y="222835"/>
                </a:lnTo>
                <a:lnTo>
                  <a:pt x="2718401" y="203528"/>
                </a:lnTo>
                <a:lnTo>
                  <a:pt x="2674363" y="184956"/>
                </a:lnTo>
                <a:lnTo>
                  <a:pt x="2628896" y="167141"/>
                </a:lnTo>
                <a:lnTo>
                  <a:pt x="2582045" y="150104"/>
                </a:lnTo>
                <a:lnTo>
                  <a:pt x="2533854" y="133866"/>
                </a:lnTo>
                <a:lnTo>
                  <a:pt x="2484369" y="118448"/>
                </a:lnTo>
                <a:lnTo>
                  <a:pt x="2433634" y="103872"/>
                </a:lnTo>
                <a:lnTo>
                  <a:pt x="2381695" y="90159"/>
                </a:lnTo>
                <a:lnTo>
                  <a:pt x="2328597" y="77329"/>
                </a:lnTo>
                <a:lnTo>
                  <a:pt x="2274383" y="65404"/>
                </a:lnTo>
                <a:lnTo>
                  <a:pt x="2219101" y="54405"/>
                </a:lnTo>
                <a:lnTo>
                  <a:pt x="2162793" y="44354"/>
                </a:lnTo>
                <a:lnTo>
                  <a:pt x="2105506" y="35270"/>
                </a:lnTo>
                <a:lnTo>
                  <a:pt x="2047284" y="27176"/>
                </a:lnTo>
                <a:lnTo>
                  <a:pt x="1988172" y="20093"/>
                </a:lnTo>
                <a:lnTo>
                  <a:pt x="1928216" y="14041"/>
                </a:lnTo>
                <a:lnTo>
                  <a:pt x="1867459" y="9043"/>
                </a:lnTo>
                <a:lnTo>
                  <a:pt x="1805947" y="5118"/>
                </a:lnTo>
                <a:lnTo>
                  <a:pt x="1743726" y="2288"/>
                </a:lnTo>
                <a:lnTo>
                  <a:pt x="1680839" y="575"/>
                </a:lnTo>
                <a:lnTo>
                  <a:pt x="1617332" y="0"/>
                </a:lnTo>
                <a:close/>
              </a:path>
            </a:pathLst>
          </a:custGeom>
          <a:solidFill>
            <a:srgbClr val="FFFFFF"/>
          </a:solidFill>
        </p:spPr>
        <p:txBody>
          <a:bodyPr wrap="square" lIns="0" tIns="0" rIns="0" bIns="0" rtlCol="0"/>
          <a:lstStyle/>
          <a:p>
            <a:endParaRPr/>
          </a:p>
        </p:txBody>
      </p:sp>
      <p:sp>
        <p:nvSpPr>
          <p:cNvPr id="8" name="object 8"/>
          <p:cNvSpPr/>
          <p:nvPr/>
        </p:nvSpPr>
        <p:spPr>
          <a:xfrm>
            <a:off x="2387361" y="1330581"/>
            <a:ext cx="264795" cy="287655"/>
          </a:xfrm>
          <a:custGeom>
            <a:avLst/>
            <a:gdLst/>
            <a:ahLst/>
            <a:cxnLst/>
            <a:rect l="l" t="t" r="r" b="b"/>
            <a:pathLst>
              <a:path w="264794" h="287655">
                <a:moveTo>
                  <a:pt x="129265" y="0"/>
                </a:moveTo>
                <a:lnTo>
                  <a:pt x="70259" y="14877"/>
                </a:lnTo>
                <a:lnTo>
                  <a:pt x="23337" y="55563"/>
                </a:lnTo>
                <a:lnTo>
                  <a:pt x="0" y="120512"/>
                </a:lnTo>
                <a:lnTo>
                  <a:pt x="768" y="161602"/>
                </a:lnTo>
                <a:lnTo>
                  <a:pt x="10404" y="201416"/>
                </a:lnTo>
                <a:lnTo>
                  <a:pt x="49347" y="257833"/>
                </a:lnTo>
                <a:lnTo>
                  <a:pt x="104938" y="284581"/>
                </a:lnTo>
                <a:lnTo>
                  <a:pt x="135382" y="287310"/>
                </a:lnTo>
                <a:lnTo>
                  <a:pt x="165676" y="283200"/>
                </a:lnTo>
                <a:lnTo>
                  <a:pt x="220064" y="255229"/>
                </a:lnTo>
                <a:lnTo>
                  <a:pt x="256604" y="202207"/>
                </a:lnTo>
                <a:lnTo>
                  <a:pt x="264588" y="166783"/>
                </a:lnTo>
                <a:lnTo>
                  <a:pt x="263798" y="125673"/>
                </a:lnTo>
                <a:lnTo>
                  <a:pt x="254186" y="85860"/>
                </a:lnTo>
                <a:lnTo>
                  <a:pt x="215277" y="29455"/>
                </a:lnTo>
                <a:lnTo>
                  <a:pt x="159706" y="2722"/>
                </a:lnTo>
                <a:lnTo>
                  <a:pt x="129265" y="0"/>
                </a:lnTo>
                <a:close/>
              </a:path>
            </a:pathLst>
          </a:custGeom>
          <a:solidFill>
            <a:srgbClr val="FFFFFF"/>
          </a:solidFill>
        </p:spPr>
        <p:txBody>
          <a:bodyPr wrap="square" lIns="0" tIns="0" rIns="0" bIns="0" rtlCol="0"/>
          <a:lstStyle/>
          <a:p>
            <a:endParaRPr/>
          </a:p>
        </p:txBody>
      </p:sp>
      <p:sp>
        <p:nvSpPr>
          <p:cNvPr id="9" name="object 9"/>
          <p:cNvSpPr/>
          <p:nvPr/>
        </p:nvSpPr>
        <p:spPr>
          <a:xfrm>
            <a:off x="2658166" y="1227247"/>
            <a:ext cx="6676543" cy="2484400"/>
          </a:xfrm>
          <a:custGeom>
            <a:avLst/>
            <a:gdLst/>
            <a:ahLst/>
            <a:cxnLst/>
            <a:rect l="l" t="t" r="r" b="b"/>
            <a:pathLst>
              <a:path w="6706234" h="2232025">
                <a:moveTo>
                  <a:pt x="422148" y="598271"/>
                </a:moveTo>
                <a:lnTo>
                  <a:pt x="418909" y="559295"/>
                </a:lnTo>
                <a:lnTo>
                  <a:pt x="408978" y="517753"/>
                </a:lnTo>
                <a:lnTo>
                  <a:pt x="393331" y="478155"/>
                </a:lnTo>
                <a:lnTo>
                  <a:pt x="373672" y="444550"/>
                </a:lnTo>
                <a:lnTo>
                  <a:pt x="324751" y="394538"/>
                </a:lnTo>
                <a:lnTo>
                  <a:pt x="266954" y="366179"/>
                </a:lnTo>
                <a:lnTo>
                  <a:pt x="205041" y="357962"/>
                </a:lnTo>
                <a:lnTo>
                  <a:pt x="174028" y="360921"/>
                </a:lnTo>
                <a:lnTo>
                  <a:pt x="114833" y="380047"/>
                </a:lnTo>
                <a:lnTo>
                  <a:pt x="63411" y="415493"/>
                </a:lnTo>
                <a:lnTo>
                  <a:pt x="24498" y="465721"/>
                </a:lnTo>
                <a:lnTo>
                  <a:pt x="2857" y="529221"/>
                </a:lnTo>
                <a:lnTo>
                  <a:pt x="0" y="565467"/>
                </a:lnTo>
                <a:lnTo>
                  <a:pt x="3238" y="604456"/>
                </a:lnTo>
                <a:lnTo>
                  <a:pt x="13169" y="645998"/>
                </a:lnTo>
                <a:lnTo>
                  <a:pt x="28816" y="685596"/>
                </a:lnTo>
                <a:lnTo>
                  <a:pt x="48450" y="719188"/>
                </a:lnTo>
                <a:lnTo>
                  <a:pt x="97370" y="769200"/>
                </a:lnTo>
                <a:lnTo>
                  <a:pt x="155168" y="797547"/>
                </a:lnTo>
                <a:lnTo>
                  <a:pt x="217093" y="805751"/>
                </a:lnTo>
                <a:lnTo>
                  <a:pt x="248107" y="802792"/>
                </a:lnTo>
                <a:lnTo>
                  <a:pt x="307289" y="783666"/>
                </a:lnTo>
                <a:lnTo>
                  <a:pt x="358724" y="748233"/>
                </a:lnTo>
                <a:lnTo>
                  <a:pt x="397637" y="698004"/>
                </a:lnTo>
                <a:lnTo>
                  <a:pt x="419277" y="634517"/>
                </a:lnTo>
                <a:lnTo>
                  <a:pt x="422148" y="598271"/>
                </a:lnTo>
                <a:close/>
              </a:path>
              <a:path w="6706234" h="2232025">
                <a:moveTo>
                  <a:pt x="6705892" y="1198041"/>
                </a:moveTo>
                <a:lnTo>
                  <a:pt x="6704927" y="1150556"/>
                </a:lnTo>
                <a:lnTo>
                  <a:pt x="6699580" y="1104049"/>
                </a:lnTo>
                <a:lnTo>
                  <a:pt x="6690030" y="1058748"/>
                </a:lnTo>
                <a:lnTo>
                  <a:pt x="6676453" y="1014895"/>
                </a:lnTo>
                <a:lnTo>
                  <a:pt x="6659054" y="972718"/>
                </a:lnTo>
                <a:lnTo>
                  <a:pt x="6637985" y="932459"/>
                </a:lnTo>
                <a:lnTo>
                  <a:pt x="6613449" y="894334"/>
                </a:lnTo>
                <a:lnTo>
                  <a:pt x="6585636" y="858583"/>
                </a:lnTo>
                <a:lnTo>
                  <a:pt x="6554698" y="825436"/>
                </a:lnTo>
                <a:lnTo>
                  <a:pt x="6520840" y="795134"/>
                </a:lnTo>
                <a:lnTo>
                  <a:pt x="6484239" y="767905"/>
                </a:lnTo>
                <a:lnTo>
                  <a:pt x="6445072" y="743978"/>
                </a:lnTo>
                <a:lnTo>
                  <a:pt x="6403530" y="723595"/>
                </a:lnTo>
                <a:lnTo>
                  <a:pt x="6359792" y="706983"/>
                </a:lnTo>
                <a:lnTo>
                  <a:pt x="6314033" y="694372"/>
                </a:lnTo>
                <a:lnTo>
                  <a:pt x="6336551" y="656031"/>
                </a:lnTo>
                <a:lnTo>
                  <a:pt x="6354775" y="614959"/>
                </a:lnTo>
                <a:lnTo>
                  <a:pt x="6368288" y="571360"/>
                </a:lnTo>
                <a:lnTo>
                  <a:pt x="6376708" y="525475"/>
                </a:lnTo>
                <a:lnTo>
                  <a:pt x="6379642" y="476275"/>
                </a:lnTo>
                <a:lnTo>
                  <a:pt x="6376543" y="428180"/>
                </a:lnTo>
                <a:lnTo>
                  <a:pt x="6367716" y="381584"/>
                </a:lnTo>
                <a:lnTo>
                  <a:pt x="6353505" y="336905"/>
                </a:lnTo>
                <a:lnTo>
                  <a:pt x="6334201" y="294551"/>
                </a:lnTo>
                <a:lnTo>
                  <a:pt x="6310134" y="254939"/>
                </a:lnTo>
                <a:lnTo>
                  <a:pt x="6281623" y="218465"/>
                </a:lnTo>
                <a:lnTo>
                  <a:pt x="6248984" y="185547"/>
                </a:lnTo>
                <a:lnTo>
                  <a:pt x="6212548" y="156603"/>
                </a:lnTo>
                <a:lnTo>
                  <a:pt x="6172632" y="132029"/>
                </a:lnTo>
                <a:lnTo>
                  <a:pt x="6129540" y="112229"/>
                </a:lnTo>
                <a:lnTo>
                  <a:pt x="6083605" y="97624"/>
                </a:lnTo>
                <a:lnTo>
                  <a:pt x="6035141" y="88633"/>
                </a:lnTo>
                <a:lnTo>
                  <a:pt x="5985167" y="85686"/>
                </a:lnTo>
                <a:lnTo>
                  <a:pt x="5936348" y="89014"/>
                </a:lnTo>
                <a:lnTo>
                  <a:pt x="5889117" y="98247"/>
                </a:lnTo>
                <a:lnTo>
                  <a:pt x="5843879" y="113068"/>
                </a:lnTo>
                <a:lnTo>
                  <a:pt x="5801068" y="133108"/>
                </a:lnTo>
                <a:lnTo>
                  <a:pt x="5761101" y="158038"/>
                </a:lnTo>
                <a:lnTo>
                  <a:pt x="5724398" y="187515"/>
                </a:lnTo>
                <a:lnTo>
                  <a:pt x="5695200" y="152019"/>
                </a:lnTo>
                <a:lnTo>
                  <a:pt x="5662612" y="119507"/>
                </a:lnTo>
                <a:lnTo>
                  <a:pt x="5626874" y="90284"/>
                </a:lnTo>
                <a:lnTo>
                  <a:pt x="5588178" y="64604"/>
                </a:lnTo>
                <a:lnTo>
                  <a:pt x="5546763" y="42799"/>
                </a:lnTo>
                <a:lnTo>
                  <a:pt x="5502834" y="25133"/>
                </a:lnTo>
                <a:lnTo>
                  <a:pt x="5456618" y="11912"/>
                </a:lnTo>
                <a:lnTo>
                  <a:pt x="5408307" y="3416"/>
                </a:lnTo>
                <a:lnTo>
                  <a:pt x="5359438" y="0"/>
                </a:lnTo>
                <a:lnTo>
                  <a:pt x="5311432" y="1663"/>
                </a:lnTo>
                <a:lnTo>
                  <a:pt x="5264569" y="8166"/>
                </a:lnTo>
                <a:lnTo>
                  <a:pt x="5219141" y="19291"/>
                </a:lnTo>
                <a:lnTo>
                  <a:pt x="5175440" y="34810"/>
                </a:lnTo>
                <a:lnTo>
                  <a:pt x="5133721" y="54508"/>
                </a:lnTo>
                <a:lnTo>
                  <a:pt x="5094300" y="78155"/>
                </a:lnTo>
                <a:lnTo>
                  <a:pt x="5057432" y="105524"/>
                </a:lnTo>
                <a:lnTo>
                  <a:pt x="5023409" y="136398"/>
                </a:lnTo>
                <a:lnTo>
                  <a:pt x="4992509" y="170561"/>
                </a:lnTo>
                <a:lnTo>
                  <a:pt x="4965027" y="207772"/>
                </a:lnTo>
                <a:lnTo>
                  <a:pt x="4941227" y="247815"/>
                </a:lnTo>
                <a:lnTo>
                  <a:pt x="4921415" y="290474"/>
                </a:lnTo>
                <a:lnTo>
                  <a:pt x="4905845" y="335508"/>
                </a:lnTo>
                <a:lnTo>
                  <a:pt x="4870323" y="301942"/>
                </a:lnTo>
                <a:lnTo>
                  <a:pt x="4831626" y="271780"/>
                </a:lnTo>
                <a:lnTo>
                  <a:pt x="4789983" y="245313"/>
                </a:lnTo>
                <a:lnTo>
                  <a:pt x="4745609" y="222821"/>
                </a:lnTo>
                <a:lnTo>
                  <a:pt x="4698708" y="204584"/>
                </a:lnTo>
                <a:lnTo>
                  <a:pt x="4649521" y="190881"/>
                </a:lnTo>
                <a:lnTo>
                  <a:pt x="4598251" y="181978"/>
                </a:lnTo>
                <a:lnTo>
                  <a:pt x="4550029" y="178333"/>
                </a:lnTo>
                <a:lnTo>
                  <a:pt x="4502543" y="179158"/>
                </a:lnTo>
                <a:lnTo>
                  <a:pt x="4456011" y="184289"/>
                </a:lnTo>
                <a:lnTo>
                  <a:pt x="4410659" y="193522"/>
                </a:lnTo>
                <a:lnTo>
                  <a:pt x="4366692" y="206717"/>
                </a:lnTo>
                <a:lnTo>
                  <a:pt x="4324350" y="223685"/>
                </a:lnTo>
                <a:lnTo>
                  <a:pt x="4283849" y="244246"/>
                </a:lnTo>
                <a:lnTo>
                  <a:pt x="4245407" y="268224"/>
                </a:lnTo>
                <a:lnTo>
                  <a:pt x="4209237" y="295452"/>
                </a:lnTo>
                <a:lnTo>
                  <a:pt x="4175582" y="325755"/>
                </a:lnTo>
                <a:lnTo>
                  <a:pt x="4175315" y="326047"/>
                </a:lnTo>
                <a:lnTo>
                  <a:pt x="4160050" y="294665"/>
                </a:lnTo>
                <a:lnTo>
                  <a:pt x="4135094" y="254038"/>
                </a:lnTo>
                <a:lnTo>
                  <a:pt x="4106138" y="215938"/>
                </a:lnTo>
                <a:lnTo>
                  <a:pt x="4073372" y="180733"/>
                </a:lnTo>
                <a:lnTo>
                  <a:pt x="4036911" y="148755"/>
                </a:lnTo>
                <a:lnTo>
                  <a:pt x="3996918" y="120345"/>
                </a:lnTo>
                <a:lnTo>
                  <a:pt x="3953548" y="95846"/>
                </a:lnTo>
                <a:lnTo>
                  <a:pt x="3906939" y="75615"/>
                </a:lnTo>
                <a:lnTo>
                  <a:pt x="3861765" y="61214"/>
                </a:lnTo>
                <a:lnTo>
                  <a:pt x="3816261" y="51447"/>
                </a:lnTo>
                <a:lnTo>
                  <a:pt x="3770706" y="46202"/>
                </a:lnTo>
                <a:lnTo>
                  <a:pt x="3725392" y="45339"/>
                </a:lnTo>
                <a:lnTo>
                  <a:pt x="3680561" y="48729"/>
                </a:lnTo>
                <a:lnTo>
                  <a:pt x="3636518" y="56261"/>
                </a:lnTo>
                <a:lnTo>
                  <a:pt x="3593528" y="67792"/>
                </a:lnTo>
                <a:lnTo>
                  <a:pt x="3551859" y="83185"/>
                </a:lnTo>
                <a:lnTo>
                  <a:pt x="3511791" y="102336"/>
                </a:lnTo>
                <a:lnTo>
                  <a:pt x="3473602" y="125107"/>
                </a:lnTo>
                <a:lnTo>
                  <a:pt x="3437572" y="151358"/>
                </a:lnTo>
                <a:lnTo>
                  <a:pt x="3403955" y="180987"/>
                </a:lnTo>
                <a:lnTo>
                  <a:pt x="3373056" y="213842"/>
                </a:lnTo>
                <a:lnTo>
                  <a:pt x="3345129" y="249809"/>
                </a:lnTo>
                <a:lnTo>
                  <a:pt x="3320453" y="288747"/>
                </a:lnTo>
                <a:lnTo>
                  <a:pt x="3292779" y="246329"/>
                </a:lnTo>
                <a:lnTo>
                  <a:pt x="3261080" y="206590"/>
                </a:lnTo>
                <a:lnTo>
                  <a:pt x="3225520" y="169875"/>
                </a:lnTo>
                <a:lnTo>
                  <a:pt x="3186252" y="136486"/>
                </a:lnTo>
                <a:lnTo>
                  <a:pt x="3143415" y="106781"/>
                </a:lnTo>
                <a:lnTo>
                  <a:pt x="3097174" y="81076"/>
                </a:lnTo>
                <a:lnTo>
                  <a:pt x="3047669" y="59728"/>
                </a:lnTo>
                <a:lnTo>
                  <a:pt x="2999968" y="44399"/>
                </a:lnTo>
                <a:lnTo>
                  <a:pt x="2951924" y="33756"/>
                </a:lnTo>
                <a:lnTo>
                  <a:pt x="2903804" y="27673"/>
                </a:lnTo>
                <a:lnTo>
                  <a:pt x="2855874" y="26022"/>
                </a:lnTo>
                <a:lnTo>
                  <a:pt x="2808401" y="28689"/>
                </a:lnTo>
                <a:lnTo>
                  <a:pt x="2761640" y="35534"/>
                </a:lnTo>
                <a:lnTo>
                  <a:pt x="2715869" y="46469"/>
                </a:lnTo>
                <a:lnTo>
                  <a:pt x="2671330" y="61341"/>
                </a:lnTo>
                <a:lnTo>
                  <a:pt x="2628328" y="80035"/>
                </a:lnTo>
                <a:lnTo>
                  <a:pt x="2587091" y="102425"/>
                </a:lnTo>
                <a:lnTo>
                  <a:pt x="2547899" y="128409"/>
                </a:lnTo>
                <a:lnTo>
                  <a:pt x="2511031" y="157835"/>
                </a:lnTo>
                <a:lnTo>
                  <a:pt x="2476728" y="190601"/>
                </a:lnTo>
                <a:lnTo>
                  <a:pt x="2445258" y="226580"/>
                </a:lnTo>
                <a:lnTo>
                  <a:pt x="2416899" y="265645"/>
                </a:lnTo>
                <a:lnTo>
                  <a:pt x="2370734" y="261518"/>
                </a:lnTo>
                <a:lnTo>
                  <a:pt x="2324811" y="261327"/>
                </a:lnTo>
                <a:lnTo>
                  <a:pt x="2279370" y="264972"/>
                </a:lnTo>
                <a:lnTo>
                  <a:pt x="2260765" y="268046"/>
                </a:lnTo>
                <a:lnTo>
                  <a:pt x="2255837" y="262039"/>
                </a:lnTo>
                <a:lnTo>
                  <a:pt x="2222957" y="228587"/>
                </a:lnTo>
                <a:lnTo>
                  <a:pt x="2187092" y="198018"/>
                </a:lnTo>
                <a:lnTo>
                  <a:pt x="2148446" y="170548"/>
                </a:lnTo>
                <a:lnTo>
                  <a:pt x="2107247" y="146392"/>
                </a:lnTo>
                <a:lnTo>
                  <a:pt x="2063673" y="125768"/>
                </a:lnTo>
                <a:lnTo>
                  <a:pt x="2017953" y="108889"/>
                </a:lnTo>
                <a:lnTo>
                  <a:pt x="1970290" y="95961"/>
                </a:lnTo>
                <a:lnTo>
                  <a:pt x="1920887" y="87223"/>
                </a:lnTo>
                <a:lnTo>
                  <a:pt x="1869948" y="82867"/>
                </a:lnTo>
                <a:lnTo>
                  <a:pt x="1817712" y="83159"/>
                </a:lnTo>
                <a:lnTo>
                  <a:pt x="1766697" y="88150"/>
                </a:lnTo>
                <a:lnTo>
                  <a:pt x="1717154" y="97612"/>
                </a:lnTo>
                <a:lnTo>
                  <a:pt x="1669326" y="111340"/>
                </a:lnTo>
                <a:lnTo>
                  <a:pt x="1623441" y="129146"/>
                </a:lnTo>
                <a:lnTo>
                  <a:pt x="1579740" y="150787"/>
                </a:lnTo>
                <a:lnTo>
                  <a:pt x="1538478" y="176060"/>
                </a:lnTo>
                <a:lnTo>
                  <a:pt x="1499870" y="204749"/>
                </a:lnTo>
                <a:lnTo>
                  <a:pt x="1464170" y="236651"/>
                </a:lnTo>
                <a:lnTo>
                  <a:pt x="1431607" y="271551"/>
                </a:lnTo>
                <a:lnTo>
                  <a:pt x="1386014" y="249428"/>
                </a:lnTo>
                <a:lnTo>
                  <a:pt x="1338046" y="231267"/>
                </a:lnTo>
                <a:lnTo>
                  <a:pt x="1287919" y="217335"/>
                </a:lnTo>
                <a:lnTo>
                  <a:pt x="1235887" y="207911"/>
                </a:lnTo>
                <a:lnTo>
                  <a:pt x="1182154" y="203238"/>
                </a:lnTo>
                <a:lnTo>
                  <a:pt x="1132408" y="203339"/>
                </a:lnTo>
                <a:lnTo>
                  <a:pt x="1083741" y="207568"/>
                </a:lnTo>
                <a:lnTo>
                  <a:pt x="1036345" y="215760"/>
                </a:lnTo>
                <a:lnTo>
                  <a:pt x="990447" y="227736"/>
                </a:lnTo>
                <a:lnTo>
                  <a:pt x="946226" y="243332"/>
                </a:lnTo>
                <a:lnTo>
                  <a:pt x="903884" y="262356"/>
                </a:lnTo>
                <a:lnTo>
                  <a:pt x="863625" y="284645"/>
                </a:lnTo>
                <a:lnTo>
                  <a:pt x="825652" y="310032"/>
                </a:lnTo>
                <a:lnTo>
                  <a:pt x="790168" y="338328"/>
                </a:lnTo>
                <a:lnTo>
                  <a:pt x="757364" y="369366"/>
                </a:lnTo>
                <a:lnTo>
                  <a:pt x="727456" y="402983"/>
                </a:lnTo>
                <a:lnTo>
                  <a:pt x="700620" y="438988"/>
                </a:lnTo>
                <a:lnTo>
                  <a:pt x="677062" y="477215"/>
                </a:lnTo>
                <a:lnTo>
                  <a:pt x="657009" y="517486"/>
                </a:lnTo>
                <a:lnTo>
                  <a:pt x="640626" y="559625"/>
                </a:lnTo>
                <a:lnTo>
                  <a:pt x="628129" y="603465"/>
                </a:lnTo>
                <a:lnTo>
                  <a:pt x="619734" y="648843"/>
                </a:lnTo>
                <a:lnTo>
                  <a:pt x="615607" y="695553"/>
                </a:lnTo>
                <a:lnTo>
                  <a:pt x="615302" y="703122"/>
                </a:lnTo>
                <a:lnTo>
                  <a:pt x="615365" y="717905"/>
                </a:lnTo>
                <a:lnTo>
                  <a:pt x="579272" y="754202"/>
                </a:lnTo>
                <a:lnTo>
                  <a:pt x="545846" y="792289"/>
                </a:lnTo>
                <a:lnTo>
                  <a:pt x="515213" y="832104"/>
                </a:lnTo>
                <a:lnTo>
                  <a:pt x="487476" y="873531"/>
                </a:lnTo>
                <a:lnTo>
                  <a:pt x="462775" y="916508"/>
                </a:lnTo>
                <a:lnTo>
                  <a:pt x="441223" y="960920"/>
                </a:lnTo>
                <a:lnTo>
                  <a:pt x="422948" y="1006690"/>
                </a:lnTo>
                <a:lnTo>
                  <a:pt x="408076" y="1053731"/>
                </a:lnTo>
                <a:lnTo>
                  <a:pt x="396709" y="1101966"/>
                </a:lnTo>
                <a:lnTo>
                  <a:pt x="388988" y="1151280"/>
                </a:lnTo>
                <a:lnTo>
                  <a:pt x="385013" y="1201597"/>
                </a:lnTo>
                <a:lnTo>
                  <a:pt x="384695" y="1244981"/>
                </a:lnTo>
                <a:lnTo>
                  <a:pt x="387210" y="1287868"/>
                </a:lnTo>
                <a:lnTo>
                  <a:pt x="392468" y="1330198"/>
                </a:lnTo>
                <a:lnTo>
                  <a:pt x="400431" y="1371892"/>
                </a:lnTo>
                <a:lnTo>
                  <a:pt x="410997" y="1412913"/>
                </a:lnTo>
                <a:lnTo>
                  <a:pt x="424129" y="1453184"/>
                </a:lnTo>
                <a:lnTo>
                  <a:pt x="439712" y="1492631"/>
                </a:lnTo>
                <a:lnTo>
                  <a:pt x="457720" y="1531213"/>
                </a:lnTo>
                <a:lnTo>
                  <a:pt x="478040" y="1568856"/>
                </a:lnTo>
                <a:lnTo>
                  <a:pt x="500634" y="1605483"/>
                </a:lnTo>
                <a:lnTo>
                  <a:pt x="525424" y="1641055"/>
                </a:lnTo>
                <a:lnTo>
                  <a:pt x="552323" y="1675498"/>
                </a:lnTo>
                <a:lnTo>
                  <a:pt x="581266" y="1708759"/>
                </a:lnTo>
                <a:lnTo>
                  <a:pt x="612190" y="1740750"/>
                </a:lnTo>
                <a:lnTo>
                  <a:pt x="645020" y="1771421"/>
                </a:lnTo>
                <a:lnTo>
                  <a:pt x="679691" y="1800720"/>
                </a:lnTo>
                <a:lnTo>
                  <a:pt x="716114" y="1828571"/>
                </a:lnTo>
                <a:lnTo>
                  <a:pt x="754240" y="1854911"/>
                </a:lnTo>
                <a:lnTo>
                  <a:pt x="793978" y="1879676"/>
                </a:lnTo>
                <a:lnTo>
                  <a:pt x="835266" y="1902815"/>
                </a:lnTo>
                <a:lnTo>
                  <a:pt x="878039" y="1924240"/>
                </a:lnTo>
                <a:lnTo>
                  <a:pt x="922210" y="1943925"/>
                </a:lnTo>
                <a:lnTo>
                  <a:pt x="967727" y="1961769"/>
                </a:lnTo>
                <a:lnTo>
                  <a:pt x="1014501" y="1977732"/>
                </a:lnTo>
                <a:lnTo>
                  <a:pt x="1062482" y="1991741"/>
                </a:lnTo>
                <a:lnTo>
                  <a:pt x="1111567" y="2003729"/>
                </a:lnTo>
                <a:lnTo>
                  <a:pt x="1161719" y="2013648"/>
                </a:lnTo>
                <a:lnTo>
                  <a:pt x="1212850" y="2021433"/>
                </a:lnTo>
                <a:lnTo>
                  <a:pt x="1264881" y="2026996"/>
                </a:lnTo>
                <a:lnTo>
                  <a:pt x="1317752" y="2030298"/>
                </a:lnTo>
                <a:lnTo>
                  <a:pt x="1369148" y="2031276"/>
                </a:lnTo>
                <a:lnTo>
                  <a:pt x="1419936" y="2030044"/>
                </a:lnTo>
                <a:lnTo>
                  <a:pt x="1470037" y="2026653"/>
                </a:lnTo>
                <a:lnTo>
                  <a:pt x="1519377" y="2021179"/>
                </a:lnTo>
                <a:lnTo>
                  <a:pt x="1567903" y="2013661"/>
                </a:lnTo>
                <a:lnTo>
                  <a:pt x="1615528" y="2004161"/>
                </a:lnTo>
                <a:lnTo>
                  <a:pt x="1662201" y="1992718"/>
                </a:lnTo>
                <a:lnTo>
                  <a:pt x="1707845" y="1979396"/>
                </a:lnTo>
                <a:lnTo>
                  <a:pt x="1752396" y="1964245"/>
                </a:lnTo>
                <a:lnTo>
                  <a:pt x="1795780" y="1947316"/>
                </a:lnTo>
                <a:lnTo>
                  <a:pt x="1838566" y="1928520"/>
                </a:lnTo>
                <a:lnTo>
                  <a:pt x="1880006" y="1907870"/>
                </a:lnTo>
                <a:lnTo>
                  <a:pt x="1916836" y="1931924"/>
                </a:lnTo>
                <a:lnTo>
                  <a:pt x="1957006" y="1951736"/>
                </a:lnTo>
                <a:lnTo>
                  <a:pt x="2000110" y="1966950"/>
                </a:lnTo>
                <a:lnTo>
                  <a:pt x="2045766" y="1977148"/>
                </a:lnTo>
                <a:lnTo>
                  <a:pt x="2093544" y="1981936"/>
                </a:lnTo>
                <a:lnTo>
                  <a:pt x="2109711" y="1982279"/>
                </a:lnTo>
                <a:lnTo>
                  <a:pt x="2125738" y="1981796"/>
                </a:lnTo>
                <a:lnTo>
                  <a:pt x="2177250" y="1976437"/>
                </a:lnTo>
                <a:lnTo>
                  <a:pt x="2226310" y="1964677"/>
                </a:lnTo>
                <a:lnTo>
                  <a:pt x="2272373" y="1946998"/>
                </a:lnTo>
                <a:lnTo>
                  <a:pt x="2314854" y="1923846"/>
                </a:lnTo>
                <a:lnTo>
                  <a:pt x="2353208" y="1895703"/>
                </a:lnTo>
                <a:lnTo>
                  <a:pt x="2386863" y="1863026"/>
                </a:lnTo>
                <a:lnTo>
                  <a:pt x="2415260" y="1826285"/>
                </a:lnTo>
                <a:lnTo>
                  <a:pt x="2417330" y="1822932"/>
                </a:lnTo>
                <a:lnTo>
                  <a:pt x="2425128" y="1826387"/>
                </a:lnTo>
                <a:lnTo>
                  <a:pt x="2437561" y="1830705"/>
                </a:lnTo>
                <a:lnTo>
                  <a:pt x="2450007" y="1834502"/>
                </a:lnTo>
                <a:lnTo>
                  <a:pt x="2462492" y="1837880"/>
                </a:lnTo>
                <a:lnTo>
                  <a:pt x="2475014" y="1840915"/>
                </a:lnTo>
                <a:lnTo>
                  <a:pt x="2492629" y="1887372"/>
                </a:lnTo>
                <a:lnTo>
                  <a:pt x="2514650" y="1931885"/>
                </a:lnTo>
                <a:lnTo>
                  <a:pt x="2540927" y="1974100"/>
                </a:lnTo>
                <a:lnTo>
                  <a:pt x="2571318" y="2013686"/>
                </a:lnTo>
                <a:lnTo>
                  <a:pt x="2605646" y="2050262"/>
                </a:lnTo>
                <a:lnTo>
                  <a:pt x="2643784" y="2083498"/>
                </a:lnTo>
                <a:lnTo>
                  <a:pt x="2685567" y="2113038"/>
                </a:lnTo>
                <a:lnTo>
                  <a:pt x="2730843" y="2138527"/>
                </a:lnTo>
                <a:lnTo>
                  <a:pt x="2779458" y="2159609"/>
                </a:lnTo>
                <a:lnTo>
                  <a:pt x="2826169" y="2174519"/>
                </a:lnTo>
                <a:lnTo>
                  <a:pt x="2873197" y="2184717"/>
                </a:lnTo>
                <a:lnTo>
                  <a:pt x="2920301" y="2190305"/>
                </a:lnTo>
                <a:lnTo>
                  <a:pt x="2967177" y="2191423"/>
                </a:lnTo>
                <a:lnTo>
                  <a:pt x="3013570" y="2188210"/>
                </a:lnTo>
                <a:lnTo>
                  <a:pt x="3059214" y="2180793"/>
                </a:lnTo>
                <a:lnTo>
                  <a:pt x="3103803" y="2169287"/>
                </a:lnTo>
                <a:lnTo>
                  <a:pt x="3147098" y="2153843"/>
                </a:lnTo>
                <a:lnTo>
                  <a:pt x="3188805" y="2134578"/>
                </a:lnTo>
                <a:lnTo>
                  <a:pt x="3228657" y="2111616"/>
                </a:lnTo>
                <a:lnTo>
                  <a:pt x="3266376" y="2085111"/>
                </a:lnTo>
                <a:lnTo>
                  <a:pt x="3305454" y="2120036"/>
                </a:lnTo>
                <a:lnTo>
                  <a:pt x="3348405" y="2151100"/>
                </a:lnTo>
                <a:lnTo>
                  <a:pt x="3395116" y="2177846"/>
                </a:lnTo>
                <a:lnTo>
                  <a:pt x="3445472" y="2199830"/>
                </a:lnTo>
                <a:lnTo>
                  <a:pt x="3492144" y="2214765"/>
                </a:lnTo>
                <a:lnTo>
                  <a:pt x="3539147" y="2225014"/>
                </a:lnTo>
                <a:lnTo>
                  <a:pt x="3586226" y="2230704"/>
                </a:lnTo>
                <a:lnTo>
                  <a:pt x="3633101" y="2231948"/>
                </a:lnTo>
                <a:lnTo>
                  <a:pt x="3679494" y="2228888"/>
                </a:lnTo>
                <a:lnTo>
                  <a:pt x="3725138" y="2221636"/>
                </a:lnTo>
                <a:lnTo>
                  <a:pt x="3769766" y="2210333"/>
                </a:lnTo>
                <a:lnTo>
                  <a:pt x="3813086" y="2195080"/>
                </a:lnTo>
                <a:lnTo>
                  <a:pt x="3854831" y="2176030"/>
                </a:lnTo>
                <a:lnTo>
                  <a:pt x="3894734" y="2153285"/>
                </a:lnTo>
                <a:lnTo>
                  <a:pt x="3932504" y="2126983"/>
                </a:lnTo>
                <a:lnTo>
                  <a:pt x="3967886" y="2097252"/>
                </a:lnTo>
                <a:lnTo>
                  <a:pt x="4000601" y="2064194"/>
                </a:lnTo>
                <a:lnTo>
                  <a:pt x="4030370" y="2027961"/>
                </a:lnTo>
                <a:lnTo>
                  <a:pt x="4056913" y="1988667"/>
                </a:lnTo>
                <a:lnTo>
                  <a:pt x="4079976" y="1946440"/>
                </a:lnTo>
                <a:lnTo>
                  <a:pt x="4099255" y="1901405"/>
                </a:lnTo>
                <a:lnTo>
                  <a:pt x="4103954" y="1886369"/>
                </a:lnTo>
                <a:lnTo>
                  <a:pt x="4106405" y="1878901"/>
                </a:lnTo>
                <a:lnTo>
                  <a:pt x="4113504" y="1878228"/>
                </a:lnTo>
                <a:lnTo>
                  <a:pt x="4142651" y="1898218"/>
                </a:lnTo>
                <a:lnTo>
                  <a:pt x="4173359" y="1916404"/>
                </a:lnTo>
                <a:lnTo>
                  <a:pt x="4239463" y="1946643"/>
                </a:lnTo>
                <a:lnTo>
                  <a:pt x="4284675" y="1961248"/>
                </a:lnTo>
                <a:lnTo>
                  <a:pt x="4330217" y="1971560"/>
                </a:lnTo>
                <a:lnTo>
                  <a:pt x="4375848" y="1977682"/>
                </a:lnTo>
                <a:lnTo>
                  <a:pt x="4404817" y="1978977"/>
                </a:lnTo>
                <a:lnTo>
                  <a:pt x="4411738" y="1980260"/>
                </a:lnTo>
                <a:lnTo>
                  <a:pt x="4424375" y="1981530"/>
                </a:lnTo>
                <a:lnTo>
                  <a:pt x="4436910" y="1982292"/>
                </a:lnTo>
                <a:lnTo>
                  <a:pt x="4449394" y="1982660"/>
                </a:lnTo>
                <a:lnTo>
                  <a:pt x="4461815" y="1982673"/>
                </a:lnTo>
                <a:lnTo>
                  <a:pt x="4488802" y="2022309"/>
                </a:lnTo>
                <a:lnTo>
                  <a:pt x="4519498" y="2059127"/>
                </a:lnTo>
                <a:lnTo>
                  <a:pt x="4553674" y="2092845"/>
                </a:lnTo>
                <a:lnTo>
                  <a:pt x="4591101" y="2123148"/>
                </a:lnTo>
                <a:lnTo>
                  <a:pt x="4631575" y="2149754"/>
                </a:lnTo>
                <a:lnTo>
                  <a:pt x="4674844" y="2172360"/>
                </a:lnTo>
                <a:lnTo>
                  <a:pt x="4720717" y="2190673"/>
                </a:lnTo>
                <a:lnTo>
                  <a:pt x="4768951" y="2204402"/>
                </a:lnTo>
                <a:lnTo>
                  <a:pt x="4819320" y="2213241"/>
                </a:lnTo>
                <a:lnTo>
                  <a:pt x="4871199" y="2216823"/>
                </a:lnTo>
                <a:lnTo>
                  <a:pt x="4922126" y="2214969"/>
                </a:lnTo>
                <a:lnTo>
                  <a:pt x="4971834" y="2207907"/>
                </a:lnTo>
                <a:lnTo>
                  <a:pt x="5019980" y="2195919"/>
                </a:lnTo>
                <a:lnTo>
                  <a:pt x="5066296" y="2179205"/>
                </a:lnTo>
                <a:lnTo>
                  <a:pt x="5110454" y="2158047"/>
                </a:lnTo>
                <a:lnTo>
                  <a:pt x="5152161" y="2132673"/>
                </a:lnTo>
                <a:lnTo>
                  <a:pt x="5191112" y="2103323"/>
                </a:lnTo>
                <a:lnTo>
                  <a:pt x="5227015" y="2070252"/>
                </a:lnTo>
                <a:lnTo>
                  <a:pt x="5259540" y="2033689"/>
                </a:lnTo>
                <a:lnTo>
                  <a:pt x="5304079" y="2057679"/>
                </a:lnTo>
                <a:lnTo>
                  <a:pt x="5351399" y="2077161"/>
                </a:lnTo>
                <a:lnTo>
                  <a:pt x="5401272" y="2091740"/>
                </a:lnTo>
                <a:lnTo>
                  <a:pt x="5453469" y="2101024"/>
                </a:lnTo>
                <a:lnTo>
                  <a:pt x="5500636" y="2104542"/>
                </a:lnTo>
                <a:lnTo>
                  <a:pt x="5547068" y="2103577"/>
                </a:lnTo>
                <a:lnTo>
                  <a:pt x="5592534" y="2098319"/>
                </a:lnTo>
                <a:lnTo>
                  <a:pt x="5636806" y="2088934"/>
                </a:lnTo>
                <a:lnTo>
                  <a:pt x="5679668" y="2075611"/>
                </a:lnTo>
                <a:lnTo>
                  <a:pt x="5720880" y="2058530"/>
                </a:lnTo>
                <a:lnTo>
                  <a:pt x="5760212" y="2037880"/>
                </a:lnTo>
                <a:lnTo>
                  <a:pt x="5797435" y="2013813"/>
                </a:lnTo>
                <a:lnTo>
                  <a:pt x="5832322" y="1986534"/>
                </a:lnTo>
                <a:lnTo>
                  <a:pt x="5864657" y="1956206"/>
                </a:lnTo>
                <a:lnTo>
                  <a:pt x="5894184" y="1923008"/>
                </a:lnTo>
                <a:lnTo>
                  <a:pt x="5920702" y="1887131"/>
                </a:lnTo>
                <a:lnTo>
                  <a:pt x="5943955" y="1848751"/>
                </a:lnTo>
                <a:lnTo>
                  <a:pt x="5963729" y="1808048"/>
                </a:lnTo>
                <a:lnTo>
                  <a:pt x="5979807" y="1765198"/>
                </a:lnTo>
                <a:lnTo>
                  <a:pt x="5991936" y="1720367"/>
                </a:lnTo>
                <a:lnTo>
                  <a:pt x="5999899" y="1673758"/>
                </a:lnTo>
                <a:lnTo>
                  <a:pt x="6000915" y="1658569"/>
                </a:lnTo>
                <a:lnTo>
                  <a:pt x="6001550" y="1651012"/>
                </a:lnTo>
                <a:lnTo>
                  <a:pt x="6008052" y="1648790"/>
                </a:lnTo>
                <a:lnTo>
                  <a:pt x="6039917" y="1660982"/>
                </a:lnTo>
                <a:lnTo>
                  <a:pt x="6072835" y="1671129"/>
                </a:lnTo>
                <a:lnTo>
                  <a:pt x="6106769" y="1679067"/>
                </a:lnTo>
                <a:lnTo>
                  <a:pt x="6141682" y="1684629"/>
                </a:lnTo>
                <a:lnTo>
                  <a:pt x="6190081" y="1688236"/>
                </a:lnTo>
                <a:lnTo>
                  <a:pt x="6237719" y="1687245"/>
                </a:lnTo>
                <a:lnTo>
                  <a:pt x="6284366" y="1681848"/>
                </a:lnTo>
                <a:lnTo>
                  <a:pt x="6329794" y="1672221"/>
                </a:lnTo>
                <a:lnTo>
                  <a:pt x="6373762" y="1658556"/>
                </a:lnTo>
                <a:lnTo>
                  <a:pt x="6416040" y="1641043"/>
                </a:lnTo>
                <a:lnTo>
                  <a:pt x="6456388" y="1619846"/>
                </a:lnTo>
                <a:lnTo>
                  <a:pt x="6494589" y="1595170"/>
                </a:lnTo>
                <a:lnTo>
                  <a:pt x="6530378" y="1567180"/>
                </a:lnTo>
                <a:lnTo>
                  <a:pt x="6563538" y="1536065"/>
                </a:lnTo>
                <a:lnTo>
                  <a:pt x="6593840" y="1502016"/>
                </a:lnTo>
                <a:lnTo>
                  <a:pt x="6621031" y="1465211"/>
                </a:lnTo>
                <a:lnTo>
                  <a:pt x="6644894" y="1425829"/>
                </a:lnTo>
                <a:lnTo>
                  <a:pt x="6665188" y="1384071"/>
                </a:lnTo>
                <a:lnTo>
                  <a:pt x="6681673" y="1340091"/>
                </a:lnTo>
                <a:lnTo>
                  <a:pt x="6694132" y="1294104"/>
                </a:lnTo>
                <a:lnTo>
                  <a:pt x="6702298" y="1246276"/>
                </a:lnTo>
                <a:lnTo>
                  <a:pt x="6705892" y="1198041"/>
                </a:lnTo>
                <a:close/>
              </a:path>
            </a:pathLst>
          </a:custGeom>
          <a:solidFill>
            <a:srgbClr val="FFFFFF"/>
          </a:solidFill>
        </p:spPr>
        <p:txBody>
          <a:bodyPr wrap="square" lIns="0" tIns="0" rIns="0" bIns="0" rtlCol="0"/>
          <a:lstStyle/>
          <a:p>
            <a:endParaRPr/>
          </a:p>
        </p:txBody>
      </p:sp>
      <p:grpSp>
        <p:nvGrpSpPr>
          <p:cNvPr id="10" name="object 10"/>
          <p:cNvGrpSpPr/>
          <p:nvPr/>
        </p:nvGrpSpPr>
        <p:grpSpPr>
          <a:xfrm>
            <a:off x="8193527" y="5926942"/>
            <a:ext cx="4716158" cy="3938213"/>
            <a:chOff x="8282157" y="5813958"/>
            <a:chExt cx="4716158" cy="3938213"/>
          </a:xfrm>
        </p:grpSpPr>
        <p:sp>
          <p:nvSpPr>
            <p:cNvPr id="11" name="object 11"/>
            <p:cNvSpPr/>
            <p:nvPr/>
          </p:nvSpPr>
          <p:spPr>
            <a:xfrm>
              <a:off x="11495350" y="8682554"/>
              <a:ext cx="1448435" cy="1069340"/>
            </a:xfrm>
            <a:custGeom>
              <a:avLst/>
              <a:gdLst/>
              <a:ahLst/>
              <a:cxnLst/>
              <a:rect l="l" t="t" r="r" b="b"/>
              <a:pathLst>
                <a:path w="1448434" h="1069340">
                  <a:moveTo>
                    <a:pt x="1115872" y="0"/>
                  </a:moveTo>
                  <a:lnTo>
                    <a:pt x="0" y="346557"/>
                  </a:lnTo>
                  <a:lnTo>
                    <a:pt x="224375" y="1069013"/>
                  </a:lnTo>
                  <a:lnTo>
                    <a:pt x="1447875" y="1069013"/>
                  </a:lnTo>
                  <a:lnTo>
                    <a:pt x="1115872" y="0"/>
                  </a:lnTo>
                  <a:close/>
                </a:path>
              </a:pathLst>
            </a:custGeom>
            <a:solidFill>
              <a:srgbClr val="FFFFFF"/>
            </a:solidFill>
          </p:spPr>
          <p:txBody>
            <a:bodyPr wrap="square" lIns="0" tIns="0" rIns="0" bIns="0" rtlCol="0"/>
            <a:lstStyle/>
            <a:p>
              <a:endParaRPr/>
            </a:p>
          </p:txBody>
        </p:sp>
        <p:sp>
          <p:nvSpPr>
            <p:cNvPr id="12" name="object 12"/>
            <p:cNvSpPr/>
            <p:nvPr/>
          </p:nvSpPr>
          <p:spPr>
            <a:xfrm>
              <a:off x="12122963" y="9575495"/>
              <a:ext cx="588645" cy="176530"/>
            </a:xfrm>
            <a:custGeom>
              <a:avLst/>
              <a:gdLst/>
              <a:ahLst/>
              <a:cxnLst/>
              <a:rect l="l" t="t" r="r" b="b"/>
              <a:pathLst>
                <a:path w="588645" h="176529">
                  <a:moveTo>
                    <a:pt x="12" y="176072"/>
                  </a:moveTo>
                  <a:close/>
                </a:path>
                <a:path w="588645" h="176529">
                  <a:moveTo>
                    <a:pt x="588556" y="176072"/>
                  </a:moveTo>
                  <a:lnTo>
                    <a:pt x="546163" y="0"/>
                  </a:lnTo>
                  <a:lnTo>
                    <a:pt x="349453" y="76238"/>
                  </a:lnTo>
                  <a:lnTo>
                    <a:pt x="388137" y="176072"/>
                  </a:lnTo>
                  <a:lnTo>
                    <a:pt x="588556" y="176072"/>
                  </a:lnTo>
                  <a:close/>
                </a:path>
              </a:pathLst>
            </a:custGeom>
            <a:solidFill>
              <a:srgbClr val="24211F"/>
            </a:solidFill>
          </p:spPr>
          <p:txBody>
            <a:bodyPr wrap="square" lIns="0" tIns="0" rIns="0" bIns="0" rtlCol="0"/>
            <a:lstStyle/>
            <a:p>
              <a:endParaRPr/>
            </a:p>
          </p:txBody>
        </p:sp>
        <p:sp>
          <p:nvSpPr>
            <p:cNvPr id="13" name="object 13"/>
            <p:cNvSpPr/>
            <p:nvPr/>
          </p:nvSpPr>
          <p:spPr>
            <a:xfrm>
              <a:off x="11257693" y="7843116"/>
              <a:ext cx="1330960" cy="1186180"/>
            </a:xfrm>
            <a:custGeom>
              <a:avLst/>
              <a:gdLst/>
              <a:ahLst/>
              <a:cxnLst/>
              <a:rect l="l" t="t" r="r" b="b"/>
              <a:pathLst>
                <a:path w="1330959" h="1186179">
                  <a:moveTo>
                    <a:pt x="1065491" y="0"/>
                  </a:moveTo>
                  <a:lnTo>
                    <a:pt x="0" y="330911"/>
                  </a:lnTo>
                  <a:lnTo>
                    <a:pt x="265430" y="1185621"/>
                  </a:lnTo>
                  <a:lnTo>
                    <a:pt x="1330947" y="854710"/>
                  </a:lnTo>
                  <a:lnTo>
                    <a:pt x="1065491" y="0"/>
                  </a:lnTo>
                  <a:close/>
                </a:path>
              </a:pathLst>
            </a:custGeom>
            <a:solidFill>
              <a:srgbClr val="F8D9B6"/>
            </a:solidFill>
          </p:spPr>
          <p:txBody>
            <a:bodyPr wrap="square" lIns="0" tIns="0" rIns="0" bIns="0" rtlCol="0"/>
            <a:lstStyle/>
            <a:p>
              <a:endParaRPr/>
            </a:p>
          </p:txBody>
        </p:sp>
        <p:sp>
          <p:nvSpPr>
            <p:cNvPr id="14" name="object 14"/>
            <p:cNvSpPr/>
            <p:nvPr/>
          </p:nvSpPr>
          <p:spPr>
            <a:xfrm>
              <a:off x="11629619" y="8725382"/>
              <a:ext cx="843915" cy="474345"/>
            </a:xfrm>
            <a:custGeom>
              <a:avLst/>
              <a:gdLst/>
              <a:ahLst/>
              <a:cxnLst/>
              <a:rect l="l" t="t" r="r" b="b"/>
              <a:pathLst>
                <a:path w="843915" h="474345">
                  <a:moveTo>
                    <a:pt x="418439" y="473760"/>
                  </a:moveTo>
                  <a:lnTo>
                    <a:pt x="361251" y="237299"/>
                  </a:lnTo>
                  <a:lnTo>
                    <a:pt x="336486" y="157530"/>
                  </a:lnTo>
                  <a:lnTo>
                    <a:pt x="0" y="262039"/>
                  </a:lnTo>
                  <a:lnTo>
                    <a:pt x="418439" y="473760"/>
                  </a:lnTo>
                  <a:close/>
                </a:path>
                <a:path w="843915" h="474345">
                  <a:moveTo>
                    <a:pt x="843775" y="0"/>
                  </a:moveTo>
                  <a:lnTo>
                    <a:pt x="510844" y="103403"/>
                  </a:lnTo>
                  <a:lnTo>
                    <a:pt x="535609" y="183159"/>
                  </a:lnTo>
                  <a:lnTo>
                    <a:pt x="622376" y="410438"/>
                  </a:lnTo>
                  <a:lnTo>
                    <a:pt x="843775" y="0"/>
                  </a:lnTo>
                  <a:close/>
                </a:path>
              </a:pathLst>
            </a:custGeom>
            <a:solidFill>
              <a:srgbClr val="EDECED"/>
            </a:solidFill>
          </p:spPr>
          <p:txBody>
            <a:bodyPr wrap="square" lIns="0" tIns="0" rIns="0" bIns="0" rtlCol="0"/>
            <a:lstStyle/>
            <a:p>
              <a:endParaRPr/>
            </a:p>
          </p:txBody>
        </p:sp>
        <p:sp>
          <p:nvSpPr>
            <p:cNvPr id="15" name="object 15"/>
            <p:cNvSpPr/>
            <p:nvPr/>
          </p:nvSpPr>
          <p:spPr>
            <a:xfrm>
              <a:off x="11966121" y="8828773"/>
              <a:ext cx="199390" cy="133985"/>
            </a:xfrm>
            <a:custGeom>
              <a:avLst/>
              <a:gdLst/>
              <a:ahLst/>
              <a:cxnLst/>
              <a:rect l="l" t="t" r="r" b="b"/>
              <a:pathLst>
                <a:path w="199390" h="133984">
                  <a:moveTo>
                    <a:pt x="174345" y="0"/>
                  </a:moveTo>
                  <a:lnTo>
                    <a:pt x="0" y="54140"/>
                  </a:lnTo>
                  <a:lnTo>
                    <a:pt x="24777" y="133908"/>
                  </a:lnTo>
                  <a:lnTo>
                    <a:pt x="111937" y="106832"/>
                  </a:lnTo>
                  <a:lnTo>
                    <a:pt x="199110" y="79756"/>
                  </a:lnTo>
                  <a:lnTo>
                    <a:pt x="174345" y="0"/>
                  </a:lnTo>
                  <a:close/>
                </a:path>
              </a:pathLst>
            </a:custGeom>
            <a:solidFill>
              <a:srgbClr val="644675"/>
            </a:solidFill>
          </p:spPr>
          <p:txBody>
            <a:bodyPr wrap="square" lIns="0" tIns="0" rIns="0" bIns="0" rtlCol="0"/>
            <a:lstStyle/>
            <a:p>
              <a:endParaRPr/>
            </a:p>
          </p:txBody>
        </p:sp>
        <p:sp>
          <p:nvSpPr>
            <p:cNvPr id="16" name="object 16"/>
            <p:cNvSpPr/>
            <p:nvPr/>
          </p:nvSpPr>
          <p:spPr>
            <a:xfrm>
              <a:off x="11990901" y="8908534"/>
              <a:ext cx="383540" cy="714375"/>
            </a:xfrm>
            <a:custGeom>
              <a:avLst/>
              <a:gdLst/>
              <a:ahLst/>
              <a:cxnLst/>
              <a:rect l="l" t="t" r="r" b="b"/>
              <a:pathLst>
                <a:path w="383540" h="714375">
                  <a:moveTo>
                    <a:pt x="174332" y="0"/>
                  </a:moveTo>
                  <a:lnTo>
                    <a:pt x="0" y="54140"/>
                  </a:lnTo>
                  <a:lnTo>
                    <a:pt x="143497" y="632091"/>
                  </a:lnTo>
                  <a:lnTo>
                    <a:pt x="302691" y="714222"/>
                  </a:lnTo>
                  <a:lnTo>
                    <a:pt x="383413" y="555498"/>
                  </a:lnTo>
                  <a:lnTo>
                    <a:pt x="174332" y="0"/>
                  </a:lnTo>
                  <a:close/>
                </a:path>
              </a:pathLst>
            </a:custGeom>
            <a:solidFill>
              <a:srgbClr val="B180B7"/>
            </a:solidFill>
          </p:spPr>
          <p:txBody>
            <a:bodyPr wrap="square" lIns="0" tIns="0" rIns="0" bIns="0" rtlCol="0"/>
            <a:lstStyle/>
            <a:p>
              <a:endParaRPr/>
            </a:p>
          </p:txBody>
        </p:sp>
        <p:sp>
          <p:nvSpPr>
            <p:cNvPr id="17" name="object 17"/>
            <p:cNvSpPr/>
            <p:nvPr/>
          </p:nvSpPr>
          <p:spPr>
            <a:xfrm>
              <a:off x="11658117" y="8745778"/>
              <a:ext cx="790575" cy="346710"/>
            </a:xfrm>
            <a:custGeom>
              <a:avLst/>
              <a:gdLst/>
              <a:ahLst/>
              <a:cxnLst/>
              <a:rect l="l" t="t" r="r" b="b"/>
              <a:pathLst>
                <a:path w="790575" h="346709">
                  <a:moveTo>
                    <a:pt x="391604" y="98615"/>
                  </a:moveTo>
                  <a:lnTo>
                    <a:pt x="0" y="220230"/>
                  </a:lnTo>
                  <a:lnTo>
                    <a:pt x="206819" y="346100"/>
                  </a:lnTo>
                  <a:lnTo>
                    <a:pt x="391604" y="98615"/>
                  </a:lnTo>
                  <a:close/>
                </a:path>
                <a:path w="790575" h="346709">
                  <a:moveTo>
                    <a:pt x="790359" y="0"/>
                  </a:moveTo>
                  <a:lnTo>
                    <a:pt x="398754" y="121615"/>
                  </a:lnTo>
                  <a:lnTo>
                    <a:pt x="672515" y="160642"/>
                  </a:lnTo>
                  <a:lnTo>
                    <a:pt x="790359" y="0"/>
                  </a:lnTo>
                  <a:close/>
                </a:path>
              </a:pathLst>
            </a:custGeom>
            <a:solidFill>
              <a:srgbClr val="FFFFFF"/>
            </a:solidFill>
          </p:spPr>
          <p:txBody>
            <a:bodyPr wrap="square" lIns="0" tIns="0" rIns="0" bIns="0" rtlCol="0"/>
            <a:lstStyle/>
            <a:p>
              <a:endParaRPr/>
            </a:p>
          </p:txBody>
        </p:sp>
        <p:sp>
          <p:nvSpPr>
            <p:cNvPr id="18" name="object 18"/>
            <p:cNvSpPr/>
            <p:nvPr/>
          </p:nvSpPr>
          <p:spPr>
            <a:xfrm>
              <a:off x="11526978" y="8433754"/>
              <a:ext cx="96697" cy="95237"/>
            </a:xfrm>
            <a:prstGeom prst="rect">
              <a:avLst/>
            </a:prstGeom>
            <a:blipFill>
              <a:blip r:embed="rId3" cstate="print"/>
              <a:stretch>
                <a:fillRect/>
              </a:stretch>
            </a:blipFill>
          </p:spPr>
          <p:txBody>
            <a:bodyPr wrap="square" lIns="0" tIns="0" rIns="0" bIns="0" rtlCol="0"/>
            <a:lstStyle/>
            <a:p>
              <a:endParaRPr/>
            </a:p>
          </p:txBody>
        </p:sp>
        <p:sp>
          <p:nvSpPr>
            <p:cNvPr id="19" name="object 19"/>
            <p:cNvSpPr/>
            <p:nvPr/>
          </p:nvSpPr>
          <p:spPr>
            <a:xfrm>
              <a:off x="12219815" y="8218584"/>
              <a:ext cx="96695" cy="95239"/>
            </a:xfrm>
            <a:prstGeom prst="rect">
              <a:avLst/>
            </a:prstGeom>
            <a:blipFill>
              <a:blip r:embed="rId4" cstate="print"/>
              <a:stretch>
                <a:fillRect/>
              </a:stretch>
            </a:blipFill>
          </p:spPr>
          <p:txBody>
            <a:bodyPr wrap="square" lIns="0" tIns="0" rIns="0" bIns="0" rtlCol="0"/>
            <a:lstStyle/>
            <a:p>
              <a:endParaRPr/>
            </a:p>
          </p:txBody>
        </p:sp>
        <p:sp>
          <p:nvSpPr>
            <p:cNvPr id="20" name="object 20"/>
            <p:cNvSpPr/>
            <p:nvPr/>
          </p:nvSpPr>
          <p:spPr>
            <a:xfrm>
              <a:off x="12095572" y="9511470"/>
              <a:ext cx="847725" cy="240665"/>
            </a:xfrm>
            <a:custGeom>
              <a:avLst/>
              <a:gdLst/>
              <a:ahLst/>
              <a:cxnLst/>
              <a:rect l="l" t="t" r="r" b="b"/>
              <a:pathLst>
                <a:path w="847725" h="240665">
                  <a:moveTo>
                    <a:pt x="773092" y="0"/>
                  </a:moveTo>
                  <a:lnTo>
                    <a:pt x="0" y="240097"/>
                  </a:lnTo>
                  <a:lnTo>
                    <a:pt x="847654" y="240097"/>
                  </a:lnTo>
                  <a:lnTo>
                    <a:pt x="773092" y="0"/>
                  </a:lnTo>
                  <a:close/>
                </a:path>
              </a:pathLst>
            </a:custGeom>
            <a:solidFill>
              <a:srgbClr val="24211F"/>
            </a:solidFill>
          </p:spPr>
          <p:txBody>
            <a:bodyPr wrap="square" lIns="0" tIns="0" rIns="0" bIns="0" rtlCol="0"/>
            <a:lstStyle/>
            <a:p>
              <a:endParaRPr/>
            </a:p>
          </p:txBody>
        </p:sp>
        <p:sp>
          <p:nvSpPr>
            <p:cNvPr id="21" name="object 21"/>
            <p:cNvSpPr/>
            <p:nvPr/>
          </p:nvSpPr>
          <p:spPr>
            <a:xfrm>
              <a:off x="11002757" y="7356673"/>
              <a:ext cx="1423035" cy="1141730"/>
            </a:xfrm>
            <a:custGeom>
              <a:avLst/>
              <a:gdLst/>
              <a:ahLst/>
              <a:cxnLst/>
              <a:rect l="l" t="t" r="r" b="b"/>
              <a:pathLst>
                <a:path w="1423034" h="1141729">
                  <a:moveTo>
                    <a:pt x="955192" y="0"/>
                  </a:moveTo>
                  <a:lnTo>
                    <a:pt x="611733" y="394068"/>
                  </a:lnTo>
                  <a:lnTo>
                    <a:pt x="544715" y="294081"/>
                  </a:lnTo>
                  <a:lnTo>
                    <a:pt x="0" y="783971"/>
                  </a:lnTo>
                  <a:lnTo>
                    <a:pt x="357454" y="1141526"/>
                  </a:lnTo>
                  <a:lnTo>
                    <a:pt x="383768" y="898029"/>
                  </a:lnTo>
                  <a:lnTo>
                    <a:pt x="1286446" y="567702"/>
                  </a:lnTo>
                  <a:lnTo>
                    <a:pt x="1422946" y="810615"/>
                  </a:lnTo>
                  <a:lnTo>
                    <a:pt x="1411693" y="391363"/>
                  </a:lnTo>
                  <a:lnTo>
                    <a:pt x="1148359" y="417957"/>
                  </a:lnTo>
                  <a:lnTo>
                    <a:pt x="1193253" y="267601"/>
                  </a:lnTo>
                  <a:lnTo>
                    <a:pt x="1057833" y="330492"/>
                  </a:lnTo>
                  <a:lnTo>
                    <a:pt x="1141336" y="100469"/>
                  </a:lnTo>
                  <a:lnTo>
                    <a:pt x="898258" y="317576"/>
                  </a:lnTo>
                  <a:lnTo>
                    <a:pt x="955192" y="0"/>
                  </a:lnTo>
                  <a:close/>
                </a:path>
              </a:pathLst>
            </a:custGeom>
            <a:solidFill>
              <a:srgbClr val="FABD46"/>
            </a:solidFill>
          </p:spPr>
          <p:txBody>
            <a:bodyPr wrap="square" lIns="0" tIns="0" rIns="0" bIns="0" rtlCol="0"/>
            <a:lstStyle/>
            <a:p>
              <a:endParaRPr/>
            </a:p>
          </p:txBody>
        </p:sp>
        <p:sp>
          <p:nvSpPr>
            <p:cNvPr id="22" name="object 22"/>
            <p:cNvSpPr/>
            <p:nvPr/>
          </p:nvSpPr>
          <p:spPr>
            <a:xfrm>
              <a:off x="11383153" y="9020016"/>
              <a:ext cx="325120" cy="732155"/>
            </a:xfrm>
            <a:custGeom>
              <a:avLst/>
              <a:gdLst/>
              <a:ahLst/>
              <a:cxnLst/>
              <a:rect l="l" t="t" r="r" b="b"/>
              <a:pathLst>
                <a:path w="325120" h="732154">
                  <a:moveTo>
                    <a:pt x="168054" y="0"/>
                  </a:moveTo>
                  <a:lnTo>
                    <a:pt x="134979" y="53690"/>
                  </a:lnTo>
                  <a:lnTo>
                    <a:pt x="105513" y="105989"/>
                  </a:lnTo>
                  <a:lnTo>
                    <a:pt x="79597" y="157016"/>
                  </a:lnTo>
                  <a:lnTo>
                    <a:pt x="57415" y="206360"/>
                  </a:lnTo>
                  <a:lnTo>
                    <a:pt x="38789" y="254407"/>
                  </a:lnTo>
                  <a:lnTo>
                    <a:pt x="23783" y="301013"/>
                  </a:lnTo>
                  <a:lnTo>
                    <a:pt x="12398" y="346163"/>
                  </a:lnTo>
                  <a:lnTo>
                    <a:pt x="4637" y="389847"/>
                  </a:lnTo>
                  <a:lnTo>
                    <a:pt x="503" y="432051"/>
                  </a:lnTo>
                  <a:lnTo>
                    <a:pt x="0" y="472762"/>
                  </a:lnTo>
                  <a:lnTo>
                    <a:pt x="3128" y="511968"/>
                  </a:lnTo>
                  <a:lnTo>
                    <a:pt x="9892" y="549657"/>
                  </a:lnTo>
                  <a:lnTo>
                    <a:pt x="34335" y="620433"/>
                  </a:lnTo>
                  <a:lnTo>
                    <a:pt x="70835" y="681316"/>
                  </a:lnTo>
                  <a:lnTo>
                    <a:pt x="115515" y="731021"/>
                  </a:lnTo>
                  <a:lnTo>
                    <a:pt x="116179" y="731551"/>
                  </a:lnTo>
                  <a:lnTo>
                    <a:pt x="324683" y="731551"/>
                  </a:lnTo>
                  <a:lnTo>
                    <a:pt x="316825" y="729013"/>
                  </a:lnTo>
                  <a:lnTo>
                    <a:pt x="266708" y="706799"/>
                  </a:lnTo>
                  <a:lnTo>
                    <a:pt x="215350" y="674718"/>
                  </a:lnTo>
                  <a:lnTo>
                    <a:pt x="168485" y="631184"/>
                  </a:lnTo>
                  <a:lnTo>
                    <a:pt x="131846" y="574611"/>
                  </a:lnTo>
                  <a:lnTo>
                    <a:pt x="116632" y="532032"/>
                  </a:lnTo>
                  <a:lnTo>
                    <a:pt x="108719" y="485432"/>
                  </a:lnTo>
                  <a:lnTo>
                    <a:pt x="108122" y="434983"/>
                  </a:lnTo>
                  <a:lnTo>
                    <a:pt x="114853" y="380860"/>
                  </a:lnTo>
                  <a:lnTo>
                    <a:pt x="124235" y="339649"/>
                  </a:lnTo>
                  <a:lnTo>
                    <a:pt x="137386" y="296606"/>
                  </a:lnTo>
                  <a:lnTo>
                    <a:pt x="154284" y="251785"/>
                  </a:lnTo>
                  <a:lnTo>
                    <a:pt x="174903" y="205237"/>
                  </a:lnTo>
                  <a:lnTo>
                    <a:pt x="199296" y="156883"/>
                  </a:lnTo>
                  <a:lnTo>
                    <a:pt x="227214" y="107174"/>
                  </a:lnTo>
                  <a:lnTo>
                    <a:pt x="258859" y="55765"/>
                  </a:lnTo>
                  <a:lnTo>
                    <a:pt x="168054" y="0"/>
                  </a:lnTo>
                  <a:close/>
                </a:path>
              </a:pathLst>
            </a:custGeom>
            <a:solidFill>
              <a:srgbClr val="FFFFFF"/>
            </a:solidFill>
          </p:spPr>
          <p:txBody>
            <a:bodyPr wrap="square" lIns="0" tIns="0" rIns="0" bIns="0" rtlCol="0"/>
            <a:lstStyle/>
            <a:p>
              <a:endParaRPr/>
            </a:p>
          </p:txBody>
        </p:sp>
        <p:sp>
          <p:nvSpPr>
            <p:cNvPr id="23" name="object 23"/>
            <p:cNvSpPr/>
            <p:nvPr/>
          </p:nvSpPr>
          <p:spPr>
            <a:xfrm>
              <a:off x="11725477" y="9731782"/>
              <a:ext cx="116839" cy="20320"/>
            </a:xfrm>
            <a:custGeom>
              <a:avLst/>
              <a:gdLst/>
              <a:ahLst/>
              <a:cxnLst/>
              <a:rect l="l" t="t" r="r" b="b"/>
              <a:pathLst>
                <a:path w="116840" h="20320">
                  <a:moveTo>
                    <a:pt x="61642" y="0"/>
                  </a:moveTo>
                  <a:lnTo>
                    <a:pt x="20520" y="6957"/>
                  </a:lnTo>
                  <a:lnTo>
                    <a:pt x="0" y="19785"/>
                  </a:lnTo>
                  <a:lnTo>
                    <a:pt x="116732" y="19785"/>
                  </a:lnTo>
                  <a:lnTo>
                    <a:pt x="100751" y="8763"/>
                  </a:lnTo>
                  <a:lnTo>
                    <a:pt x="61642" y="0"/>
                  </a:lnTo>
                  <a:close/>
                </a:path>
              </a:pathLst>
            </a:custGeom>
            <a:solidFill>
              <a:srgbClr val="F8D9B6"/>
            </a:solidFill>
          </p:spPr>
          <p:txBody>
            <a:bodyPr wrap="square" lIns="0" tIns="0" rIns="0" bIns="0" rtlCol="0"/>
            <a:lstStyle/>
            <a:p>
              <a:endParaRPr/>
            </a:p>
          </p:txBody>
        </p:sp>
        <p:sp>
          <p:nvSpPr>
            <p:cNvPr id="24" name="object 24"/>
            <p:cNvSpPr/>
            <p:nvPr/>
          </p:nvSpPr>
          <p:spPr>
            <a:xfrm>
              <a:off x="12491920" y="8688384"/>
              <a:ext cx="506095" cy="386715"/>
            </a:xfrm>
            <a:custGeom>
              <a:avLst/>
              <a:gdLst/>
              <a:ahLst/>
              <a:cxnLst/>
              <a:rect l="l" t="t" r="r" b="b"/>
              <a:pathLst>
                <a:path w="506095" h="386715">
                  <a:moveTo>
                    <a:pt x="79667" y="97443"/>
                  </a:moveTo>
                  <a:lnTo>
                    <a:pt x="0" y="164448"/>
                  </a:lnTo>
                  <a:lnTo>
                    <a:pt x="11307" y="176990"/>
                  </a:lnTo>
                  <a:lnTo>
                    <a:pt x="39644" y="206315"/>
                  </a:lnTo>
                  <a:lnTo>
                    <a:pt x="81919" y="246081"/>
                  </a:lnTo>
                  <a:lnTo>
                    <a:pt x="135039" y="289949"/>
                  </a:lnTo>
                  <a:lnTo>
                    <a:pt x="188881" y="327303"/>
                  </a:lnTo>
                  <a:lnTo>
                    <a:pt x="240444" y="355629"/>
                  </a:lnTo>
                  <a:lnTo>
                    <a:pt x="289658" y="374907"/>
                  </a:lnTo>
                  <a:lnTo>
                    <a:pt x="336452" y="385115"/>
                  </a:lnTo>
                  <a:lnTo>
                    <a:pt x="380757" y="386228"/>
                  </a:lnTo>
                  <a:lnTo>
                    <a:pt x="422503" y="378227"/>
                  </a:lnTo>
                  <a:lnTo>
                    <a:pt x="466211" y="358153"/>
                  </a:lnTo>
                  <a:lnTo>
                    <a:pt x="500884" y="330446"/>
                  </a:lnTo>
                  <a:lnTo>
                    <a:pt x="506097" y="324096"/>
                  </a:lnTo>
                  <a:lnTo>
                    <a:pt x="506097" y="283621"/>
                  </a:lnTo>
                  <a:lnTo>
                    <a:pt x="354506" y="283621"/>
                  </a:lnTo>
                  <a:lnTo>
                    <a:pt x="309198" y="272607"/>
                  </a:lnTo>
                  <a:lnTo>
                    <a:pt x="257545" y="247782"/>
                  </a:lnTo>
                  <a:lnTo>
                    <a:pt x="200685" y="209558"/>
                  </a:lnTo>
                  <a:lnTo>
                    <a:pt x="153271" y="170497"/>
                  </a:lnTo>
                  <a:lnTo>
                    <a:pt x="115181" y="134744"/>
                  </a:lnTo>
                  <a:lnTo>
                    <a:pt x="89594" y="108376"/>
                  </a:lnTo>
                  <a:lnTo>
                    <a:pt x="79667" y="97443"/>
                  </a:lnTo>
                  <a:close/>
                </a:path>
                <a:path w="506095" h="386715">
                  <a:moveTo>
                    <a:pt x="506097" y="0"/>
                  </a:moveTo>
                  <a:lnTo>
                    <a:pt x="502655" y="39731"/>
                  </a:lnTo>
                  <a:lnTo>
                    <a:pt x="492754" y="103882"/>
                  </a:lnTo>
                  <a:lnTo>
                    <a:pt x="479408" y="158855"/>
                  </a:lnTo>
                  <a:lnTo>
                    <a:pt x="462747" y="204292"/>
                  </a:lnTo>
                  <a:lnTo>
                    <a:pt x="442904" y="239835"/>
                  </a:lnTo>
                  <a:lnTo>
                    <a:pt x="394195" y="279802"/>
                  </a:lnTo>
                  <a:lnTo>
                    <a:pt x="354506" y="283621"/>
                  </a:lnTo>
                  <a:lnTo>
                    <a:pt x="506097" y="283621"/>
                  </a:lnTo>
                  <a:lnTo>
                    <a:pt x="506097" y="0"/>
                  </a:lnTo>
                  <a:close/>
                </a:path>
              </a:pathLst>
            </a:custGeom>
            <a:solidFill>
              <a:srgbClr val="FFFFFF"/>
            </a:solidFill>
          </p:spPr>
          <p:txBody>
            <a:bodyPr wrap="square" lIns="0" tIns="0" rIns="0" bIns="0" rtlCol="0"/>
            <a:lstStyle/>
            <a:p>
              <a:endParaRPr/>
            </a:p>
          </p:txBody>
        </p:sp>
        <p:sp>
          <p:nvSpPr>
            <p:cNvPr id="25" name="object 25"/>
            <p:cNvSpPr/>
            <p:nvPr/>
          </p:nvSpPr>
          <p:spPr>
            <a:xfrm>
              <a:off x="12968470" y="8640104"/>
              <a:ext cx="29845" cy="142240"/>
            </a:xfrm>
            <a:custGeom>
              <a:avLst/>
              <a:gdLst/>
              <a:ahLst/>
              <a:cxnLst/>
              <a:rect l="l" t="t" r="r" b="b"/>
              <a:pathLst>
                <a:path w="29845" h="142240">
                  <a:moveTo>
                    <a:pt x="29548" y="0"/>
                  </a:moveTo>
                  <a:lnTo>
                    <a:pt x="9340" y="28137"/>
                  </a:lnTo>
                  <a:lnTo>
                    <a:pt x="0" y="66719"/>
                  </a:lnTo>
                  <a:lnTo>
                    <a:pt x="6625" y="107109"/>
                  </a:lnTo>
                  <a:lnTo>
                    <a:pt x="28681" y="141633"/>
                  </a:lnTo>
                  <a:lnTo>
                    <a:pt x="29548" y="142231"/>
                  </a:lnTo>
                  <a:lnTo>
                    <a:pt x="29548" y="0"/>
                  </a:lnTo>
                  <a:close/>
                </a:path>
              </a:pathLst>
            </a:custGeom>
            <a:solidFill>
              <a:srgbClr val="F8D9B6"/>
            </a:solidFill>
          </p:spPr>
          <p:txBody>
            <a:bodyPr wrap="square" lIns="0" tIns="0" rIns="0" bIns="0" rtlCol="0"/>
            <a:lstStyle/>
            <a:p>
              <a:endParaRPr/>
            </a:p>
          </p:txBody>
        </p:sp>
        <p:sp>
          <p:nvSpPr>
            <p:cNvPr id="26" name="object 26"/>
            <p:cNvSpPr/>
            <p:nvPr/>
          </p:nvSpPr>
          <p:spPr>
            <a:xfrm>
              <a:off x="12007748" y="8929496"/>
              <a:ext cx="365760" cy="652145"/>
            </a:xfrm>
            <a:custGeom>
              <a:avLst/>
              <a:gdLst/>
              <a:ahLst/>
              <a:cxnLst/>
              <a:rect l="l" t="t" r="r" b="b"/>
              <a:pathLst>
                <a:path w="365759" h="652145">
                  <a:moveTo>
                    <a:pt x="194881" y="77812"/>
                  </a:moveTo>
                  <a:lnTo>
                    <a:pt x="165595" y="0"/>
                  </a:lnTo>
                  <a:lnTo>
                    <a:pt x="0" y="98793"/>
                  </a:lnTo>
                  <a:lnTo>
                    <a:pt x="20612" y="181775"/>
                  </a:lnTo>
                  <a:lnTo>
                    <a:pt x="194881" y="77812"/>
                  </a:lnTo>
                  <a:close/>
                </a:path>
                <a:path w="365759" h="652145">
                  <a:moveTo>
                    <a:pt x="254762" y="236855"/>
                  </a:moveTo>
                  <a:lnTo>
                    <a:pt x="225463" y="159054"/>
                  </a:lnTo>
                  <a:lnTo>
                    <a:pt x="42125" y="268427"/>
                  </a:lnTo>
                  <a:lnTo>
                    <a:pt x="62738" y="351409"/>
                  </a:lnTo>
                  <a:lnTo>
                    <a:pt x="254762" y="236855"/>
                  </a:lnTo>
                  <a:close/>
                </a:path>
                <a:path w="365759" h="652145">
                  <a:moveTo>
                    <a:pt x="314629" y="395909"/>
                  </a:moveTo>
                  <a:lnTo>
                    <a:pt x="285330" y="318109"/>
                  </a:lnTo>
                  <a:lnTo>
                    <a:pt x="84251" y="438061"/>
                  </a:lnTo>
                  <a:lnTo>
                    <a:pt x="104863" y="521055"/>
                  </a:lnTo>
                  <a:lnTo>
                    <a:pt x="314629" y="395909"/>
                  </a:lnTo>
                  <a:close/>
                </a:path>
                <a:path w="365759" h="652145">
                  <a:moveTo>
                    <a:pt x="365429" y="530898"/>
                  </a:moveTo>
                  <a:lnTo>
                    <a:pt x="345198" y="477164"/>
                  </a:lnTo>
                  <a:lnTo>
                    <a:pt x="126720" y="607491"/>
                  </a:lnTo>
                  <a:lnTo>
                    <a:pt x="212369" y="651675"/>
                  </a:lnTo>
                  <a:lnTo>
                    <a:pt x="343890" y="573214"/>
                  </a:lnTo>
                  <a:lnTo>
                    <a:pt x="365429" y="530898"/>
                  </a:lnTo>
                  <a:close/>
                </a:path>
              </a:pathLst>
            </a:custGeom>
            <a:solidFill>
              <a:srgbClr val="644675"/>
            </a:solidFill>
          </p:spPr>
          <p:txBody>
            <a:bodyPr wrap="square" lIns="0" tIns="0" rIns="0" bIns="0" rtlCol="0"/>
            <a:lstStyle/>
            <a:p>
              <a:endParaRPr/>
            </a:p>
          </p:txBody>
        </p:sp>
        <p:sp>
          <p:nvSpPr>
            <p:cNvPr id="27" name="object 27"/>
            <p:cNvSpPr/>
            <p:nvPr/>
          </p:nvSpPr>
          <p:spPr>
            <a:xfrm>
              <a:off x="8282157" y="5813958"/>
              <a:ext cx="3248660" cy="1533525"/>
            </a:xfrm>
            <a:custGeom>
              <a:avLst/>
              <a:gdLst/>
              <a:ahLst/>
              <a:cxnLst/>
              <a:rect l="l" t="t" r="r" b="b"/>
              <a:pathLst>
                <a:path w="3248659" h="1533525">
                  <a:moveTo>
                    <a:pt x="1624228" y="0"/>
                  </a:moveTo>
                  <a:lnTo>
                    <a:pt x="1560451" y="580"/>
                  </a:lnTo>
                  <a:lnTo>
                    <a:pt x="1497297" y="2306"/>
                  </a:lnTo>
                  <a:lnTo>
                    <a:pt x="1434810" y="5157"/>
                  </a:lnTo>
                  <a:lnTo>
                    <a:pt x="1373037" y="9112"/>
                  </a:lnTo>
                  <a:lnTo>
                    <a:pt x="1312022" y="14148"/>
                  </a:lnTo>
                  <a:lnTo>
                    <a:pt x="1251810" y="20246"/>
                  </a:lnTo>
                  <a:lnTo>
                    <a:pt x="1192447" y="27383"/>
                  </a:lnTo>
                  <a:lnTo>
                    <a:pt x="1133978" y="35539"/>
                  </a:lnTo>
                  <a:lnTo>
                    <a:pt x="1076447" y="44691"/>
                  </a:lnTo>
                  <a:lnTo>
                    <a:pt x="1019900" y="54819"/>
                  </a:lnTo>
                  <a:lnTo>
                    <a:pt x="964382" y="65902"/>
                  </a:lnTo>
                  <a:lnTo>
                    <a:pt x="909938" y="77917"/>
                  </a:lnTo>
                  <a:lnTo>
                    <a:pt x="856613" y="90844"/>
                  </a:lnTo>
                  <a:lnTo>
                    <a:pt x="804453" y="104662"/>
                  </a:lnTo>
                  <a:lnTo>
                    <a:pt x="753503" y="119349"/>
                  </a:lnTo>
                  <a:lnTo>
                    <a:pt x="703807" y="134884"/>
                  </a:lnTo>
                  <a:lnTo>
                    <a:pt x="655411" y="151245"/>
                  </a:lnTo>
                  <a:lnTo>
                    <a:pt x="608360" y="168411"/>
                  </a:lnTo>
                  <a:lnTo>
                    <a:pt x="562699" y="186362"/>
                  </a:lnTo>
                  <a:lnTo>
                    <a:pt x="518474" y="205075"/>
                  </a:lnTo>
                  <a:lnTo>
                    <a:pt x="475729" y="224529"/>
                  </a:lnTo>
                  <a:lnTo>
                    <a:pt x="434509" y="244704"/>
                  </a:lnTo>
                  <a:lnTo>
                    <a:pt x="394860" y="265577"/>
                  </a:lnTo>
                  <a:lnTo>
                    <a:pt x="356827" y="287127"/>
                  </a:lnTo>
                  <a:lnTo>
                    <a:pt x="320455" y="309334"/>
                  </a:lnTo>
                  <a:lnTo>
                    <a:pt x="285789" y="332175"/>
                  </a:lnTo>
                  <a:lnTo>
                    <a:pt x="252875" y="355630"/>
                  </a:lnTo>
                  <a:lnTo>
                    <a:pt x="221757" y="379677"/>
                  </a:lnTo>
                  <a:lnTo>
                    <a:pt x="192480" y="404295"/>
                  </a:lnTo>
                  <a:lnTo>
                    <a:pt x="139631" y="455158"/>
                  </a:lnTo>
                  <a:lnTo>
                    <a:pt x="94691" y="508049"/>
                  </a:lnTo>
                  <a:lnTo>
                    <a:pt x="58019" y="562798"/>
                  </a:lnTo>
                  <a:lnTo>
                    <a:pt x="29978" y="619233"/>
                  </a:lnTo>
                  <a:lnTo>
                    <a:pt x="10927" y="677185"/>
                  </a:lnTo>
                  <a:lnTo>
                    <a:pt x="1229" y="736484"/>
                  </a:lnTo>
                  <a:lnTo>
                    <a:pt x="0" y="766584"/>
                  </a:lnTo>
                  <a:lnTo>
                    <a:pt x="1229" y="796686"/>
                  </a:lnTo>
                  <a:lnTo>
                    <a:pt x="10927" y="855985"/>
                  </a:lnTo>
                  <a:lnTo>
                    <a:pt x="29978" y="913939"/>
                  </a:lnTo>
                  <a:lnTo>
                    <a:pt x="58019" y="970375"/>
                  </a:lnTo>
                  <a:lnTo>
                    <a:pt x="94691" y="1025124"/>
                  </a:lnTo>
                  <a:lnTo>
                    <a:pt x="139631" y="1078016"/>
                  </a:lnTo>
                  <a:lnTo>
                    <a:pt x="192480" y="1128879"/>
                  </a:lnTo>
                  <a:lnTo>
                    <a:pt x="221757" y="1153497"/>
                  </a:lnTo>
                  <a:lnTo>
                    <a:pt x="252875" y="1177544"/>
                  </a:lnTo>
                  <a:lnTo>
                    <a:pt x="285789" y="1200999"/>
                  </a:lnTo>
                  <a:lnTo>
                    <a:pt x="320455" y="1223840"/>
                  </a:lnTo>
                  <a:lnTo>
                    <a:pt x="356827" y="1246047"/>
                  </a:lnTo>
                  <a:lnTo>
                    <a:pt x="394860" y="1267597"/>
                  </a:lnTo>
                  <a:lnTo>
                    <a:pt x="434509" y="1288470"/>
                  </a:lnTo>
                  <a:lnTo>
                    <a:pt x="475729" y="1308644"/>
                  </a:lnTo>
                  <a:lnTo>
                    <a:pt x="518474" y="1328098"/>
                  </a:lnTo>
                  <a:lnTo>
                    <a:pt x="562699" y="1346811"/>
                  </a:lnTo>
                  <a:lnTo>
                    <a:pt x="608360" y="1364761"/>
                  </a:lnTo>
                  <a:lnTo>
                    <a:pt x="655411" y="1381927"/>
                  </a:lnTo>
                  <a:lnTo>
                    <a:pt x="703807" y="1398288"/>
                  </a:lnTo>
                  <a:lnTo>
                    <a:pt x="753503" y="1413823"/>
                  </a:lnTo>
                  <a:lnTo>
                    <a:pt x="804453" y="1428509"/>
                  </a:lnTo>
                  <a:lnTo>
                    <a:pt x="856613" y="1442327"/>
                  </a:lnTo>
                  <a:lnTo>
                    <a:pt x="909938" y="1455254"/>
                  </a:lnTo>
                  <a:lnTo>
                    <a:pt x="964382" y="1467269"/>
                  </a:lnTo>
                  <a:lnTo>
                    <a:pt x="1019900" y="1478351"/>
                  </a:lnTo>
                  <a:lnTo>
                    <a:pt x="1076447" y="1488479"/>
                  </a:lnTo>
                  <a:lnTo>
                    <a:pt x="1133978" y="1497631"/>
                  </a:lnTo>
                  <a:lnTo>
                    <a:pt x="1192447" y="1505786"/>
                  </a:lnTo>
                  <a:lnTo>
                    <a:pt x="1251810" y="1512923"/>
                  </a:lnTo>
                  <a:lnTo>
                    <a:pt x="1312022" y="1519021"/>
                  </a:lnTo>
                  <a:lnTo>
                    <a:pt x="1373037" y="1524057"/>
                  </a:lnTo>
                  <a:lnTo>
                    <a:pt x="1434810" y="1528012"/>
                  </a:lnTo>
                  <a:lnTo>
                    <a:pt x="1497297" y="1530863"/>
                  </a:lnTo>
                  <a:lnTo>
                    <a:pt x="1560451" y="1532589"/>
                  </a:lnTo>
                  <a:lnTo>
                    <a:pt x="1624228" y="1533169"/>
                  </a:lnTo>
                  <a:lnTo>
                    <a:pt x="1688006" y="1532589"/>
                  </a:lnTo>
                  <a:lnTo>
                    <a:pt x="1751161" y="1530863"/>
                  </a:lnTo>
                  <a:lnTo>
                    <a:pt x="1813648" y="1528012"/>
                  </a:lnTo>
                  <a:lnTo>
                    <a:pt x="1875422" y="1524057"/>
                  </a:lnTo>
                  <a:lnTo>
                    <a:pt x="1936438" y="1519021"/>
                  </a:lnTo>
                  <a:lnTo>
                    <a:pt x="1996650" y="1512923"/>
                  </a:lnTo>
                  <a:lnTo>
                    <a:pt x="2056014" y="1505786"/>
                  </a:lnTo>
                  <a:lnTo>
                    <a:pt x="2114484" y="1497631"/>
                  </a:lnTo>
                  <a:lnTo>
                    <a:pt x="2172016" y="1488479"/>
                  </a:lnTo>
                  <a:lnTo>
                    <a:pt x="2228563" y="1478351"/>
                  </a:lnTo>
                  <a:lnTo>
                    <a:pt x="2284082" y="1467269"/>
                  </a:lnTo>
                  <a:lnTo>
                    <a:pt x="2338526" y="1455254"/>
                  </a:lnTo>
                  <a:lnTo>
                    <a:pt x="2391851" y="1442327"/>
                  </a:lnTo>
                  <a:lnTo>
                    <a:pt x="2444011" y="1428509"/>
                  </a:lnTo>
                  <a:lnTo>
                    <a:pt x="2494962" y="1413823"/>
                  </a:lnTo>
                  <a:lnTo>
                    <a:pt x="2544659" y="1398288"/>
                  </a:lnTo>
                  <a:lnTo>
                    <a:pt x="2593055" y="1381927"/>
                  </a:lnTo>
                  <a:lnTo>
                    <a:pt x="2640106" y="1364761"/>
                  </a:lnTo>
                  <a:lnTo>
                    <a:pt x="2685767" y="1346811"/>
                  </a:lnTo>
                  <a:lnTo>
                    <a:pt x="2729993" y="1328098"/>
                  </a:lnTo>
                  <a:lnTo>
                    <a:pt x="2772738" y="1308644"/>
                  </a:lnTo>
                  <a:lnTo>
                    <a:pt x="2813958" y="1288470"/>
                  </a:lnTo>
                  <a:lnTo>
                    <a:pt x="2853607" y="1267597"/>
                  </a:lnTo>
                  <a:lnTo>
                    <a:pt x="2891640" y="1246047"/>
                  </a:lnTo>
                  <a:lnTo>
                    <a:pt x="2928012" y="1223840"/>
                  </a:lnTo>
                  <a:lnTo>
                    <a:pt x="2962678" y="1200999"/>
                  </a:lnTo>
                  <a:lnTo>
                    <a:pt x="2995593" y="1177544"/>
                  </a:lnTo>
                  <a:lnTo>
                    <a:pt x="3026711" y="1153497"/>
                  </a:lnTo>
                  <a:lnTo>
                    <a:pt x="3055988" y="1128879"/>
                  </a:lnTo>
                  <a:lnTo>
                    <a:pt x="3108837" y="1078016"/>
                  </a:lnTo>
                  <a:lnTo>
                    <a:pt x="3153777" y="1025124"/>
                  </a:lnTo>
                  <a:lnTo>
                    <a:pt x="3190449" y="970375"/>
                  </a:lnTo>
                  <a:lnTo>
                    <a:pt x="3218491" y="913939"/>
                  </a:lnTo>
                  <a:lnTo>
                    <a:pt x="3237541" y="855985"/>
                  </a:lnTo>
                  <a:lnTo>
                    <a:pt x="3247240" y="796686"/>
                  </a:lnTo>
                  <a:lnTo>
                    <a:pt x="3248469" y="766584"/>
                  </a:lnTo>
                  <a:lnTo>
                    <a:pt x="3247240" y="736484"/>
                  </a:lnTo>
                  <a:lnTo>
                    <a:pt x="3237541" y="677185"/>
                  </a:lnTo>
                  <a:lnTo>
                    <a:pt x="3218491" y="619233"/>
                  </a:lnTo>
                  <a:lnTo>
                    <a:pt x="3190449" y="562798"/>
                  </a:lnTo>
                  <a:lnTo>
                    <a:pt x="3153777" y="508049"/>
                  </a:lnTo>
                  <a:lnTo>
                    <a:pt x="3108837" y="455158"/>
                  </a:lnTo>
                  <a:lnTo>
                    <a:pt x="3055988" y="404295"/>
                  </a:lnTo>
                  <a:lnTo>
                    <a:pt x="3026711" y="379677"/>
                  </a:lnTo>
                  <a:lnTo>
                    <a:pt x="2995593" y="355630"/>
                  </a:lnTo>
                  <a:lnTo>
                    <a:pt x="2962678" y="332175"/>
                  </a:lnTo>
                  <a:lnTo>
                    <a:pt x="2928012" y="309334"/>
                  </a:lnTo>
                  <a:lnTo>
                    <a:pt x="2891640" y="287127"/>
                  </a:lnTo>
                  <a:lnTo>
                    <a:pt x="2853607" y="265577"/>
                  </a:lnTo>
                  <a:lnTo>
                    <a:pt x="2813958" y="244704"/>
                  </a:lnTo>
                  <a:lnTo>
                    <a:pt x="2772738" y="224529"/>
                  </a:lnTo>
                  <a:lnTo>
                    <a:pt x="2729993" y="205075"/>
                  </a:lnTo>
                  <a:lnTo>
                    <a:pt x="2685767" y="186362"/>
                  </a:lnTo>
                  <a:lnTo>
                    <a:pt x="2640106" y="168411"/>
                  </a:lnTo>
                  <a:lnTo>
                    <a:pt x="2593055" y="151245"/>
                  </a:lnTo>
                  <a:lnTo>
                    <a:pt x="2544659" y="134884"/>
                  </a:lnTo>
                  <a:lnTo>
                    <a:pt x="2494962" y="119349"/>
                  </a:lnTo>
                  <a:lnTo>
                    <a:pt x="2444011" y="104662"/>
                  </a:lnTo>
                  <a:lnTo>
                    <a:pt x="2391851" y="90844"/>
                  </a:lnTo>
                  <a:lnTo>
                    <a:pt x="2338526" y="77917"/>
                  </a:lnTo>
                  <a:lnTo>
                    <a:pt x="2284082" y="65902"/>
                  </a:lnTo>
                  <a:lnTo>
                    <a:pt x="2228563" y="54819"/>
                  </a:lnTo>
                  <a:lnTo>
                    <a:pt x="2172016" y="44691"/>
                  </a:lnTo>
                  <a:lnTo>
                    <a:pt x="2114484" y="35539"/>
                  </a:lnTo>
                  <a:lnTo>
                    <a:pt x="2056014" y="27383"/>
                  </a:lnTo>
                  <a:lnTo>
                    <a:pt x="1996650" y="20246"/>
                  </a:lnTo>
                  <a:lnTo>
                    <a:pt x="1936438" y="14148"/>
                  </a:lnTo>
                  <a:lnTo>
                    <a:pt x="1875422" y="9112"/>
                  </a:lnTo>
                  <a:lnTo>
                    <a:pt x="1813648" y="5157"/>
                  </a:lnTo>
                  <a:lnTo>
                    <a:pt x="1751161" y="2306"/>
                  </a:lnTo>
                  <a:lnTo>
                    <a:pt x="1688006" y="580"/>
                  </a:lnTo>
                  <a:lnTo>
                    <a:pt x="1624228" y="0"/>
                  </a:lnTo>
                  <a:close/>
                </a:path>
              </a:pathLst>
            </a:custGeom>
            <a:solidFill>
              <a:srgbClr val="FFFFFF"/>
            </a:solidFill>
          </p:spPr>
          <p:txBody>
            <a:bodyPr wrap="square" lIns="0" tIns="0" rIns="0" bIns="0" rtlCol="0"/>
            <a:lstStyle/>
            <a:p>
              <a:endParaRPr/>
            </a:p>
          </p:txBody>
        </p:sp>
      </p:grpSp>
      <p:sp>
        <p:nvSpPr>
          <p:cNvPr id="28" name="object 28"/>
          <p:cNvSpPr txBox="1">
            <a:spLocks noGrp="1"/>
          </p:cNvSpPr>
          <p:nvPr>
            <p:ph type="title"/>
          </p:nvPr>
        </p:nvSpPr>
        <p:spPr>
          <a:xfrm>
            <a:off x="3331897" y="1497878"/>
            <a:ext cx="5540106" cy="1243930"/>
          </a:xfrm>
          <a:prstGeom prst="rect">
            <a:avLst/>
          </a:prstGeom>
        </p:spPr>
        <p:txBody>
          <a:bodyPr vert="horz" wrap="square" lIns="0" tIns="12700" rIns="0" bIns="0" rtlCol="0">
            <a:spAutoFit/>
          </a:bodyPr>
          <a:lstStyle/>
          <a:p>
            <a:pPr marL="396240" marR="5080" indent="-229235">
              <a:lnSpc>
                <a:spcPct val="100000"/>
              </a:lnSpc>
              <a:spcBef>
                <a:spcPts val="100"/>
              </a:spcBef>
            </a:pPr>
            <a:r>
              <a:t>What </a:t>
            </a:r>
            <a:r>
              <a:rPr lang="en-GB"/>
              <a:t>jobs can you do </a:t>
            </a:r>
            <a:r>
              <a:t>as a</a:t>
            </a:r>
            <a:r>
              <a:rPr lang="en-GB"/>
              <a:t> Modern </a:t>
            </a:r>
            <a:r>
              <a:rPr spc="-35"/>
              <a:t> </a:t>
            </a:r>
            <a:r>
              <a:rPr spc="-10"/>
              <a:t>Apprentice?</a:t>
            </a:r>
          </a:p>
        </p:txBody>
      </p:sp>
      <p:sp>
        <p:nvSpPr>
          <p:cNvPr id="30" name="object 30"/>
          <p:cNvSpPr/>
          <p:nvPr/>
        </p:nvSpPr>
        <p:spPr>
          <a:xfrm>
            <a:off x="1482025" y="6717879"/>
            <a:ext cx="544830" cy="367665"/>
          </a:xfrm>
          <a:custGeom>
            <a:avLst/>
            <a:gdLst/>
            <a:ahLst/>
            <a:cxnLst/>
            <a:rect l="l" t="t" r="r" b="b"/>
            <a:pathLst>
              <a:path w="544830" h="367665">
                <a:moveTo>
                  <a:pt x="139369" y="0"/>
                </a:moveTo>
                <a:lnTo>
                  <a:pt x="0" y="367423"/>
                </a:lnTo>
                <a:lnTo>
                  <a:pt x="544715" y="152031"/>
                </a:lnTo>
                <a:lnTo>
                  <a:pt x="139369" y="0"/>
                </a:lnTo>
                <a:close/>
              </a:path>
            </a:pathLst>
          </a:custGeom>
          <a:solidFill>
            <a:srgbClr val="FFFFFF"/>
          </a:solidFill>
        </p:spPr>
        <p:txBody>
          <a:bodyPr wrap="square" lIns="0" tIns="0" rIns="0" bIns="0" rtlCol="0"/>
          <a:lstStyle/>
          <a:p>
            <a:endParaRPr/>
          </a:p>
        </p:txBody>
      </p:sp>
      <p:sp>
        <p:nvSpPr>
          <p:cNvPr id="32" name="object 32"/>
          <p:cNvSpPr/>
          <p:nvPr/>
        </p:nvSpPr>
        <p:spPr>
          <a:xfrm rot="-1260000">
            <a:off x="10291836" y="7080455"/>
            <a:ext cx="615315" cy="721995"/>
          </a:xfrm>
          <a:custGeom>
            <a:avLst/>
            <a:gdLst/>
            <a:ahLst/>
            <a:cxnLst/>
            <a:rect l="l" t="t" r="r" b="b"/>
            <a:pathLst>
              <a:path w="615315" h="721995">
                <a:moveTo>
                  <a:pt x="0" y="0"/>
                </a:moveTo>
                <a:lnTo>
                  <a:pt x="464400" y="721880"/>
                </a:lnTo>
                <a:lnTo>
                  <a:pt x="615010" y="155829"/>
                </a:lnTo>
                <a:lnTo>
                  <a:pt x="0" y="0"/>
                </a:lnTo>
                <a:close/>
              </a:path>
            </a:pathLst>
          </a:custGeom>
          <a:solidFill>
            <a:srgbClr val="FFFFFF"/>
          </a:solidFill>
        </p:spPr>
        <p:txBody>
          <a:bodyPr wrap="square" lIns="0" tIns="0" rIns="0" bIns="0" rtlCol="0"/>
          <a:lstStyle/>
          <a:p>
            <a:endParaRPr/>
          </a:p>
        </p:txBody>
      </p:sp>
      <p:grpSp>
        <p:nvGrpSpPr>
          <p:cNvPr id="33" name="object 33"/>
          <p:cNvGrpSpPr/>
          <p:nvPr/>
        </p:nvGrpSpPr>
        <p:grpSpPr>
          <a:xfrm>
            <a:off x="84532" y="7254096"/>
            <a:ext cx="2442655" cy="2522648"/>
            <a:chOff x="0" y="7231498"/>
            <a:chExt cx="2442655" cy="2522648"/>
          </a:xfrm>
        </p:grpSpPr>
        <p:sp>
          <p:nvSpPr>
            <p:cNvPr id="34" name="object 34"/>
            <p:cNvSpPr/>
            <p:nvPr/>
          </p:nvSpPr>
          <p:spPr>
            <a:xfrm>
              <a:off x="320116" y="9491256"/>
              <a:ext cx="984885" cy="262890"/>
            </a:xfrm>
            <a:custGeom>
              <a:avLst/>
              <a:gdLst/>
              <a:ahLst/>
              <a:cxnLst/>
              <a:rect l="l" t="t" r="r" b="b"/>
              <a:pathLst>
                <a:path w="984885" h="262890">
                  <a:moveTo>
                    <a:pt x="984885" y="158597"/>
                  </a:moveTo>
                  <a:lnTo>
                    <a:pt x="31711" y="0"/>
                  </a:lnTo>
                  <a:lnTo>
                    <a:pt x="0" y="262343"/>
                  </a:lnTo>
                  <a:lnTo>
                    <a:pt x="220535" y="262343"/>
                  </a:lnTo>
                  <a:lnTo>
                    <a:pt x="367741" y="262343"/>
                  </a:lnTo>
                  <a:lnTo>
                    <a:pt x="593382" y="262343"/>
                  </a:lnTo>
                  <a:lnTo>
                    <a:pt x="740054" y="262343"/>
                  </a:lnTo>
                  <a:lnTo>
                    <a:pt x="962431" y="262343"/>
                  </a:lnTo>
                  <a:lnTo>
                    <a:pt x="984885" y="158597"/>
                  </a:lnTo>
                  <a:close/>
                </a:path>
              </a:pathLst>
            </a:custGeom>
            <a:solidFill>
              <a:srgbClr val="12110B"/>
            </a:solidFill>
          </p:spPr>
          <p:txBody>
            <a:bodyPr wrap="square" lIns="0" tIns="0" rIns="0" bIns="0" rtlCol="0"/>
            <a:lstStyle/>
            <a:p>
              <a:endParaRPr/>
            </a:p>
          </p:txBody>
        </p:sp>
        <p:sp>
          <p:nvSpPr>
            <p:cNvPr id="35" name="object 35"/>
            <p:cNvSpPr/>
            <p:nvPr/>
          </p:nvSpPr>
          <p:spPr>
            <a:xfrm>
              <a:off x="257695" y="8627110"/>
              <a:ext cx="1323340" cy="1126490"/>
            </a:xfrm>
            <a:custGeom>
              <a:avLst/>
              <a:gdLst/>
              <a:ahLst/>
              <a:cxnLst/>
              <a:rect l="l" t="t" r="r" b="b"/>
              <a:pathLst>
                <a:path w="1323340" h="1126490">
                  <a:moveTo>
                    <a:pt x="1086231" y="960297"/>
                  </a:moveTo>
                  <a:lnTo>
                    <a:pt x="572058" y="960297"/>
                  </a:lnTo>
                  <a:lnTo>
                    <a:pt x="597725" y="1105852"/>
                  </a:lnTo>
                  <a:lnTo>
                    <a:pt x="794126" y="1126490"/>
                  </a:lnTo>
                  <a:lnTo>
                    <a:pt x="1109864" y="1126490"/>
                  </a:lnTo>
                  <a:lnTo>
                    <a:pt x="1086231" y="960297"/>
                  </a:lnTo>
                  <a:close/>
                </a:path>
                <a:path w="1323340" h="1126490">
                  <a:moveTo>
                    <a:pt x="77342" y="0"/>
                  </a:moveTo>
                  <a:lnTo>
                    <a:pt x="119595" y="711200"/>
                  </a:lnTo>
                  <a:lnTo>
                    <a:pt x="0" y="973569"/>
                  </a:lnTo>
                  <a:lnTo>
                    <a:pt x="510209" y="1091298"/>
                  </a:lnTo>
                  <a:lnTo>
                    <a:pt x="572058" y="960297"/>
                  </a:lnTo>
                  <a:lnTo>
                    <a:pt x="1086231" y="960297"/>
                  </a:lnTo>
                  <a:lnTo>
                    <a:pt x="1073378" y="869911"/>
                  </a:lnTo>
                  <a:lnTo>
                    <a:pt x="1322781" y="207238"/>
                  </a:lnTo>
                  <a:lnTo>
                    <a:pt x="77342" y="0"/>
                  </a:lnTo>
                  <a:close/>
                </a:path>
              </a:pathLst>
            </a:custGeom>
            <a:solidFill>
              <a:srgbClr val="FFFFFF"/>
            </a:solidFill>
          </p:spPr>
          <p:txBody>
            <a:bodyPr wrap="square" lIns="0" tIns="0" rIns="0" bIns="0" rtlCol="0"/>
            <a:lstStyle/>
            <a:p>
              <a:endParaRPr/>
            </a:p>
          </p:txBody>
        </p:sp>
        <p:sp>
          <p:nvSpPr>
            <p:cNvPr id="36" name="object 36"/>
            <p:cNvSpPr/>
            <p:nvPr/>
          </p:nvSpPr>
          <p:spPr>
            <a:xfrm>
              <a:off x="371101" y="7651454"/>
              <a:ext cx="1353185" cy="1179830"/>
            </a:xfrm>
            <a:custGeom>
              <a:avLst/>
              <a:gdLst/>
              <a:ahLst/>
              <a:cxnLst/>
              <a:rect l="l" t="t" r="r" b="b"/>
              <a:pathLst>
                <a:path w="1353185" h="1179829">
                  <a:moveTo>
                    <a:pt x="163334" y="0"/>
                  </a:moveTo>
                  <a:lnTo>
                    <a:pt x="0" y="981659"/>
                  </a:lnTo>
                  <a:lnTo>
                    <a:pt x="1189253" y="1179550"/>
                  </a:lnTo>
                  <a:lnTo>
                    <a:pt x="1352588" y="197891"/>
                  </a:lnTo>
                  <a:lnTo>
                    <a:pt x="163334" y="0"/>
                  </a:lnTo>
                  <a:close/>
                </a:path>
              </a:pathLst>
            </a:custGeom>
            <a:solidFill>
              <a:srgbClr val="C69F80"/>
            </a:solidFill>
          </p:spPr>
          <p:txBody>
            <a:bodyPr wrap="square" lIns="0" tIns="0" rIns="0" bIns="0" rtlCol="0"/>
            <a:lstStyle/>
            <a:p>
              <a:endParaRPr/>
            </a:p>
          </p:txBody>
        </p:sp>
        <p:sp>
          <p:nvSpPr>
            <p:cNvPr id="37" name="object 37"/>
            <p:cNvSpPr/>
            <p:nvPr/>
          </p:nvSpPr>
          <p:spPr>
            <a:xfrm>
              <a:off x="344982" y="8628786"/>
              <a:ext cx="1223645" cy="440055"/>
            </a:xfrm>
            <a:custGeom>
              <a:avLst/>
              <a:gdLst/>
              <a:ahLst/>
              <a:cxnLst/>
              <a:rect l="l" t="t" r="r" b="b"/>
              <a:pathLst>
                <a:path w="1223645" h="440054">
                  <a:moveTo>
                    <a:pt x="567004" y="439585"/>
                  </a:moveTo>
                  <a:lnTo>
                    <a:pt x="348399" y="57962"/>
                  </a:lnTo>
                  <a:lnTo>
                    <a:pt x="0" y="0"/>
                  </a:lnTo>
                  <a:lnTo>
                    <a:pt x="123875" y="159156"/>
                  </a:lnTo>
                  <a:lnTo>
                    <a:pt x="325970" y="192773"/>
                  </a:lnTo>
                  <a:lnTo>
                    <a:pt x="567004" y="439585"/>
                  </a:lnTo>
                  <a:close/>
                </a:path>
                <a:path w="1223645" h="440054">
                  <a:moveTo>
                    <a:pt x="1223048" y="203504"/>
                  </a:moveTo>
                  <a:lnTo>
                    <a:pt x="874649" y="145542"/>
                  </a:lnTo>
                  <a:lnTo>
                    <a:pt x="567004" y="439585"/>
                  </a:lnTo>
                  <a:lnTo>
                    <a:pt x="852208" y="280339"/>
                  </a:lnTo>
                  <a:lnTo>
                    <a:pt x="1054265" y="313956"/>
                  </a:lnTo>
                  <a:lnTo>
                    <a:pt x="1223048" y="203504"/>
                  </a:lnTo>
                  <a:close/>
                </a:path>
              </a:pathLst>
            </a:custGeom>
            <a:solidFill>
              <a:srgbClr val="FFFFFF"/>
            </a:solidFill>
          </p:spPr>
          <p:txBody>
            <a:bodyPr wrap="square" lIns="0" tIns="0" rIns="0" bIns="0" rtlCol="0"/>
            <a:lstStyle/>
            <a:p>
              <a:endParaRPr/>
            </a:p>
          </p:txBody>
        </p:sp>
        <p:sp>
          <p:nvSpPr>
            <p:cNvPr id="38" name="object 38"/>
            <p:cNvSpPr/>
            <p:nvPr/>
          </p:nvSpPr>
          <p:spPr>
            <a:xfrm>
              <a:off x="437536" y="7242271"/>
              <a:ext cx="1322070" cy="906780"/>
            </a:xfrm>
            <a:custGeom>
              <a:avLst/>
              <a:gdLst/>
              <a:ahLst/>
              <a:cxnLst/>
              <a:rect l="l" t="t" r="r" b="b"/>
              <a:pathLst>
                <a:path w="1322070" h="906779">
                  <a:moveTo>
                    <a:pt x="695543" y="72"/>
                  </a:moveTo>
                  <a:lnTo>
                    <a:pt x="626092" y="1471"/>
                  </a:lnTo>
                  <a:lnTo>
                    <a:pt x="554587" y="9227"/>
                  </a:lnTo>
                  <a:lnTo>
                    <a:pt x="482312" y="23707"/>
                  </a:lnTo>
                  <a:lnTo>
                    <a:pt x="410554" y="45273"/>
                  </a:lnTo>
                  <a:lnTo>
                    <a:pt x="340596" y="74291"/>
                  </a:lnTo>
                  <a:lnTo>
                    <a:pt x="306694" y="91709"/>
                  </a:lnTo>
                  <a:lnTo>
                    <a:pt x="273725" y="111126"/>
                  </a:lnTo>
                  <a:lnTo>
                    <a:pt x="241848" y="132588"/>
                  </a:lnTo>
                  <a:lnTo>
                    <a:pt x="211225" y="156140"/>
                  </a:lnTo>
                  <a:lnTo>
                    <a:pt x="182016" y="181829"/>
                  </a:lnTo>
                  <a:lnTo>
                    <a:pt x="154382" y="209700"/>
                  </a:lnTo>
                  <a:lnTo>
                    <a:pt x="128483" y="239797"/>
                  </a:lnTo>
                  <a:lnTo>
                    <a:pt x="104481" y="272168"/>
                  </a:lnTo>
                  <a:lnTo>
                    <a:pt x="82535" y="306857"/>
                  </a:lnTo>
                  <a:lnTo>
                    <a:pt x="62807" y="343910"/>
                  </a:lnTo>
                  <a:lnTo>
                    <a:pt x="45457" y="383372"/>
                  </a:lnTo>
                  <a:lnTo>
                    <a:pt x="30645" y="425290"/>
                  </a:lnTo>
                  <a:lnTo>
                    <a:pt x="18533" y="469708"/>
                  </a:lnTo>
                  <a:lnTo>
                    <a:pt x="9281" y="516672"/>
                  </a:lnTo>
                  <a:lnTo>
                    <a:pt x="3050" y="566228"/>
                  </a:lnTo>
                  <a:lnTo>
                    <a:pt x="0" y="618421"/>
                  </a:lnTo>
                  <a:lnTo>
                    <a:pt x="291" y="673296"/>
                  </a:lnTo>
                  <a:lnTo>
                    <a:pt x="4086" y="730901"/>
                  </a:lnTo>
                  <a:lnTo>
                    <a:pt x="11544" y="791278"/>
                  </a:lnTo>
                  <a:lnTo>
                    <a:pt x="22825" y="854476"/>
                  </a:lnTo>
                  <a:lnTo>
                    <a:pt x="300322" y="906585"/>
                  </a:lnTo>
                  <a:lnTo>
                    <a:pt x="493961" y="893116"/>
                  </a:lnTo>
                  <a:lnTo>
                    <a:pt x="694767" y="786310"/>
                  </a:lnTo>
                  <a:lnTo>
                    <a:pt x="993766" y="558413"/>
                  </a:lnTo>
                  <a:lnTo>
                    <a:pt x="1006563" y="586566"/>
                  </a:lnTo>
                  <a:lnTo>
                    <a:pt x="1031876" y="621068"/>
                  </a:lnTo>
                  <a:lnTo>
                    <a:pt x="1066101" y="660023"/>
                  </a:lnTo>
                  <a:lnTo>
                    <a:pt x="1105639" y="701536"/>
                  </a:lnTo>
                  <a:lnTo>
                    <a:pt x="1146885" y="743711"/>
                  </a:lnTo>
                  <a:lnTo>
                    <a:pt x="1186238" y="784652"/>
                  </a:lnTo>
                  <a:lnTo>
                    <a:pt x="1220096" y="822464"/>
                  </a:lnTo>
                  <a:lnTo>
                    <a:pt x="1244858" y="855251"/>
                  </a:lnTo>
                  <a:lnTo>
                    <a:pt x="1269249" y="810169"/>
                  </a:lnTo>
                  <a:lnTo>
                    <a:pt x="1289112" y="760253"/>
                  </a:lnTo>
                  <a:lnTo>
                    <a:pt x="1304435" y="708048"/>
                  </a:lnTo>
                  <a:lnTo>
                    <a:pt x="1315203" y="656102"/>
                  </a:lnTo>
                  <a:lnTo>
                    <a:pt x="1320610" y="611062"/>
                  </a:lnTo>
                  <a:lnTo>
                    <a:pt x="1321893" y="566359"/>
                  </a:lnTo>
                  <a:lnTo>
                    <a:pt x="1319186" y="522160"/>
                  </a:lnTo>
                  <a:lnTo>
                    <a:pt x="1312625" y="478630"/>
                  </a:lnTo>
                  <a:lnTo>
                    <a:pt x="1302344" y="435936"/>
                  </a:lnTo>
                  <a:lnTo>
                    <a:pt x="1288476" y="394245"/>
                  </a:lnTo>
                  <a:lnTo>
                    <a:pt x="1271157" y="353723"/>
                  </a:lnTo>
                  <a:lnTo>
                    <a:pt x="1250520" y="314536"/>
                  </a:lnTo>
                  <a:lnTo>
                    <a:pt x="1226701" y="276852"/>
                  </a:lnTo>
                  <a:lnTo>
                    <a:pt x="1199833" y="240837"/>
                  </a:lnTo>
                  <a:lnTo>
                    <a:pt x="1170051" y="206657"/>
                  </a:lnTo>
                  <a:lnTo>
                    <a:pt x="1137489" y="174479"/>
                  </a:lnTo>
                  <a:lnTo>
                    <a:pt x="1102282" y="144469"/>
                  </a:lnTo>
                  <a:lnTo>
                    <a:pt x="1064564" y="116794"/>
                  </a:lnTo>
                  <a:lnTo>
                    <a:pt x="1024470" y="91621"/>
                  </a:lnTo>
                  <a:lnTo>
                    <a:pt x="982134" y="69115"/>
                  </a:lnTo>
                  <a:lnTo>
                    <a:pt x="937690" y="49443"/>
                  </a:lnTo>
                  <a:lnTo>
                    <a:pt x="891272" y="32773"/>
                  </a:lnTo>
                  <a:lnTo>
                    <a:pt x="843016" y="19270"/>
                  </a:lnTo>
                  <a:lnTo>
                    <a:pt x="793055" y="9100"/>
                  </a:lnTo>
                  <a:lnTo>
                    <a:pt x="729096" y="1644"/>
                  </a:lnTo>
                  <a:lnTo>
                    <a:pt x="695543" y="72"/>
                  </a:lnTo>
                  <a:close/>
                </a:path>
              </a:pathLst>
            </a:custGeom>
            <a:solidFill>
              <a:srgbClr val="5E4F44"/>
            </a:solidFill>
          </p:spPr>
          <p:txBody>
            <a:bodyPr wrap="square" lIns="0" tIns="0" rIns="0" bIns="0" rtlCol="0"/>
            <a:lstStyle/>
            <a:p>
              <a:endParaRPr/>
            </a:p>
          </p:txBody>
        </p:sp>
        <p:sp>
          <p:nvSpPr>
            <p:cNvPr id="39" name="object 39"/>
            <p:cNvSpPr/>
            <p:nvPr/>
          </p:nvSpPr>
          <p:spPr>
            <a:xfrm>
              <a:off x="838640" y="8940319"/>
              <a:ext cx="178435" cy="128270"/>
            </a:xfrm>
            <a:custGeom>
              <a:avLst/>
              <a:gdLst/>
              <a:ahLst/>
              <a:cxnLst/>
              <a:rect l="l" t="t" r="r" b="b"/>
              <a:pathLst>
                <a:path w="178434" h="128270">
                  <a:moveTo>
                    <a:pt x="0" y="0"/>
                  </a:moveTo>
                  <a:lnTo>
                    <a:pt x="73355" y="128041"/>
                  </a:lnTo>
                  <a:lnTo>
                    <a:pt x="178028" y="29629"/>
                  </a:lnTo>
                  <a:lnTo>
                    <a:pt x="0" y="0"/>
                  </a:lnTo>
                  <a:close/>
                </a:path>
              </a:pathLst>
            </a:custGeom>
            <a:solidFill>
              <a:srgbClr val="EB5F91"/>
            </a:solidFill>
          </p:spPr>
          <p:txBody>
            <a:bodyPr wrap="square" lIns="0" tIns="0" rIns="0" bIns="0" rtlCol="0"/>
            <a:lstStyle/>
            <a:p>
              <a:endParaRPr/>
            </a:p>
          </p:txBody>
        </p:sp>
        <p:sp>
          <p:nvSpPr>
            <p:cNvPr id="40" name="object 40"/>
            <p:cNvSpPr/>
            <p:nvPr/>
          </p:nvSpPr>
          <p:spPr>
            <a:xfrm>
              <a:off x="1272368" y="8196591"/>
              <a:ext cx="103784" cy="104698"/>
            </a:xfrm>
            <a:prstGeom prst="rect">
              <a:avLst/>
            </a:prstGeom>
            <a:blipFill>
              <a:blip r:embed="rId5" cstate="print"/>
              <a:stretch>
                <a:fillRect/>
              </a:stretch>
            </a:blipFill>
          </p:spPr>
          <p:txBody>
            <a:bodyPr wrap="square" lIns="0" tIns="0" rIns="0" bIns="0" rtlCol="0"/>
            <a:lstStyle/>
            <a:p>
              <a:endParaRPr/>
            </a:p>
          </p:txBody>
        </p:sp>
        <p:sp>
          <p:nvSpPr>
            <p:cNvPr id="41" name="object 41"/>
            <p:cNvSpPr/>
            <p:nvPr/>
          </p:nvSpPr>
          <p:spPr>
            <a:xfrm>
              <a:off x="711373" y="8103251"/>
              <a:ext cx="103784" cy="104686"/>
            </a:xfrm>
            <a:prstGeom prst="rect">
              <a:avLst/>
            </a:prstGeom>
            <a:blipFill>
              <a:blip r:embed="rId6" cstate="print"/>
              <a:stretch>
                <a:fillRect/>
              </a:stretch>
            </a:blipFill>
          </p:spPr>
          <p:txBody>
            <a:bodyPr wrap="square" lIns="0" tIns="0" rIns="0" bIns="0" rtlCol="0"/>
            <a:lstStyle/>
            <a:p>
              <a:endParaRPr/>
            </a:p>
          </p:txBody>
        </p:sp>
        <p:sp>
          <p:nvSpPr>
            <p:cNvPr id="42" name="object 42"/>
            <p:cNvSpPr/>
            <p:nvPr/>
          </p:nvSpPr>
          <p:spPr>
            <a:xfrm>
              <a:off x="514845" y="8653691"/>
              <a:ext cx="927100" cy="448309"/>
            </a:xfrm>
            <a:custGeom>
              <a:avLst/>
              <a:gdLst/>
              <a:ahLst/>
              <a:cxnLst/>
              <a:rect l="l" t="t" r="r" b="b"/>
              <a:pathLst>
                <a:path w="927100" h="448309">
                  <a:moveTo>
                    <a:pt x="365785" y="60871"/>
                  </a:moveTo>
                  <a:lnTo>
                    <a:pt x="0" y="0"/>
                  </a:lnTo>
                  <a:lnTo>
                    <a:pt x="290944" y="410464"/>
                  </a:lnTo>
                  <a:lnTo>
                    <a:pt x="350774" y="151041"/>
                  </a:lnTo>
                  <a:lnTo>
                    <a:pt x="365785" y="60871"/>
                  </a:lnTo>
                  <a:close/>
                </a:path>
                <a:path w="927100" h="448309">
                  <a:moveTo>
                    <a:pt x="926973" y="154241"/>
                  </a:moveTo>
                  <a:lnTo>
                    <a:pt x="557314" y="92735"/>
                  </a:lnTo>
                  <a:lnTo>
                    <a:pt x="542302" y="182905"/>
                  </a:lnTo>
                  <a:lnTo>
                    <a:pt x="514959" y="447738"/>
                  </a:lnTo>
                  <a:lnTo>
                    <a:pt x="926973" y="154241"/>
                  </a:lnTo>
                  <a:close/>
                </a:path>
              </a:pathLst>
            </a:custGeom>
            <a:solidFill>
              <a:srgbClr val="EDECED"/>
            </a:solidFill>
          </p:spPr>
          <p:txBody>
            <a:bodyPr wrap="square" lIns="0" tIns="0" rIns="0" bIns="0" rtlCol="0"/>
            <a:lstStyle/>
            <a:p>
              <a:endParaRPr/>
            </a:p>
          </p:txBody>
        </p:sp>
        <p:sp>
          <p:nvSpPr>
            <p:cNvPr id="43" name="object 43"/>
            <p:cNvSpPr/>
            <p:nvPr/>
          </p:nvSpPr>
          <p:spPr>
            <a:xfrm>
              <a:off x="865621" y="8714565"/>
              <a:ext cx="207010" cy="122555"/>
            </a:xfrm>
            <a:custGeom>
              <a:avLst/>
              <a:gdLst/>
              <a:ahLst/>
              <a:cxnLst/>
              <a:rect l="l" t="t" r="r" b="b"/>
              <a:pathLst>
                <a:path w="207009" h="122554">
                  <a:moveTo>
                    <a:pt x="15011" y="0"/>
                  </a:moveTo>
                  <a:lnTo>
                    <a:pt x="0" y="90157"/>
                  </a:lnTo>
                  <a:lnTo>
                    <a:pt x="95770" y="106095"/>
                  </a:lnTo>
                  <a:lnTo>
                    <a:pt x="191541" y="122034"/>
                  </a:lnTo>
                  <a:lnTo>
                    <a:pt x="206552" y="31851"/>
                  </a:lnTo>
                  <a:lnTo>
                    <a:pt x="15011" y="0"/>
                  </a:lnTo>
                  <a:close/>
                </a:path>
              </a:pathLst>
            </a:custGeom>
            <a:solidFill>
              <a:srgbClr val="E14412"/>
            </a:solidFill>
          </p:spPr>
          <p:txBody>
            <a:bodyPr wrap="square" lIns="0" tIns="0" rIns="0" bIns="0" rtlCol="0"/>
            <a:lstStyle/>
            <a:p>
              <a:endParaRPr/>
            </a:p>
          </p:txBody>
        </p:sp>
        <p:sp>
          <p:nvSpPr>
            <p:cNvPr id="44" name="object 44"/>
            <p:cNvSpPr/>
            <p:nvPr/>
          </p:nvSpPr>
          <p:spPr>
            <a:xfrm>
              <a:off x="722536" y="8804718"/>
              <a:ext cx="334645" cy="793750"/>
            </a:xfrm>
            <a:custGeom>
              <a:avLst/>
              <a:gdLst/>
              <a:ahLst/>
              <a:cxnLst/>
              <a:rect l="l" t="t" r="r" b="b"/>
              <a:pathLst>
                <a:path w="334644" h="793750">
                  <a:moveTo>
                    <a:pt x="143103" y="0"/>
                  </a:moveTo>
                  <a:lnTo>
                    <a:pt x="0" y="633628"/>
                  </a:lnTo>
                  <a:lnTo>
                    <a:pt x="107353" y="793127"/>
                  </a:lnTo>
                  <a:lnTo>
                    <a:pt x="263867" y="679742"/>
                  </a:lnTo>
                  <a:lnTo>
                    <a:pt x="334619" y="31864"/>
                  </a:lnTo>
                  <a:lnTo>
                    <a:pt x="143103" y="0"/>
                  </a:lnTo>
                  <a:close/>
                </a:path>
              </a:pathLst>
            </a:custGeom>
            <a:solidFill>
              <a:srgbClr val="644A78"/>
            </a:solidFill>
          </p:spPr>
          <p:txBody>
            <a:bodyPr wrap="square" lIns="0" tIns="0" rIns="0" bIns="0" rtlCol="0"/>
            <a:lstStyle/>
            <a:p>
              <a:endParaRPr/>
            </a:p>
          </p:txBody>
        </p:sp>
        <p:sp>
          <p:nvSpPr>
            <p:cNvPr id="45" name="object 45"/>
            <p:cNvSpPr/>
            <p:nvPr/>
          </p:nvSpPr>
          <p:spPr>
            <a:xfrm>
              <a:off x="547179" y="8652713"/>
              <a:ext cx="861060" cy="311785"/>
            </a:xfrm>
            <a:custGeom>
              <a:avLst/>
              <a:gdLst/>
              <a:ahLst/>
              <a:cxnLst/>
              <a:rect l="l" t="t" r="r" b="b"/>
              <a:pathLst>
                <a:path w="861060" h="311784">
                  <a:moveTo>
                    <a:pt x="430237" y="71589"/>
                  </a:moveTo>
                  <a:lnTo>
                    <a:pt x="0" y="0"/>
                  </a:lnTo>
                  <a:lnTo>
                    <a:pt x="135458" y="223977"/>
                  </a:lnTo>
                  <a:lnTo>
                    <a:pt x="430237" y="71589"/>
                  </a:lnTo>
                  <a:close/>
                </a:path>
                <a:path w="861060" h="311784">
                  <a:moveTo>
                    <a:pt x="860463" y="143179"/>
                  </a:moveTo>
                  <a:lnTo>
                    <a:pt x="430237" y="71589"/>
                  </a:lnTo>
                  <a:lnTo>
                    <a:pt x="659765" y="311213"/>
                  </a:lnTo>
                  <a:lnTo>
                    <a:pt x="860463" y="143179"/>
                  </a:lnTo>
                  <a:close/>
                </a:path>
              </a:pathLst>
            </a:custGeom>
            <a:solidFill>
              <a:srgbClr val="FFFFFF"/>
            </a:solidFill>
          </p:spPr>
          <p:txBody>
            <a:bodyPr wrap="square" lIns="0" tIns="0" rIns="0" bIns="0" rtlCol="0"/>
            <a:lstStyle/>
            <a:p>
              <a:endParaRPr/>
            </a:p>
          </p:txBody>
        </p:sp>
        <p:sp>
          <p:nvSpPr>
            <p:cNvPr id="46" name="object 46"/>
            <p:cNvSpPr/>
            <p:nvPr/>
          </p:nvSpPr>
          <p:spPr>
            <a:xfrm>
              <a:off x="839613" y="8830880"/>
              <a:ext cx="209550" cy="175260"/>
            </a:xfrm>
            <a:custGeom>
              <a:avLst/>
              <a:gdLst/>
              <a:ahLst/>
              <a:cxnLst/>
              <a:rect l="l" t="t" r="r" b="b"/>
              <a:pathLst>
                <a:path w="209550" h="175259">
                  <a:moveTo>
                    <a:pt x="20104" y="0"/>
                  </a:moveTo>
                  <a:lnTo>
                    <a:pt x="0" y="89039"/>
                  </a:lnTo>
                  <a:lnTo>
                    <a:pt x="199047" y="175120"/>
                  </a:lnTo>
                  <a:lnTo>
                    <a:pt x="209245" y="81800"/>
                  </a:lnTo>
                  <a:lnTo>
                    <a:pt x="20104" y="0"/>
                  </a:lnTo>
                  <a:close/>
                </a:path>
              </a:pathLst>
            </a:custGeom>
            <a:solidFill>
              <a:srgbClr val="E14412"/>
            </a:solidFill>
          </p:spPr>
          <p:txBody>
            <a:bodyPr wrap="square" lIns="0" tIns="0" rIns="0" bIns="0" rtlCol="0"/>
            <a:lstStyle/>
            <a:p>
              <a:endParaRPr/>
            </a:p>
          </p:txBody>
        </p:sp>
        <p:sp>
          <p:nvSpPr>
            <p:cNvPr id="47" name="object 47"/>
            <p:cNvSpPr/>
            <p:nvPr/>
          </p:nvSpPr>
          <p:spPr>
            <a:xfrm>
              <a:off x="722528" y="9012872"/>
              <a:ext cx="306070" cy="533400"/>
            </a:xfrm>
            <a:custGeom>
              <a:avLst/>
              <a:gdLst/>
              <a:ahLst/>
              <a:cxnLst/>
              <a:rect l="l" t="t" r="r" b="b"/>
              <a:pathLst>
                <a:path w="306069" h="533400">
                  <a:moveTo>
                    <a:pt x="263410" y="471944"/>
                  </a:moveTo>
                  <a:lnTo>
                    <a:pt x="13893" y="364007"/>
                  </a:lnTo>
                  <a:lnTo>
                    <a:pt x="0" y="425475"/>
                  </a:lnTo>
                  <a:lnTo>
                    <a:pt x="28702" y="468134"/>
                  </a:lnTo>
                  <a:lnTo>
                    <a:pt x="178943" y="533107"/>
                  </a:lnTo>
                  <a:lnTo>
                    <a:pt x="263410" y="471944"/>
                  </a:lnTo>
                  <a:close/>
                </a:path>
                <a:path w="306069" h="533400">
                  <a:moveTo>
                    <a:pt x="284657" y="281330"/>
                  </a:moveTo>
                  <a:lnTo>
                    <a:pt x="54991" y="182003"/>
                  </a:lnTo>
                  <a:lnTo>
                    <a:pt x="34874" y="271018"/>
                  </a:lnTo>
                  <a:lnTo>
                    <a:pt x="274459" y="374650"/>
                  </a:lnTo>
                  <a:lnTo>
                    <a:pt x="284657" y="281330"/>
                  </a:lnTo>
                  <a:close/>
                </a:path>
                <a:path w="306069" h="533400">
                  <a:moveTo>
                    <a:pt x="305485" y="90589"/>
                  </a:moveTo>
                  <a:lnTo>
                    <a:pt x="96088" y="0"/>
                  </a:lnTo>
                  <a:lnTo>
                    <a:pt x="75984" y="89027"/>
                  </a:lnTo>
                  <a:lnTo>
                    <a:pt x="295300" y="183896"/>
                  </a:lnTo>
                  <a:lnTo>
                    <a:pt x="305485" y="90589"/>
                  </a:lnTo>
                  <a:close/>
                </a:path>
              </a:pathLst>
            </a:custGeom>
            <a:solidFill>
              <a:srgbClr val="A783B9"/>
            </a:solidFill>
          </p:spPr>
          <p:txBody>
            <a:bodyPr wrap="square" lIns="0" tIns="0" rIns="0" bIns="0" rtlCol="0"/>
            <a:lstStyle/>
            <a:p>
              <a:endParaRPr/>
            </a:p>
          </p:txBody>
        </p:sp>
        <p:sp>
          <p:nvSpPr>
            <p:cNvPr id="48" name="object 48"/>
            <p:cNvSpPr/>
            <p:nvPr/>
          </p:nvSpPr>
          <p:spPr>
            <a:xfrm>
              <a:off x="0" y="8400859"/>
              <a:ext cx="2381885" cy="1335405"/>
            </a:xfrm>
            <a:custGeom>
              <a:avLst/>
              <a:gdLst/>
              <a:ahLst/>
              <a:cxnLst/>
              <a:rect l="l" t="t" r="r" b="b"/>
              <a:pathLst>
                <a:path w="2381885" h="1335404">
                  <a:moveTo>
                    <a:pt x="478624" y="378739"/>
                  </a:moveTo>
                  <a:lnTo>
                    <a:pt x="411086" y="267995"/>
                  </a:lnTo>
                  <a:lnTo>
                    <a:pt x="357873" y="302196"/>
                  </a:lnTo>
                  <a:lnTo>
                    <a:pt x="307797" y="336664"/>
                  </a:lnTo>
                  <a:lnTo>
                    <a:pt x="260858" y="371424"/>
                  </a:lnTo>
                  <a:lnTo>
                    <a:pt x="217055" y="406438"/>
                  </a:lnTo>
                  <a:lnTo>
                    <a:pt x="176403" y="441706"/>
                  </a:lnTo>
                  <a:lnTo>
                    <a:pt x="138887" y="477227"/>
                  </a:lnTo>
                  <a:lnTo>
                    <a:pt x="104533" y="512991"/>
                  </a:lnTo>
                  <a:lnTo>
                    <a:pt x="73342" y="548995"/>
                  </a:lnTo>
                  <a:lnTo>
                    <a:pt x="45313" y="585228"/>
                  </a:lnTo>
                  <a:lnTo>
                    <a:pt x="20459" y="621677"/>
                  </a:lnTo>
                  <a:lnTo>
                    <a:pt x="0" y="656285"/>
                  </a:lnTo>
                  <a:lnTo>
                    <a:pt x="0" y="1126566"/>
                  </a:lnTo>
                  <a:lnTo>
                    <a:pt x="24231" y="1166431"/>
                  </a:lnTo>
                  <a:lnTo>
                    <a:pt x="54927" y="1208214"/>
                  </a:lnTo>
                  <a:lnTo>
                    <a:pt x="85966" y="1244473"/>
                  </a:lnTo>
                  <a:lnTo>
                    <a:pt x="115658" y="1274965"/>
                  </a:lnTo>
                  <a:lnTo>
                    <a:pt x="164198" y="1317790"/>
                  </a:lnTo>
                  <a:lnTo>
                    <a:pt x="186918" y="1334884"/>
                  </a:lnTo>
                  <a:lnTo>
                    <a:pt x="259803" y="1227201"/>
                  </a:lnTo>
                  <a:lnTo>
                    <a:pt x="252412" y="1221714"/>
                  </a:lnTo>
                  <a:lnTo>
                    <a:pt x="233756" y="1206614"/>
                  </a:lnTo>
                  <a:lnTo>
                    <a:pt x="175882" y="1150061"/>
                  </a:lnTo>
                  <a:lnTo>
                    <a:pt x="143243" y="1109878"/>
                  </a:lnTo>
                  <a:lnTo>
                    <a:pt x="112522" y="1062583"/>
                  </a:lnTo>
                  <a:lnTo>
                    <a:pt x="87007" y="1008824"/>
                  </a:lnTo>
                  <a:lnTo>
                    <a:pt x="69989" y="949223"/>
                  </a:lnTo>
                  <a:lnTo>
                    <a:pt x="64782" y="884428"/>
                  </a:lnTo>
                  <a:lnTo>
                    <a:pt x="69151" y="840193"/>
                  </a:lnTo>
                  <a:lnTo>
                    <a:pt x="79921" y="795629"/>
                  </a:lnTo>
                  <a:lnTo>
                    <a:pt x="97053" y="750798"/>
                  </a:lnTo>
                  <a:lnTo>
                    <a:pt x="120497" y="705827"/>
                  </a:lnTo>
                  <a:lnTo>
                    <a:pt x="150228" y="660819"/>
                  </a:lnTo>
                  <a:lnTo>
                    <a:pt x="174764" y="629272"/>
                  </a:lnTo>
                  <a:lnTo>
                    <a:pt x="202349" y="597738"/>
                  </a:lnTo>
                  <a:lnTo>
                    <a:pt x="232968" y="566216"/>
                  </a:lnTo>
                  <a:lnTo>
                    <a:pt x="266573" y="534746"/>
                  </a:lnTo>
                  <a:lnTo>
                    <a:pt x="303136" y="503326"/>
                  </a:lnTo>
                  <a:lnTo>
                    <a:pt x="342658" y="471995"/>
                  </a:lnTo>
                  <a:lnTo>
                    <a:pt x="385089" y="440778"/>
                  </a:lnTo>
                  <a:lnTo>
                    <a:pt x="430428" y="409676"/>
                  </a:lnTo>
                  <a:lnTo>
                    <a:pt x="478624" y="378739"/>
                  </a:lnTo>
                  <a:close/>
                </a:path>
                <a:path w="2381885" h="1335404">
                  <a:moveTo>
                    <a:pt x="2381872" y="135001"/>
                  </a:moveTo>
                  <a:lnTo>
                    <a:pt x="2381123" y="92443"/>
                  </a:lnTo>
                  <a:lnTo>
                    <a:pt x="2375077" y="28003"/>
                  </a:lnTo>
                  <a:lnTo>
                    <a:pt x="2370226" y="0"/>
                  </a:lnTo>
                  <a:lnTo>
                    <a:pt x="2243378" y="28524"/>
                  </a:lnTo>
                  <a:lnTo>
                    <a:pt x="2245004" y="37579"/>
                  </a:lnTo>
                  <a:lnTo>
                    <a:pt x="2248255" y="61353"/>
                  </a:lnTo>
                  <a:lnTo>
                    <a:pt x="2251125" y="97142"/>
                  </a:lnTo>
                  <a:lnTo>
                    <a:pt x="2251684" y="142201"/>
                  </a:lnTo>
                  <a:lnTo>
                    <a:pt x="2247950" y="193840"/>
                  </a:lnTo>
                  <a:lnTo>
                    <a:pt x="2237943" y="249351"/>
                  </a:lnTo>
                  <a:lnTo>
                    <a:pt x="2219706" y="305993"/>
                  </a:lnTo>
                  <a:lnTo>
                    <a:pt x="2191283" y="361061"/>
                  </a:lnTo>
                  <a:lnTo>
                    <a:pt x="2150694" y="411848"/>
                  </a:lnTo>
                  <a:lnTo>
                    <a:pt x="2117217" y="441083"/>
                  </a:lnTo>
                  <a:lnTo>
                    <a:pt x="2078837" y="466178"/>
                  </a:lnTo>
                  <a:lnTo>
                    <a:pt x="2035657" y="487108"/>
                  </a:lnTo>
                  <a:lnTo>
                    <a:pt x="1987765" y="503821"/>
                  </a:lnTo>
                  <a:lnTo>
                    <a:pt x="1935276" y="516255"/>
                  </a:lnTo>
                  <a:lnTo>
                    <a:pt x="1895792" y="522427"/>
                  </a:lnTo>
                  <a:lnTo>
                    <a:pt x="1854098" y="526503"/>
                  </a:lnTo>
                  <a:lnTo>
                    <a:pt x="1810207" y="528510"/>
                  </a:lnTo>
                  <a:lnTo>
                    <a:pt x="1764169" y="528421"/>
                  </a:lnTo>
                  <a:lnTo>
                    <a:pt x="1716011" y="526262"/>
                  </a:lnTo>
                  <a:lnTo>
                    <a:pt x="1665757" y="522033"/>
                  </a:lnTo>
                  <a:lnTo>
                    <a:pt x="1613458" y="515708"/>
                  </a:lnTo>
                  <a:lnTo>
                    <a:pt x="1559128" y="507326"/>
                  </a:lnTo>
                  <a:lnTo>
                    <a:pt x="1502816" y="496862"/>
                  </a:lnTo>
                  <a:lnTo>
                    <a:pt x="1476171" y="623811"/>
                  </a:lnTo>
                  <a:lnTo>
                    <a:pt x="1538363" y="635330"/>
                  </a:lnTo>
                  <a:lnTo>
                    <a:pt x="1598460" y="644512"/>
                  </a:lnTo>
                  <a:lnTo>
                    <a:pt x="1656461" y="651332"/>
                  </a:lnTo>
                  <a:lnTo>
                    <a:pt x="1712353" y="655828"/>
                  </a:lnTo>
                  <a:lnTo>
                    <a:pt x="1766138" y="657974"/>
                  </a:lnTo>
                  <a:lnTo>
                    <a:pt x="1817801" y="657783"/>
                  </a:lnTo>
                  <a:lnTo>
                    <a:pt x="1867319" y="655256"/>
                  </a:lnTo>
                  <a:lnTo>
                    <a:pt x="1914715" y="650392"/>
                  </a:lnTo>
                  <a:lnTo>
                    <a:pt x="1959952" y="643191"/>
                  </a:lnTo>
                  <a:lnTo>
                    <a:pt x="2003031" y="633653"/>
                  </a:lnTo>
                  <a:lnTo>
                    <a:pt x="2043938" y="621792"/>
                  </a:lnTo>
                  <a:lnTo>
                    <a:pt x="2082673" y="607593"/>
                  </a:lnTo>
                  <a:lnTo>
                    <a:pt x="2119223" y="591058"/>
                  </a:lnTo>
                  <a:lnTo>
                    <a:pt x="2153589" y="572198"/>
                  </a:lnTo>
                  <a:lnTo>
                    <a:pt x="2185746" y="551014"/>
                  </a:lnTo>
                  <a:lnTo>
                    <a:pt x="2243417" y="501675"/>
                  </a:lnTo>
                  <a:lnTo>
                    <a:pt x="2286190" y="451243"/>
                  </a:lnTo>
                  <a:lnTo>
                    <a:pt x="2319490" y="397941"/>
                  </a:lnTo>
                  <a:lnTo>
                    <a:pt x="2344407" y="343103"/>
                  </a:lnTo>
                  <a:lnTo>
                    <a:pt x="2362009" y="288061"/>
                  </a:lnTo>
                  <a:lnTo>
                    <a:pt x="2373401" y="234137"/>
                  </a:lnTo>
                  <a:lnTo>
                    <a:pt x="2379662" y="182676"/>
                  </a:lnTo>
                  <a:lnTo>
                    <a:pt x="2381872" y="135001"/>
                  </a:lnTo>
                  <a:close/>
                </a:path>
              </a:pathLst>
            </a:custGeom>
            <a:solidFill>
              <a:srgbClr val="FFFFFF"/>
            </a:solidFill>
          </p:spPr>
          <p:txBody>
            <a:bodyPr wrap="square" lIns="0" tIns="0" rIns="0" bIns="0" rtlCol="0"/>
            <a:lstStyle/>
            <a:p>
              <a:endParaRPr/>
            </a:p>
          </p:txBody>
        </p:sp>
        <p:sp>
          <p:nvSpPr>
            <p:cNvPr id="49" name="object 49"/>
            <p:cNvSpPr/>
            <p:nvPr/>
          </p:nvSpPr>
          <p:spPr>
            <a:xfrm>
              <a:off x="98078" y="9569518"/>
              <a:ext cx="250571" cy="184081"/>
            </a:xfrm>
            <a:prstGeom prst="rect">
              <a:avLst/>
            </a:prstGeom>
            <a:blipFill>
              <a:blip r:embed="rId7" cstate="print"/>
              <a:stretch>
                <a:fillRect/>
              </a:stretch>
            </a:blipFill>
          </p:spPr>
          <p:txBody>
            <a:bodyPr wrap="square" lIns="0" tIns="0" rIns="0" bIns="0" rtlCol="0"/>
            <a:lstStyle/>
            <a:p>
              <a:endParaRPr/>
            </a:p>
          </p:txBody>
        </p:sp>
        <p:sp>
          <p:nvSpPr>
            <p:cNvPr id="50" name="object 50"/>
            <p:cNvSpPr/>
            <p:nvPr/>
          </p:nvSpPr>
          <p:spPr>
            <a:xfrm>
              <a:off x="288459" y="7231498"/>
              <a:ext cx="1536065" cy="1988820"/>
            </a:xfrm>
            <a:custGeom>
              <a:avLst/>
              <a:gdLst/>
              <a:ahLst/>
              <a:cxnLst/>
              <a:rect l="l" t="t" r="r" b="b"/>
              <a:pathLst>
                <a:path w="1536064" h="1988820">
                  <a:moveTo>
                    <a:pt x="1535557" y="385216"/>
                  </a:moveTo>
                  <a:lnTo>
                    <a:pt x="1509572" y="184518"/>
                  </a:lnTo>
                  <a:lnTo>
                    <a:pt x="1313954" y="79616"/>
                  </a:lnTo>
                  <a:lnTo>
                    <a:pt x="1288999" y="74853"/>
                  </a:lnTo>
                  <a:lnTo>
                    <a:pt x="1288999" y="803440"/>
                  </a:lnTo>
                  <a:lnTo>
                    <a:pt x="1275118" y="840651"/>
                  </a:lnTo>
                  <a:lnTo>
                    <a:pt x="1250365" y="895997"/>
                  </a:lnTo>
                  <a:lnTo>
                    <a:pt x="1223276" y="947394"/>
                  </a:lnTo>
                  <a:lnTo>
                    <a:pt x="1194117" y="994918"/>
                  </a:lnTo>
                  <a:lnTo>
                    <a:pt x="1163142" y="1038656"/>
                  </a:lnTo>
                  <a:lnTo>
                    <a:pt x="1130617" y="1078687"/>
                  </a:lnTo>
                  <a:lnTo>
                    <a:pt x="1096810" y="1115085"/>
                  </a:lnTo>
                  <a:lnTo>
                    <a:pt x="1061974" y="1147940"/>
                  </a:lnTo>
                  <a:lnTo>
                    <a:pt x="1026388" y="1177328"/>
                  </a:lnTo>
                  <a:lnTo>
                    <a:pt x="990320" y="1203325"/>
                  </a:lnTo>
                  <a:lnTo>
                    <a:pt x="954011" y="1226019"/>
                  </a:lnTo>
                  <a:lnTo>
                    <a:pt x="917727" y="1245476"/>
                  </a:lnTo>
                  <a:lnTo>
                    <a:pt x="881761" y="1261795"/>
                  </a:lnTo>
                  <a:lnTo>
                    <a:pt x="811745" y="1285316"/>
                  </a:lnTo>
                  <a:lnTo>
                    <a:pt x="746099" y="1297216"/>
                  </a:lnTo>
                  <a:lnTo>
                    <a:pt x="715556" y="1298994"/>
                  </a:lnTo>
                  <a:lnTo>
                    <a:pt x="686904" y="1298117"/>
                  </a:lnTo>
                  <a:lnTo>
                    <a:pt x="635660" y="1289456"/>
                  </a:lnTo>
                  <a:lnTo>
                    <a:pt x="577837" y="1268844"/>
                  </a:lnTo>
                  <a:lnTo>
                    <a:pt x="517931" y="1236459"/>
                  </a:lnTo>
                  <a:lnTo>
                    <a:pt x="458152" y="1192187"/>
                  </a:lnTo>
                  <a:lnTo>
                    <a:pt x="428980" y="1165555"/>
                  </a:lnTo>
                  <a:lnTo>
                    <a:pt x="426516" y="1162989"/>
                  </a:lnTo>
                  <a:lnTo>
                    <a:pt x="426516" y="1613674"/>
                  </a:lnTo>
                  <a:lnTo>
                    <a:pt x="246341" y="1575790"/>
                  </a:lnTo>
                  <a:lnTo>
                    <a:pt x="74053" y="1426006"/>
                  </a:lnTo>
                  <a:lnTo>
                    <a:pt x="41973" y="1089952"/>
                  </a:lnTo>
                  <a:lnTo>
                    <a:pt x="80149" y="692848"/>
                  </a:lnTo>
                  <a:lnTo>
                    <a:pt x="88150" y="1056322"/>
                  </a:lnTo>
                  <a:lnTo>
                    <a:pt x="215023" y="1467319"/>
                  </a:lnTo>
                  <a:lnTo>
                    <a:pt x="426516" y="1613674"/>
                  </a:lnTo>
                  <a:lnTo>
                    <a:pt x="426516" y="1162989"/>
                  </a:lnTo>
                  <a:lnTo>
                    <a:pt x="400646" y="1135926"/>
                  </a:lnTo>
                  <a:lnTo>
                    <a:pt x="373418" y="1103261"/>
                  </a:lnTo>
                  <a:lnTo>
                    <a:pt x="347586" y="1067562"/>
                  </a:lnTo>
                  <a:lnTo>
                    <a:pt x="323405" y="1028827"/>
                  </a:lnTo>
                  <a:lnTo>
                    <a:pt x="301155" y="987018"/>
                  </a:lnTo>
                  <a:lnTo>
                    <a:pt x="281101" y="942136"/>
                  </a:lnTo>
                  <a:lnTo>
                    <a:pt x="263525" y="894156"/>
                  </a:lnTo>
                  <a:lnTo>
                    <a:pt x="248678" y="843089"/>
                  </a:lnTo>
                  <a:lnTo>
                    <a:pt x="236842" y="788898"/>
                  </a:lnTo>
                  <a:lnTo>
                    <a:pt x="228307" y="731583"/>
                  </a:lnTo>
                  <a:lnTo>
                    <a:pt x="223316" y="671118"/>
                  </a:lnTo>
                  <a:lnTo>
                    <a:pt x="222681" y="636600"/>
                  </a:lnTo>
                  <a:lnTo>
                    <a:pt x="223964" y="637616"/>
                  </a:lnTo>
                  <a:lnTo>
                    <a:pt x="317423" y="490258"/>
                  </a:lnTo>
                  <a:lnTo>
                    <a:pt x="408838" y="421805"/>
                  </a:lnTo>
                  <a:lnTo>
                    <a:pt x="552450" y="414883"/>
                  </a:lnTo>
                  <a:lnTo>
                    <a:pt x="802474" y="452094"/>
                  </a:lnTo>
                  <a:lnTo>
                    <a:pt x="1059395" y="537540"/>
                  </a:lnTo>
                  <a:lnTo>
                    <a:pt x="1206919" y="656018"/>
                  </a:lnTo>
                  <a:lnTo>
                    <a:pt x="1274127" y="761136"/>
                  </a:lnTo>
                  <a:lnTo>
                    <a:pt x="1288999" y="803440"/>
                  </a:lnTo>
                  <a:lnTo>
                    <a:pt x="1288999" y="74853"/>
                  </a:lnTo>
                  <a:lnTo>
                    <a:pt x="897559" y="0"/>
                  </a:lnTo>
                  <a:lnTo>
                    <a:pt x="464743" y="31445"/>
                  </a:lnTo>
                  <a:lnTo>
                    <a:pt x="219544" y="218287"/>
                  </a:lnTo>
                  <a:lnTo>
                    <a:pt x="110286" y="427748"/>
                  </a:lnTo>
                  <a:lnTo>
                    <a:pt x="102755" y="457758"/>
                  </a:lnTo>
                  <a:lnTo>
                    <a:pt x="102971" y="455510"/>
                  </a:lnTo>
                  <a:lnTo>
                    <a:pt x="94729" y="489712"/>
                  </a:lnTo>
                  <a:lnTo>
                    <a:pt x="85356" y="527075"/>
                  </a:lnTo>
                  <a:lnTo>
                    <a:pt x="85674" y="527329"/>
                  </a:lnTo>
                  <a:lnTo>
                    <a:pt x="52133" y="666597"/>
                  </a:lnTo>
                  <a:lnTo>
                    <a:pt x="0" y="1140929"/>
                  </a:lnTo>
                  <a:lnTo>
                    <a:pt x="97180" y="1640116"/>
                  </a:lnTo>
                  <a:lnTo>
                    <a:pt x="494271" y="1925751"/>
                  </a:lnTo>
                  <a:lnTo>
                    <a:pt x="1001687" y="1988718"/>
                  </a:lnTo>
                  <a:lnTo>
                    <a:pt x="1270355" y="1883143"/>
                  </a:lnTo>
                  <a:lnTo>
                    <a:pt x="1389849" y="1495132"/>
                  </a:lnTo>
                  <a:lnTo>
                    <a:pt x="1448079" y="732243"/>
                  </a:lnTo>
                  <a:lnTo>
                    <a:pt x="1535557" y="385216"/>
                  </a:lnTo>
                  <a:close/>
                </a:path>
              </a:pathLst>
            </a:custGeom>
            <a:solidFill>
              <a:srgbClr val="A783B9"/>
            </a:solidFill>
          </p:spPr>
          <p:txBody>
            <a:bodyPr wrap="square" lIns="0" tIns="0" rIns="0" bIns="0" rtlCol="0"/>
            <a:lstStyle/>
            <a:p>
              <a:endParaRPr/>
            </a:p>
          </p:txBody>
        </p:sp>
        <p:sp>
          <p:nvSpPr>
            <p:cNvPr id="51" name="object 51"/>
            <p:cNvSpPr/>
            <p:nvPr/>
          </p:nvSpPr>
          <p:spPr>
            <a:xfrm>
              <a:off x="328002" y="7555039"/>
              <a:ext cx="1314450" cy="1462405"/>
            </a:xfrm>
            <a:custGeom>
              <a:avLst/>
              <a:gdLst/>
              <a:ahLst/>
              <a:cxnLst/>
              <a:rect l="l" t="t" r="r" b="b"/>
              <a:pathLst>
                <a:path w="1314450" h="1462404">
                  <a:moveTo>
                    <a:pt x="959421" y="1344942"/>
                  </a:moveTo>
                  <a:lnTo>
                    <a:pt x="845172" y="1374571"/>
                  </a:lnTo>
                  <a:lnTo>
                    <a:pt x="648347" y="1349946"/>
                  </a:lnTo>
                  <a:lnTo>
                    <a:pt x="611543" y="1341818"/>
                  </a:lnTo>
                  <a:lnTo>
                    <a:pt x="540092" y="1313878"/>
                  </a:lnTo>
                  <a:lnTo>
                    <a:pt x="505587" y="1294460"/>
                  </a:lnTo>
                  <a:lnTo>
                    <a:pt x="472008" y="1271701"/>
                  </a:lnTo>
                  <a:lnTo>
                    <a:pt x="439432" y="1245793"/>
                  </a:lnTo>
                  <a:lnTo>
                    <a:pt x="407936" y="1216926"/>
                  </a:lnTo>
                  <a:lnTo>
                    <a:pt x="377583" y="1185329"/>
                  </a:lnTo>
                  <a:lnTo>
                    <a:pt x="348475" y="1151204"/>
                  </a:lnTo>
                  <a:lnTo>
                    <a:pt x="320675" y="1114742"/>
                  </a:lnTo>
                  <a:lnTo>
                    <a:pt x="294259" y="1076159"/>
                  </a:lnTo>
                  <a:lnTo>
                    <a:pt x="269316" y="1035646"/>
                  </a:lnTo>
                  <a:lnTo>
                    <a:pt x="245910" y="993432"/>
                  </a:lnTo>
                  <a:lnTo>
                    <a:pt x="224142" y="949706"/>
                  </a:lnTo>
                  <a:lnTo>
                    <a:pt x="204063" y="904659"/>
                  </a:lnTo>
                  <a:lnTo>
                    <a:pt x="185762" y="858520"/>
                  </a:lnTo>
                  <a:lnTo>
                    <a:pt x="169329" y="811491"/>
                  </a:lnTo>
                  <a:lnTo>
                    <a:pt x="154825" y="763765"/>
                  </a:lnTo>
                  <a:lnTo>
                    <a:pt x="142328" y="715556"/>
                  </a:lnTo>
                  <a:lnTo>
                    <a:pt x="131927" y="667054"/>
                  </a:lnTo>
                  <a:lnTo>
                    <a:pt x="123698" y="618490"/>
                  </a:lnTo>
                  <a:lnTo>
                    <a:pt x="117716" y="570039"/>
                  </a:lnTo>
                  <a:lnTo>
                    <a:pt x="114058" y="521931"/>
                  </a:lnTo>
                  <a:lnTo>
                    <a:pt x="112801" y="474345"/>
                  </a:lnTo>
                  <a:lnTo>
                    <a:pt x="114020" y="427520"/>
                  </a:lnTo>
                  <a:lnTo>
                    <a:pt x="117805" y="381622"/>
                  </a:lnTo>
                  <a:lnTo>
                    <a:pt x="124218" y="336892"/>
                  </a:lnTo>
                  <a:lnTo>
                    <a:pt x="0" y="916381"/>
                  </a:lnTo>
                  <a:lnTo>
                    <a:pt x="13131" y="1226756"/>
                  </a:lnTo>
                  <a:lnTo>
                    <a:pt x="212725" y="1373505"/>
                  </a:lnTo>
                  <a:lnTo>
                    <a:pt x="647865" y="1462138"/>
                  </a:lnTo>
                  <a:lnTo>
                    <a:pt x="898956" y="1404150"/>
                  </a:lnTo>
                  <a:lnTo>
                    <a:pt x="929170" y="1374571"/>
                  </a:lnTo>
                  <a:lnTo>
                    <a:pt x="959421" y="1344942"/>
                  </a:lnTo>
                  <a:close/>
                </a:path>
                <a:path w="1314450" h="1462404">
                  <a:moveTo>
                    <a:pt x="1009992" y="1295400"/>
                  </a:moveTo>
                  <a:lnTo>
                    <a:pt x="959421" y="1344942"/>
                  </a:lnTo>
                  <a:lnTo>
                    <a:pt x="970343" y="1342097"/>
                  </a:lnTo>
                  <a:lnTo>
                    <a:pt x="1009992" y="1295400"/>
                  </a:lnTo>
                  <a:close/>
                </a:path>
                <a:path w="1314450" h="1462404">
                  <a:moveTo>
                    <a:pt x="1220101" y="959485"/>
                  </a:moveTo>
                  <a:lnTo>
                    <a:pt x="1077455" y="1215948"/>
                  </a:lnTo>
                  <a:lnTo>
                    <a:pt x="1009992" y="1295400"/>
                  </a:lnTo>
                  <a:lnTo>
                    <a:pt x="1077696" y="1229080"/>
                  </a:lnTo>
                  <a:lnTo>
                    <a:pt x="1184579" y="1044879"/>
                  </a:lnTo>
                  <a:lnTo>
                    <a:pt x="1220101" y="959485"/>
                  </a:lnTo>
                  <a:close/>
                </a:path>
                <a:path w="1314450" h="1462404">
                  <a:moveTo>
                    <a:pt x="1314246" y="441909"/>
                  </a:moveTo>
                  <a:lnTo>
                    <a:pt x="1281417" y="306959"/>
                  </a:lnTo>
                  <a:lnTo>
                    <a:pt x="1147051" y="155117"/>
                  </a:lnTo>
                  <a:lnTo>
                    <a:pt x="845985" y="46164"/>
                  </a:lnTo>
                  <a:lnTo>
                    <a:pt x="531977" y="0"/>
                  </a:lnTo>
                  <a:lnTo>
                    <a:pt x="364617" y="14732"/>
                  </a:lnTo>
                  <a:lnTo>
                    <a:pt x="287477" y="117475"/>
                  </a:lnTo>
                  <a:lnTo>
                    <a:pt x="244132" y="335330"/>
                  </a:lnTo>
                  <a:lnTo>
                    <a:pt x="280543" y="297535"/>
                  </a:lnTo>
                  <a:lnTo>
                    <a:pt x="389572" y="219202"/>
                  </a:lnTo>
                  <a:lnTo>
                    <a:pt x="570979" y="152920"/>
                  </a:lnTo>
                  <a:lnTo>
                    <a:pt x="824458" y="151257"/>
                  </a:lnTo>
                  <a:lnTo>
                    <a:pt x="1049147" y="192824"/>
                  </a:lnTo>
                  <a:lnTo>
                    <a:pt x="1174686" y="243027"/>
                  </a:lnTo>
                  <a:lnTo>
                    <a:pt x="1246682" y="334581"/>
                  </a:lnTo>
                  <a:lnTo>
                    <a:pt x="1310703" y="500189"/>
                  </a:lnTo>
                  <a:lnTo>
                    <a:pt x="1314246" y="441909"/>
                  </a:lnTo>
                  <a:close/>
                </a:path>
              </a:pathLst>
            </a:custGeom>
            <a:solidFill>
              <a:srgbClr val="644A78"/>
            </a:solidFill>
          </p:spPr>
          <p:txBody>
            <a:bodyPr wrap="square" lIns="0" tIns="0" rIns="0" bIns="0" rtlCol="0"/>
            <a:lstStyle/>
            <a:p>
              <a:endParaRPr/>
            </a:p>
          </p:txBody>
        </p:sp>
        <p:sp>
          <p:nvSpPr>
            <p:cNvPr id="52" name="object 52"/>
            <p:cNvSpPr/>
            <p:nvPr/>
          </p:nvSpPr>
          <p:spPr>
            <a:xfrm>
              <a:off x="2190138" y="8278880"/>
              <a:ext cx="252517" cy="252045"/>
            </a:xfrm>
            <a:prstGeom prst="rect">
              <a:avLst/>
            </a:prstGeom>
            <a:blipFill>
              <a:blip r:embed="rId8" cstate="print"/>
              <a:stretch>
                <a:fillRect/>
              </a:stretch>
            </a:blipFill>
          </p:spPr>
          <p:txBody>
            <a:bodyPr wrap="square" lIns="0" tIns="0" rIns="0" bIns="0" rtlCol="0"/>
            <a:lstStyle/>
            <a:p>
              <a:endParaRPr/>
            </a:p>
          </p:txBody>
        </p:sp>
      </p:grpSp>
      <p:sp>
        <p:nvSpPr>
          <p:cNvPr id="54" name="object 2">
            <a:extLst>
              <a:ext uri="{FF2B5EF4-FFF2-40B4-BE49-F238E27FC236}">
                <a16:creationId xmlns:a16="http://schemas.microsoft.com/office/drawing/2014/main" id="{525B6D2C-7CE9-4A5C-943E-59E1A165DFAC}"/>
              </a:ext>
            </a:extLst>
          </p:cNvPr>
          <p:cNvSpPr/>
          <p:nvPr/>
        </p:nvSpPr>
        <p:spPr>
          <a:xfrm>
            <a:off x="790707" y="3459861"/>
            <a:ext cx="3234690" cy="1522095"/>
          </a:xfrm>
          <a:custGeom>
            <a:avLst/>
            <a:gdLst/>
            <a:ahLst/>
            <a:cxnLst/>
            <a:rect l="l" t="t" r="r" b="b"/>
            <a:pathLst>
              <a:path w="3234690" h="1522095">
                <a:moveTo>
                  <a:pt x="1617332" y="0"/>
                </a:moveTo>
                <a:lnTo>
                  <a:pt x="1553825" y="575"/>
                </a:lnTo>
                <a:lnTo>
                  <a:pt x="1490938" y="2288"/>
                </a:lnTo>
                <a:lnTo>
                  <a:pt x="1428716" y="5118"/>
                </a:lnTo>
                <a:lnTo>
                  <a:pt x="1367205" y="9043"/>
                </a:lnTo>
                <a:lnTo>
                  <a:pt x="1306448" y="14041"/>
                </a:lnTo>
                <a:lnTo>
                  <a:pt x="1246492" y="20093"/>
                </a:lnTo>
                <a:lnTo>
                  <a:pt x="1187380" y="27176"/>
                </a:lnTo>
                <a:lnTo>
                  <a:pt x="1129159" y="35270"/>
                </a:lnTo>
                <a:lnTo>
                  <a:pt x="1071872" y="44354"/>
                </a:lnTo>
                <a:lnTo>
                  <a:pt x="1015565" y="54405"/>
                </a:lnTo>
                <a:lnTo>
                  <a:pt x="960282" y="65404"/>
                </a:lnTo>
                <a:lnTo>
                  <a:pt x="906070" y="77329"/>
                </a:lnTo>
                <a:lnTo>
                  <a:pt x="852971" y="90159"/>
                </a:lnTo>
                <a:lnTo>
                  <a:pt x="801033" y="103872"/>
                </a:lnTo>
                <a:lnTo>
                  <a:pt x="750299" y="118448"/>
                </a:lnTo>
                <a:lnTo>
                  <a:pt x="700814" y="133866"/>
                </a:lnTo>
                <a:lnTo>
                  <a:pt x="652623" y="150104"/>
                </a:lnTo>
                <a:lnTo>
                  <a:pt x="605772" y="167141"/>
                </a:lnTo>
                <a:lnTo>
                  <a:pt x="560306" y="184956"/>
                </a:lnTo>
                <a:lnTo>
                  <a:pt x="516268" y="203528"/>
                </a:lnTo>
                <a:lnTo>
                  <a:pt x="473705" y="222835"/>
                </a:lnTo>
                <a:lnTo>
                  <a:pt x="432660" y="242858"/>
                </a:lnTo>
                <a:lnTo>
                  <a:pt x="393180" y="263573"/>
                </a:lnTo>
                <a:lnTo>
                  <a:pt x="355309" y="284961"/>
                </a:lnTo>
                <a:lnTo>
                  <a:pt x="319092" y="307000"/>
                </a:lnTo>
                <a:lnTo>
                  <a:pt x="284573" y="329669"/>
                </a:lnTo>
                <a:lnTo>
                  <a:pt x="251798" y="352947"/>
                </a:lnTo>
                <a:lnTo>
                  <a:pt x="220813" y="376813"/>
                </a:lnTo>
                <a:lnTo>
                  <a:pt x="164387" y="426223"/>
                </a:lnTo>
                <a:lnTo>
                  <a:pt x="115656" y="477731"/>
                </a:lnTo>
                <a:lnTo>
                  <a:pt x="74978" y="531166"/>
                </a:lnTo>
                <a:lnTo>
                  <a:pt x="42714" y="586360"/>
                </a:lnTo>
                <a:lnTo>
                  <a:pt x="19224" y="643145"/>
                </a:lnTo>
                <a:lnTo>
                  <a:pt x="4865" y="701349"/>
                </a:lnTo>
                <a:lnTo>
                  <a:pt x="0" y="760806"/>
                </a:lnTo>
                <a:lnTo>
                  <a:pt x="1223" y="790681"/>
                </a:lnTo>
                <a:lnTo>
                  <a:pt x="10880" y="849534"/>
                </a:lnTo>
                <a:lnTo>
                  <a:pt x="29850" y="907051"/>
                </a:lnTo>
                <a:lnTo>
                  <a:pt x="57772" y="963063"/>
                </a:lnTo>
                <a:lnTo>
                  <a:pt x="94288" y="1017400"/>
                </a:lnTo>
                <a:lnTo>
                  <a:pt x="139037" y="1069894"/>
                </a:lnTo>
                <a:lnTo>
                  <a:pt x="191660" y="1120374"/>
                </a:lnTo>
                <a:lnTo>
                  <a:pt x="251798" y="1168673"/>
                </a:lnTo>
                <a:lnTo>
                  <a:pt x="284573" y="1191952"/>
                </a:lnTo>
                <a:lnTo>
                  <a:pt x="319092" y="1214621"/>
                </a:lnTo>
                <a:lnTo>
                  <a:pt x="355309" y="1236661"/>
                </a:lnTo>
                <a:lnTo>
                  <a:pt x="393180" y="1258049"/>
                </a:lnTo>
                <a:lnTo>
                  <a:pt x="432660" y="1278765"/>
                </a:lnTo>
                <a:lnTo>
                  <a:pt x="473705" y="1298787"/>
                </a:lnTo>
                <a:lnTo>
                  <a:pt x="516268" y="1318095"/>
                </a:lnTo>
                <a:lnTo>
                  <a:pt x="560306" y="1336667"/>
                </a:lnTo>
                <a:lnTo>
                  <a:pt x="605772" y="1354482"/>
                </a:lnTo>
                <a:lnTo>
                  <a:pt x="652623" y="1371519"/>
                </a:lnTo>
                <a:lnTo>
                  <a:pt x="700814" y="1387757"/>
                </a:lnTo>
                <a:lnTo>
                  <a:pt x="750299" y="1403175"/>
                </a:lnTo>
                <a:lnTo>
                  <a:pt x="801033" y="1417751"/>
                </a:lnTo>
                <a:lnTo>
                  <a:pt x="852971" y="1431465"/>
                </a:lnTo>
                <a:lnTo>
                  <a:pt x="906070" y="1444295"/>
                </a:lnTo>
                <a:lnTo>
                  <a:pt x="960282" y="1456220"/>
                </a:lnTo>
                <a:lnTo>
                  <a:pt x="1015565" y="1467219"/>
                </a:lnTo>
                <a:lnTo>
                  <a:pt x="1071872" y="1477270"/>
                </a:lnTo>
                <a:lnTo>
                  <a:pt x="1129159" y="1486354"/>
                </a:lnTo>
                <a:lnTo>
                  <a:pt x="1187380" y="1494448"/>
                </a:lnTo>
                <a:lnTo>
                  <a:pt x="1246492" y="1501531"/>
                </a:lnTo>
                <a:lnTo>
                  <a:pt x="1306448" y="1507583"/>
                </a:lnTo>
                <a:lnTo>
                  <a:pt x="1367205" y="1512581"/>
                </a:lnTo>
                <a:lnTo>
                  <a:pt x="1428716" y="1516506"/>
                </a:lnTo>
                <a:lnTo>
                  <a:pt x="1490938" y="1519336"/>
                </a:lnTo>
                <a:lnTo>
                  <a:pt x="1553825" y="1521049"/>
                </a:lnTo>
                <a:lnTo>
                  <a:pt x="1617332" y="1521625"/>
                </a:lnTo>
                <a:lnTo>
                  <a:pt x="1680839" y="1521049"/>
                </a:lnTo>
                <a:lnTo>
                  <a:pt x="1743726" y="1519336"/>
                </a:lnTo>
                <a:lnTo>
                  <a:pt x="1805947" y="1516506"/>
                </a:lnTo>
                <a:lnTo>
                  <a:pt x="1867459" y="1512581"/>
                </a:lnTo>
                <a:lnTo>
                  <a:pt x="1928216" y="1507583"/>
                </a:lnTo>
                <a:lnTo>
                  <a:pt x="1988172" y="1501531"/>
                </a:lnTo>
                <a:lnTo>
                  <a:pt x="2047284" y="1494448"/>
                </a:lnTo>
                <a:lnTo>
                  <a:pt x="2105506" y="1486354"/>
                </a:lnTo>
                <a:lnTo>
                  <a:pt x="2162793" y="1477270"/>
                </a:lnTo>
                <a:lnTo>
                  <a:pt x="2219101" y="1467219"/>
                </a:lnTo>
                <a:lnTo>
                  <a:pt x="2274383" y="1456220"/>
                </a:lnTo>
                <a:lnTo>
                  <a:pt x="2328597" y="1444295"/>
                </a:lnTo>
                <a:lnTo>
                  <a:pt x="2381695" y="1431465"/>
                </a:lnTo>
                <a:lnTo>
                  <a:pt x="2433634" y="1417751"/>
                </a:lnTo>
                <a:lnTo>
                  <a:pt x="2484369" y="1403175"/>
                </a:lnTo>
                <a:lnTo>
                  <a:pt x="2533854" y="1387757"/>
                </a:lnTo>
                <a:lnTo>
                  <a:pt x="2582045" y="1371519"/>
                </a:lnTo>
                <a:lnTo>
                  <a:pt x="2628896" y="1354482"/>
                </a:lnTo>
                <a:lnTo>
                  <a:pt x="2674363" y="1336667"/>
                </a:lnTo>
                <a:lnTo>
                  <a:pt x="2718401" y="1318095"/>
                </a:lnTo>
                <a:lnTo>
                  <a:pt x="2760965" y="1298787"/>
                </a:lnTo>
                <a:lnTo>
                  <a:pt x="2802010" y="1278765"/>
                </a:lnTo>
                <a:lnTo>
                  <a:pt x="2841491" y="1258049"/>
                </a:lnTo>
                <a:lnTo>
                  <a:pt x="2879362" y="1236661"/>
                </a:lnTo>
                <a:lnTo>
                  <a:pt x="2915580" y="1214621"/>
                </a:lnTo>
                <a:lnTo>
                  <a:pt x="2950099" y="1191952"/>
                </a:lnTo>
                <a:lnTo>
                  <a:pt x="2982874" y="1168673"/>
                </a:lnTo>
                <a:lnTo>
                  <a:pt x="3013860" y="1144807"/>
                </a:lnTo>
                <a:lnTo>
                  <a:pt x="3070287" y="1095396"/>
                </a:lnTo>
                <a:lnTo>
                  <a:pt x="3119019" y="1043888"/>
                </a:lnTo>
                <a:lnTo>
                  <a:pt x="3159697" y="990451"/>
                </a:lnTo>
                <a:lnTo>
                  <a:pt x="3191961" y="935256"/>
                </a:lnTo>
                <a:lnTo>
                  <a:pt x="3215452" y="878470"/>
                </a:lnTo>
                <a:lnTo>
                  <a:pt x="3229811" y="820264"/>
                </a:lnTo>
                <a:lnTo>
                  <a:pt x="3234677" y="760806"/>
                </a:lnTo>
                <a:lnTo>
                  <a:pt x="3233453" y="730932"/>
                </a:lnTo>
                <a:lnTo>
                  <a:pt x="3223796" y="672080"/>
                </a:lnTo>
                <a:lnTo>
                  <a:pt x="3204826" y="614564"/>
                </a:lnTo>
                <a:lnTo>
                  <a:pt x="3176903" y="558554"/>
                </a:lnTo>
                <a:lnTo>
                  <a:pt x="3140387" y="504218"/>
                </a:lnTo>
                <a:lnTo>
                  <a:pt x="3095637" y="451725"/>
                </a:lnTo>
                <a:lnTo>
                  <a:pt x="3043013" y="401246"/>
                </a:lnTo>
                <a:lnTo>
                  <a:pt x="2982874" y="352947"/>
                </a:lnTo>
                <a:lnTo>
                  <a:pt x="2950099" y="329669"/>
                </a:lnTo>
                <a:lnTo>
                  <a:pt x="2915580" y="307000"/>
                </a:lnTo>
                <a:lnTo>
                  <a:pt x="2879362" y="284961"/>
                </a:lnTo>
                <a:lnTo>
                  <a:pt x="2841491" y="263573"/>
                </a:lnTo>
                <a:lnTo>
                  <a:pt x="2802010" y="242858"/>
                </a:lnTo>
                <a:lnTo>
                  <a:pt x="2760965" y="222835"/>
                </a:lnTo>
                <a:lnTo>
                  <a:pt x="2718401" y="203528"/>
                </a:lnTo>
                <a:lnTo>
                  <a:pt x="2674363" y="184956"/>
                </a:lnTo>
                <a:lnTo>
                  <a:pt x="2628896" y="167141"/>
                </a:lnTo>
                <a:lnTo>
                  <a:pt x="2582045" y="150104"/>
                </a:lnTo>
                <a:lnTo>
                  <a:pt x="2533854" y="133866"/>
                </a:lnTo>
                <a:lnTo>
                  <a:pt x="2484369" y="118448"/>
                </a:lnTo>
                <a:lnTo>
                  <a:pt x="2433634" y="103872"/>
                </a:lnTo>
                <a:lnTo>
                  <a:pt x="2381695" y="90159"/>
                </a:lnTo>
                <a:lnTo>
                  <a:pt x="2328597" y="77329"/>
                </a:lnTo>
                <a:lnTo>
                  <a:pt x="2274383" y="65404"/>
                </a:lnTo>
                <a:lnTo>
                  <a:pt x="2219101" y="54405"/>
                </a:lnTo>
                <a:lnTo>
                  <a:pt x="2162793" y="44354"/>
                </a:lnTo>
                <a:lnTo>
                  <a:pt x="2105506" y="35270"/>
                </a:lnTo>
                <a:lnTo>
                  <a:pt x="2047284" y="27176"/>
                </a:lnTo>
                <a:lnTo>
                  <a:pt x="1988172" y="20093"/>
                </a:lnTo>
                <a:lnTo>
                  <a:pt x="1928216" y="14041"/>
                </a:lnTo>
                <a:lnTo>
                  <a:pt x="1867459" y="9043"/>
                </a:lnTo>
                <a:lnTo>
                  <a:pt x="1805947" y="5118"/>
                </a:lnTo>
                <a:lnTo>
                  <a:pt x="1743726" y="2288"/>
                </a:lnTo>
                <a:lnTo>
                  <a:pt x="1680839" y="575"/>
                </a:lnTo>
                <a:lnTo>
                  <a:pt x="1617332" y="0"/>
                </a:lnTo>
                <a:close/>
              </a:path>
            </a:pathLst>
          </a:custGeom>
          <a:solidFill>
            <a:srgbClr val="FFFFFF"/>
          </a:solidFill>
        </p:spPr>
        <p:txBody>
          <a:bodyPr wrap="square" lIns="0" tIns="0" rIns="0" bIns="0" rtlCol="0"/>
          <a:lstStyle/>
          <a:p>
            <a:endParaRPr/>
          </a:p>
        </p:txBody>
      </p:sp>
      <p:sp>
        <p:nvSpPr>
          <p:cNvPr id="55" name="object 30">
            <a:extLst>
              <a:ext uri="{FF2B5EF4-FFF2-40B4-BE49-F238E27FC236}">
                <a16:creationId xmlns:a16="http://schemas.microsoft.com/office/drawing/2014/main" id="{F0121F93-E382-4A85-81F0-9F05C4EBD04F}"/>
              </a:ext>
            </a:extLst>
          </p:cNvPr>
          <p:cNvSpPr/>
          <p:nvPr/>
        </p:nvSpPr>
        <p:spPr>
          <a:xfrm>
            <a:off x="1916970" y="4839425"/>
            <a:ext cx="544830" cy="367665"/>
          </a:xfrm>
          <a:custGeom>
            <a:avLst/>
            <a:gdLst/>
            <a:ahLst/>
            <a:cxnLst/>
            <a:rect l="l" t="t" r="r" b="b"/>
            <a:pathLst>
              <a:path w="544830" h="367665">
                <a:moveTo>
                  <a:pt x="139369" y="0"/>
                </a:moveTo>
                <a:lnTo>
                  <a:pt x="0" y="367423"/>
                </a:lnTo>
                <a:lnTo>
                  <a:pt x="544715" y="152031"/>
                </a:lnTo>
                <a:lnTo>
                  <a:pt x="139369" y="0"/>
                </a:lnTo>
                <a:close/>
              </a:path>
            </a:pathLst>
          </a:custGeom>
          <a:solidFill>
            <a:srgbClr val="FFFFFF"/>
          </a:solidFill>
        </p:spPr>
        <p:txBody>
          <a:bodyPr wrap="square" lIns="0" tIns="0" rIns="0" bIns="0" rtlCol="0"/>
          <a:lstStyle/>
          <a:p>
            <a:endParaRPr/>
          </a:p>
        </p:txBody>
      </p:sp>
      <p:sp>
        <p:nvSpPr>
          <p:cNvPr id="56" name="object 7">
            <a:extLst>
              <a:ext uri="{FF2B5EF4-FFF2-40B4-BE49-F238E27FC236}">
                <a16:creationId xmlns:a16="http://schemas.microsoft.com/office/drawing/2014/main" id="{B6BDBAAD-9F5F-4609-82AF-A724513D7B16}"/>
              </a:ext>
            </a:extLst>
          </p:cNvPr>
          <p:cNvSpPr txBox="1"/>
          <p:nvPr/>
        </p:nvSpPr>
        <p:spPr>
          <a:xfrm>
            <a:off x="1057181" y="3967163"/>
            <a:ext cx="3207872" cy="474489"/>
          </a:xfrm>
          <a:prstGeom prst="rect">
            <a:avLst/>
          </a:prstGeom>
        </p:spPr>
        <p:txBody>
          <a:bodyPr vert="horz" wrap="square" lIns="0" tIns="12700" rIns="0" bIns="0" rtlCol="0">
            <a:spAutoFit/>
          </a:bodyPr>
          <a:lstStyle/>
          <a:p>
            <a:pPr marL="12700" marR="5080" indent="421005">
              <a:lnSpc>
                <a:spcPct val="100000"/>
              </a:lnSpc>
              <a:spcBef>
                <a:spcPts val="100"/>
              </a:spcBef>
            </a:pPr>
            <a:r>
              <a:rPr lang="en-GB" sz="3000" b="1" spc="-10">
                <a:solidFill>
                  <a:srgbClr val="005F71"/>
                </a:solidFill>
                <a:latin typeface="FS Lola"/>
                <a:cs typeface="FS Lola"/>
              </a:rPr>
              <a:t>Accounting</a:t>
            </a:r>
            <a:endParaRPr lang="en-GB" sz="3000">
              <a:latin typeface="FS Lola"/>
              <a:cs typeface="FS Lola"/>
            </a:endParaRPr>
          </a:p>
        </p:txBody>
      </p:sp>
      <p:sp>
        <p:nvSpPr>
          <p:cNvPr id="57" name="object 7">
            <a:extLst>
              <a:ext uri="{FF2B5EF4-FFF2-40B4-BE49-F238E27FC236}">
                <a16:creationId xmlns:a16="http://schemas.microsoft.com/office/drawing/2014/main" id="{EC38FB1B-D352-489C-A50A-E98E70188289}"/>
              </a:ext>
            </a:extLst>
          </p:cNvPr>
          <p:cNvSpPr txBox="1"/>
          <p:nvPr/>
        </p:nvSpPr>
        <p:spPr>
          <a:xfrm>
            <a:off x="213332" y="5572987"/>
            <a:ext cx="3207872" cy="948978"/>
          </a:xfrm>
          <a:prstGeom prst="rect">
            <a:avLst/>
          </a:prstGeom>
        </p:spPr>
        <p:txBody>
          <a:bodyPr vert="horz" wrap="square" lIns="0" tIns="12700" rIns="0" bIns="0" rtlCol="0">
            <a:spAutoFit/>
          </a:bodyPr>
          <a:lstStyle/>
          <a:p>
            <a:pPr marL="12700" marR="5080" indent="421005">
              <a:lnSpc>
                <a:spcPct val="100000"/>
              </a:lnSpc>
              <a:spcBef>
                <a:spcPts val="100"/>
              </a:spcBef>
            </a:pPr>
            <a:r>
              <a:rPr lang="en-GB" sz="3000" b="1" spc="-10">
                <a:solidFill>
                  <a:srgbClr val="005F71"/>
                </a:solidFill>
                <a:latin typeface="FS Lola"/>
                <a:cs typeface="FS Lola"/>
              </a:rPr>
              <a:t>Construction- </a:t>
            </a:r>
          </a:p>
          <a:p>
            <a:pPr marL="12700" marR="5080" indent="421005">
              <a:lnSpc>
                <a:spcPct val="100000"/>
              </a:lnSpc>
              <a:spcBef>
                <a:spcPts val="100"/>
              </a:spcBef>
            </a:pPr>
            <a:r>
              <a:rPr lang="en-GB" sz="3000" b="1" spc="-10">
                <a:solidFill>
                  <a:srgbClr val="005F71"/>
                </a:solidFill>
                <a:latin typeface="FS Lola"/>
                <a:cs typeface="FS Lola"/>
              </a:rPr>
              <a:t>Building</a:t>
            </a:r>
            <a:endParaRPr sz="3000">
              <a:latin typeface="FS Lola"/>
              <a:cs typeface="FS Lola"/>
            </a:endParaRPr>
          </a:p>
        </p:txBody>
      </p:sp>
      <p:sp>
        <p:nvSpPr>
          <p:cNvPr id="58" name="object 7">
            <a:extLst>
              <a:ext uri="{FF2B5EF4-FFF2-40B4-BE49-F238E27FC236}">
                <a16:creationId xmlns:a16="http://schemas.microsoft.com/office/drawing/2014/main" id="{8C30C924-2C9F-4E00-8D6C-0D8DBC366619}"/>
              </a:ext>
            </a:extLst>
          </p:cNvPr>
          <p:cNvSpPr txBox="1"/>
          <p:nvPr/>
        </p:nvSpPr>
        <p:spPr>
          <a:xfrm>
            <a:off x="8155789" y="6428097"/>
            <a:ext cx="3166595" cy="474489"/>
          </a:xfrm>
          <a:prstGeom prst="rect">
            <a:avLst/>
          </a:prstGeom>
        </p:spPr>
        <p:txBody>
          <a:bodyPr vert="horz" wrap="square" lIns="0" tIns="12700" rIns="0" bIns="0" rtlCol="0">
            <a:spAutoFit/>
          </a:bodyPr>
          <a:lstStyle/>
          <a:p>
            <a:pPr marL="12700" marR="5080" indent="421005" algn="ctr">
              <a:lnSpc>
                <a:spcPct val="100000"/>
              </a:lnSpc>
              <a:spcBef>
                <a:spcPts val="100"/>
              </a:spcBef>
            </a:pPr>
            <a:r>
              <a:rPr lang="en-GB" sz="3000" b="1" spc="-10">
                <a:solidFill>
                  <a:srgbClr val="005F71"/>
                </a:solidFill>
                <a:latin typeface="FS Lola"/>
                <a:cs typeface="FS Lola"/>
              </a:rPr>
              <a:t>Engineering</a:t>
            </a:r>
          </a:p>
        </p:txBody>
      </p:sp>
      <p:sp>
        <p:nvSpPr>
          <p:cNvPr id="59" name="object 2">
            <a:extLst>
              <a:ext uri="{FF2B5EF4-FFF2-40B4-BE49-F238E27FC236}">
                <a16:creationId xmlns:a16="http://schemas.microsoft.com/office/drawing/2014/main" id="{F3D4FFD4-447F-46FD-A4D0-D7134FF6A403}"/>
              </a:ext>
            </a:extLst>
          </p:cNvPr>
          <p:cNvSpPr/>
          <p:nvPr/>
        </p:nvSpPr>
        <p:spPr>
          <a:xfrm>
            <a:off x="4153750" y="5403415"/>
            <a:ext cx="3234690" cy="1522095"/>
          </a:xfrm>
          <a:custGeom>
            <a:avLst/>
            <a:gdLst/>
            <a:ahLst/>
            <a:cxnLst/>
            <a:rect l="l" t="t" r="r" b="b"/>
            <a:pathLst>
              <a:path w="3234690" h="1522095">
                <a:moveTo>
                  <a:pt x="1617332" y="0"/>
                </a:moveTo>
                <a:lnTo>
                  <a:pt x="1553825" y="575"/>
                </a:lnTo>
                <a:lnTo>
                  <a:pt x="1490938" y="2288"/>
                </a:lnTo>
                <a:lnTo>
                  <a:pt x="1428716" y="5118"/>
                </a:lnTo>
                <a:lnTo>
                  <a:pt x="1367205" y="9043"/>
                </a:lnTo>
                <a:lnTo>
                  <a:pt x="1306448" y="14041"/>
                </a:lnTo>
                <a:lnTo>
                  <a:pt x="1246492" y="20093"/>
                </a:lnTo>
                <a:lnTo>
                  <a:pt x="1187380" y="27176"/>
                </a:lnTo>
                <a:lnTo>
                  <a:pt x="1129159" y="35270"/>
                </a:lnTo>
                <a:lnTo>
                  <a:pt x="1071872" y="44354"/>
                </a:lnTo>
                <a:lnTo>
                  <a:pt x="1015565" y="54405"/>
                </a:lnTo>
                <a:lnTo>
                  <a:pt x="960282" y="65404"/>
                </a:lnTo>
                <a:lnTo>
                  <a:pt x="906070" y="77329"/>
                </a:lnTo>
                <a:lnTo>
                  <a:pt x="852971" y="90159"/>
                </a:lnTo>
                <a:lnTo>
                  <a:pt x="801033" y="103872"/>
                </a:lnTo>
                <a:lnTo>
                  <a:pt x="750299" y="118448"/>
                </a:lnTo>
                <a:lnTo>
                  <a:pt x="700814" y="133866"/>
                </a:lnTo>
                <a:lnTo>
                  <a:pt x="652623" y="150104"/>
                </a:lnTo>
                <a:lnTo>
                  <a:pt x="605772" y="167141"/>
                </a:lnTo>
                <a:lnTo>
                  <a:pt x="560306" y="184956"/>
                </a:lnTo>
                <a:lnTo>
                  <a:pt x="516268" y="203528"/>
                </a:lnTo>
                <a:lnTo>
                  <a:pt x="473705" y="222835"/>
                </a:lnTo>
                <a:lnTo>
                  <a:pt x="432660" y="242858"/>
                </a:lnTo>
                <a:lnTo>
                  <a:pt x="393180" y="263573"/>
                </a:lnTo>
                <a:lnTo>
                  <a:pt x="355309" y="284961"/>
                </a:lnTo>
                <a:lnTo>
                  <a:pt x="319092" y="307000"/>
                </a:lnTo>
                <a:lnTo>
                  <a:pt x="284573" y="329669"/>
                </a:lnTo>
                <a:lnTo>
                  <a:pt x="251798" y="352947"/>
                </a:lnTo>
                <a:lnTo>
                  <a:pt x="220813" y="376813"/>
                </a:lnTo>
                <a:lnTo>
                  <a:pt x="164387" y="426223"/>
                </a:lnTo>
                <a:lnTo>
                  <a:pt x="115656" y="477731"/>
                </a:lnTo>
                <a:lnTo>
                  <a:pt x="74978" y="531166"/>
                </a:lnTo>
                <a:lnTo>
                  <a:pt x="42714" y="586360"/>
                </a:lnTo>
                <a:lnTo>
                  <a:pt x="19224" y="643145"/>
                </a:lnTo>
                <a:lnTo>
                  <a:pt x="4865" y="701349"/>
                </a:lnTo>
                <a:lnTo>
                  <a:pt x="0" y="760806"/>
                </a:lnTo>
                <a:lnTo>
                  <a:pt x="1223" y="790681"/>
                </a:lnTo>
                <a:lnTo>
                  <a:pt x="10880" y="849534"/>
                </a:lnTo>
                <a:lnTo>
                  <a:pt x="29850" y="907051"/>
                </a:lnTo>
                <a:lnTo>
                  <a:pt x="57772" y="963063"/>
                </a:lnTo>
                <a:lnTo>
                  <a:pt x="94288" y="1017400"/>
                </a:lnTo>
                <a:lnTo>
                  <a:pt x="139037" y="1069894"/>
                </a:lnTo>
                <a:lnTo>
                  <a:pt x="191660" y="1120374"/>
                </a:lnTo>
                <a:lnTo>
                  <a:pt x="251798" y="1168673"/>
                </a:lnTo>
                <a:lnTo>
                  <a:pt x="284573" y="1191952"/>
                </a:lnTo>
                <a:lnTo>
                  <a:pt x="319092" y="1214621"/>
                </a:lnTo>
                <a:lnTo>
                  <a:pt x="355309" y="1236661"/>
                </a:lnTo>
                <a:lnTo>
                  <a:pt x="393180" y="1258049"/>
                </a:lnTo>
                <a:lnTo>
                  <a:pt x="432660" y="1278765"/>
                </a:lnTo>
                <a:lnTo>
                  <a:pt x="473705" y="1298787"/>
                </a:lnTo>
                <a:lnTo>
                  <a:pt x="516268" y="1318095"/>
                </a:lnTo>
                <a:lnTo>
                  <a:pt x="560306" y="1336667"/>
                </a:lnTo>
                <a:lnTo>
                  <a:pt x="605772" y="1354482"/>
                </a:lnTo>
                <a:lnTo>
                  <a:pt x="652623" y="1371519"/>
                </a:lnTo>
                <a:lnTo>
                  <a:pt x="700814" y="1387757"/>
                </a:lnTo>
                <a:lnTo>
                  <a:pt x="750299" y="1403175"/>
                </a:lnTo>
                <a:lnTo>
                  <a:pt x="801033" y="1417751"/>
                </a:lnTo>
                <a:lnTo>
                  <a:pt x="852971" y="1431465"/>
                </a:lnTo>
                <a:lnTo>
                  <a:pt x="906070" y="1444295"/>
                </a:lnTo>
                <a:lnTo>
                  <a:pt x="960282" y="1456220"/>
                </a:lnTo>
                <a:lnTo>
                  <a:pt x="1015565" y="1467219"/>
                </a:lnTo>
                <a:lnTo>
                  <a:pt x="1071872" y="1477270"/>
                </a:lnTo>
                <a:lnTo>
                  <a:pt x="1129159" y="1486354"/>
                </a:lnTo>
                <a:lnTo>
                  <a:pt x="1187380" y="1494448"/>
                </a:lnTo>
                <a:lnTo>
                  <a:pt x="1246492" y="1501531"/>
                </a:lnTo>
                <a:lnTo>
                  <a:pt x="1306448" y="1507583"/>
                </a:lnTo>
                <a:lnTo>
                  <a:pt x="1367205" y="1512581"/>
                </a:lnTo>
                <a:lnTo>
                  <a:pt x="1428716" y="1516506"/>
                </a:lnTo>
                <a:lnTo>
                  <a:pt x="1490938" y="1519336"/>
                </a:lnTo>
                <a:lnTo>
                  <a:pt x="1553825" y="1521049"/>
                </a:lnTo>
                <a:lnTo>
                  <a:pt x="1617332" y="1521625"/>
                </a:lnTo>
                <a:lnTo>
                  <a:pt x="1680839" y="1521049"/>
                </a:lnTo>
                <a:lnTo>
                  <a:pt x="1743726" y="1519336"/>
                </a:lnTo>
                <a:lnTo>
                  <a:pt x="1805947" y="1516506"/>
                </a:lnTo>
                <a:lnTo>
                  <a:pt x="1867459" y="1512581"/>
                </a:lnTo>
                <a:lnTo>
                  <a:pt x="1928216" y="1507583"/>
                </a:lnTo>
                <a:lnTo>
                  <a:pt x="1988172" y="1501531"/>
                </a:lnTo>
                <a:lnTo>
                  <a:pt x="2047284" y="1494448"/>
                </a:lnTo>
                <a:lnTo>
                  <a:pt x="2105506" y="1486354"/>
                </a:lnTo>
                <a:lnTo>
                  <a:pt x="2162793" y="1477270"/>
                </a:lnTo>
                <a:lnTo>
                  <a:pt x="2219101" y="1467219"/>
                </a:lnTo>
                <a:lnTo>
                  <a:pt x="2274383" y="1456220"/>
                </a:lnTo>
                <a:lnTo>
                  <a:pt x="2328597" y="1444295"/>
                </a:lnTo>
                <a:lnTo>
                  <a:pt x="2381695" y="1431465"/>
                </a:lnTo>
                <a:lnTo>
                  <a:pt x="2433634" y="1417751"/>
                </a:lnTo>
                <a:lnTo>
                  <a:pt x="2484369" y="1403175"/>
                </a:lnTo>
                <a:lnTo>
                  <a:pt x="2533854" y="1387757"/>
                </a:lnTo>
                <a:lnTo>
                  <a:pt x="2582045" y="1371519"/>
                </a:lnTo>
                <a:lnTo>
                  <a:pt x="2628896" y="1354482"/>
                </a:lnTo>
                <a:lnTo>
                  <a:pt x="2674363" y="1336667"/>
                </a:lnTo>
                <a:lnTo>
                  <a:pt x="2718401" y="1318095"/>
                </a:lnTo>
                <a:lnTo>
                  <a:pt x="2760965" y="1298787"/>
                </a:lnTo>
                <a:lnTo>
                  <a:pt x="2802010" y="1278765"/>
                </a:lnTo>
                <a:lnTo>
                  <a:pt x="2841491" y="1258049"/>
                </a:lnTo>
                <a:lnTo>
                  <a:pt x="2879362" y="1236661"/>
                </a:lnTo>
                <a:lnTo>
                  <a:pt x="2915580" y="1214621"/>
                </a:lnTo>
                <a:lnTo>
                  <a:pt x="2950099" y="1191952"/>
                </a:lnTo>
                <a:lnTo>
                  <a:pt x="2982874" y="1168673"/>
                </a:lnTo>
                <a:lnTo>
                  <a:pt x="3013860" y="1144807"/>
                </a:lnTo>
                <a:lnTo>
                  <a:pt x="3070287" y="1095396"/>
                </a:lnTo>
                <a:lnTo>
                  <a:pt x="3119019" y="1043888"/>
                </a:lnTo>
                <a:lnTo>
                  <a:pt x="3159697" y="990451"/>
                </a:lnTo>
                <a:lnTo>
                  <a:pt x="3191961" y="935256"/>
                </a:lnTo>
                <a:lnTo>
                  <a:pt x="3215452" y="878470"/>
                </a:lnTo>
                <a:lnTo>
                  <a:pt x="3229811" y="820264"/>
                </a:lnTo>
                <a:lnTo>
                  <a:pt x="3234677" y="760806"/>
                </a:lnTo>
                <a:lnTo>
                  <a:pt x="3233453" y="730932"/>
                </a:lnTo>
                <a:lnTo>
                  <a:pt x="3223796" y="672080"/>
                </a:lnTo>
                <a:lnTo>
                  <a:pt x="3204826" y="614564"/>
                </a:lnTo>
                <a:lnTo>
                  <a:pt x="3176903" y="558554"/>
                </a:lnTo>
                <a:lnTo>
                  <a:pt x="3140387" y="504218"/>
                </a:lnTo>
                <a:lnTo>
                  <a:pt x="3095637" y="451725"/>
                </a:lnTo>
                <a:lnTo>
                  <a:pt x="3043013" y="401246"/>
                </a:lnTo>
                <a:lnTo>
                  <a:pt x="2982874" y="352947"/>
                </a:lnTo>
                <a:lnTo>
                  <a:pt x="2950099" y="329669"/>
                </a:lnTo>
                <a:lnTo>
                  <a:pt x="2915580" y="307000"/>
                </a:lnTo>
                <a:lnTo>
                  <a:pt x="2879362" y="284961"/>
                </a:lnTo>
                <a:lnTo>
                  <a:pt x="2841491" y="263573"/>
                </a:lnTo>
                <a:lnTo>
                  <a:pt x="2802010" y="242858"/>
                </a:lnTo>
                <a:lnTo>
                  <a:pt x="2760965" y="222835"/>
                </a:lnTo>
                <a:lnTo>
                  <a:pt x="2718401" y="203528"/>
                </a:lnTo>
                <a:lnTo>
                  <a:pt x="2674363" y="184956"/>
                </a:lnTo>
                <a:lnTo>
                  <a:pt x="2628896" y="167141"/>
                </a:lnTo>
                <a:lnTo>
                  <a:pt x="2582045" y="150104"/>
                </a:lnTo>
                <a:lnTo>
                  <a:pt x="2533854" y="133866"/>
                </a:lnTo>
                <a:lnTo>
                  <a:pt x="2484369" y="118448"/>
                </a:lnTo>
                <a:lnTo>
                  <a:pt x="2433634" y="103872"/>
                </a:lnTo>
                <a:lnTo>
                  <a:pt x="2381695" y="90159"/>
                </a:lnTo>
                <a:lnTo>
                  <a:pt x="2328597" y="77329"/>
                </a:lnTo>
                <a:lnTo>
                  <a:pt x="2274383" y="65404"/>
                </a:lnTo>
                <a:lnTo>
                  <a:pt x="2219101" y="54405"/>
                </a:lnTo>
                <a:lnTo>
                  <a:pt x="2162793" y="44354"/>
                </a:lnTo>
                <a:lnTo>
                  <a:pt x="2105506" y="35270"/>
                </a:lnTo>
                <a:lnTo>
                  <a:pt x="2047284" y="27176"/>
                </a:lnTo>
                <a:lnTo>
                  <a:pt x="1988172" y="20093"/>
                </a:lnTo>
                <a:lnTo>
                  <a:pt x="1928216" y="14041"/>
                </a:lnTo>
                <a:lnTo>
                  <a:pt x="1867459" y="9043"/>
                </a:lnTo>
                <a:lnTo>
                  <a:pt x="1805947" y="5118"/>
                </a:lnTo>
                <a:lnTo>
                  <a:pt x="1743726" y="2288"/>
                </a:lnTo>
                <a:lnTo>
                  <a:pt x="1680839" y="575"/>
                </a:lnTo>
                <a:lnTo>
                  <a:pt x="1617332" y="0"/>
                </a:lnTo>
                <a:close/>
              </a:path>
            </a:pathLst>
          </a:custGeom>
          <a:solidFill>
            <a:srgbClr val="FFFFFF"/>
          </a:solidFill>
        </p:spPr>
        <p:txBody>
          <a:bodyPr wrap="square" lIns="0" tIns="0" rIns="0" bIns="0" rtlCol="0"/>
          <a:lstStyle/>
          <a:p>
            <a:endParaRPr/>
          </a:p>
        </p:txBody>
      </p:sp>
      <p:sp>
        <p:nvSpPr>
          <p:cNvPr id="60" name="object 30">
            <a:extLst>
              <a:ext uri="{FF2B5EF4-FFF2-40B4-BE49-F238E27FC236}">
                <a16:creationId xmlns:a16="http://schemas.microsoft.com/office/drawing/2014/main" id="{F10F62D3-ECE3-4344-954E-2684F85B3772}"/>
              </a:ext>
            </a:extLst>
          </p:cNvPr>
          <p:cNvSpPr/>
          <p:nvPr/>
        </p:nvSpPr>
        <p:spPr>
          <a:xfrm>
            <a:off x="4777194" y="6668242"/>
            <a:ext cx="544830" cy="367665"/>
          </a:xfrm>
          <a:custGeom>
            <a:avLst/>
            <a:gdLst/>
            <a:ahLst/>
            <a:cxnLst/>
            <a:rect l="l" t="t" r="r" b="b"/>
            <a:pathLst>
              <a:path w="544830" h="367665">
                <a:moveTo>
                  <a:pt x="139369" y="0"/>
                </a:moveTo>
                <a:lnTo>
                  <a:pt x="0" y="367423"/>
                </a:lnTo>
                <a:lnTo>
                  <a:pt x="544715" y="152031"/>
                </a:lnTo>
                <a:lnTo>
                  <a:pt x="139369" y="0"/>
                </a:lnTo>
                <a:close/>
              </a:path>
            </a:pathLst>
          </a:custGeom>
          <a:solidFill>
            <a:srgbClr val="FFFFFF"/>
          </a:solidFill>
        </p:spPr>
        <p:txBody>
          <a:bodyPr wrap="square" lIns="0" tIns="0" rIns="0" bIns="0" rtlCol="0"/>
          <a:lstStyle/>
          <a:p>
            <a:endParaRPr/>
          </a:p>
        </p:txBody>
      </p:sp>
      <p:sp>
        <p:nvSpPr>
          <p:cNvPr id="61" name="object 30">
            <a:extLst>
              <a:ext uri="{FF2B5EF4-FFF2-40B4-BE49-F238E27FC236}">
                <a16:creationId xmlns:a16="http://schemas.microsoft.com/office/drawing/2014/main" id="{8ACF0C45-4B1E-4256-A5CB-B36933246522}"/>
              </a:ext>
            </a:extLst>
          </p:cNvPr>
          <p:cNvSpPr/>
          <p:nvPr/>
        </p:nvSpPr>
        <p:spPr>
          <a:xfrm>
            <a:off x="2747311" y="8468880"/>
            <a:ext cx="544830" cy="367665"/>
          </a:xfrm>
          <a:custGeom>
            <a:avLst/>
            <a:gdLst/>
            <a:ahLst/>
            <a:cxnLst/>
            <a:rect l="l" t="t" r="r" b="b"/>
            <a:pathLst>
              <a:path w="544830" h="367665">
                <a:moveTo>
                  <a:pt x="139369" y="0"/>
                </a:moveTo>
                <a:lnTo>
                  <a:pt x="0" y="367423"/>
                </a:lnTo>
                <a:lnTo>
                  <a:pt x="544715" y="152031"/>
                </a:lnTo>
                <a:lnTo>
                  <a:pt x="139369" y="0"/>
                </a:lnTo>
                <a:close/>
              </a:path>
            </a:pathLst>
          </a:custGeom>
          <a:solidFill>
            <a:srgbClr val="FFFFFF"/>
          </a:solidFill>
        </p:spPr>
        <p:txBody>
          <a:bodyPr wrap="square" lIns="0" tIns="0" rIns="0" bIns="0" rtlCol="0"/>
          <a:lstStyle/>
          <a:p>
            <a:endParaRPr/>
          </a:p>
        </p:txBody>
      </p:sp>
      <p:sp>
        <p:nvSpPr>
          <p:cNvPr id="63" name="object 2">
            <a:extLst>
              <a:ext uri="{FF2B5EF4-FFF2-40B4-BE49-F238E27FC236}">
                <a16:creationId xmlns:a16="http://schemas.microsoft.com/office/drawing/2014/main" id="{6769E883-96E1-4A17-A1A3-810ED53FA317}"/>
              </a:ext>
            </a:extLst>
          </p:cNvPr>
          <p:cNvSpPr/>
          <p:nvPr/>
        </p:nvSpPr>
        <p:spPr>
          <a:xfrm>
            <a:off x="2297685" y="7186646"/>
            <a:ext cx="3234690" cy="1522095"/>
          </a:xfrm>
          <a:custGeom>
            <a:avLst/>
            <a:gdLst/>
            <a:ahLst/>
            <a:cxnLst/>
            <a:rect l="l" t="t" r="r" b="b"/>
            <a:pathLst>
              <a:path w="3234690" h="1522095">
                <a:moveTo>
                  <a:pt x="1617332" y="0"/>
                </a:moveTo>
                <a:lnTo>
                  <a:pt x="1553825" y="575"/>
                </a:lnTo>
                <a:lnTo>
                  <a:pt x="1490938" y="2288"/>
                </a:lnTo>
                <a:lnTo>
                  <a:pt x="1428716" y="5118"/>
                </a:lnTo>
                <a:lnTo>
                  <a:pt x="1367205" y="9043"/>
                </a:lnTo>
                <a:lnTo>
                  <a:pt x="1306448" y="14041"/>
                </a:lnTo>
                <a:lnTo>
                  <a:pt x="1246492" y="20093"/>
                </a:lnTo>
                <a:lnTo>
                  <a:pt x="1187380" y="27176"/>
                </a:lnTo>
                <a:lnTo>
                  <a:pt x="1129159" y="35270"/>
                </a:lnTo>
                <a:lnTo>
                  <a:pt x="1071872" y="44354"/>
                </a:lnTo>
                <a:lnTo>
                  <a:pt x="1015565" y="54405"/>
                </a:lnTo>
                <a:lnTo>
                  <a:pt x="960282" y="65404"/>
                </a:lnTo>
                <a:lnTo>
                  <a:pt x="906070" y="77329"/>
                </a:lnTo>
                <a:lnTo>
                  <a:pt x="852971" y="90159"/>
                </a:lnTo>
                <a:lnTo>
                  <a:pt x="801033" y="103872"/>
                </a:lnTo>
                <a:lnTo>
                  <a:pt x="750299" y="118448"/>
                </a:lnTo>
                <a:lnTo>
                  <a:pt x="700814" y="133866"/>
                </a:lnTo>
                <a:lnTo>
                  <a:pt x="652623" y="150104"/>
                </a:lnTo>
                <a:lnTo>
                  <a:pt x="605772" y="167141"/>
                </a:lnTo>
                <a:lnTo>
                  <a:pt x="560306" y="184956"/>
                </a:lnTo>
                <a:lnTo>
                  <a:pt x="516268" y="203528"/>
                </a:lnTo>
                <a:lnTo>
                  <a:pt x="473705" y="222835"/>
                </a:lnTo>
                <a:lnTo>
                  <a:pt x="432660" y="242858"/>
                </a:lnTo>
                <a:lnTo>
                  <a:pt x="393180" y="263573"/>
                </a:lnTo>
                <a:lnTo>
                  <a:pt x="355309" y="284961"/>
                </a:lnTo>
                <a:lnTo>
                  <a:pt x="319092" y="307000"/>
                </a:lnTo>
                <a:lnTo>
                  <a:pt x="284573" y="329669"/>
                </a:lnTo>
                <a:lnTo>
                  <a:pt x="251798" y="352947"/>
                </a:lnTo>
                <a:lnTo>
                  <a:pt x="220813" y="376813"/>
                </a:lnTo>
                <a:lnTo>
                  <a:pt x="164387" y="426223"/>
                </a:lnTo>
                <a:lnTo>
                  <a:pt x="115656" y="477731"/>
                </a:lnTo>
                <a:lnTo>
                  <a:pt x="74978" y="531166"/>
                </a:lnTo>
                <a:lnTo>
                  <a:pt x="42714" y="586360"/>
                </a:lnTo>
                <a:lnTo>
                  <a:pt x="19224" y="643145"/>
                </a:lnTo>
                <a:lnTo>
                  <a:pt x="4865" y="701349"/>
                </a:lnTo>
                <a:lnTo>
                  <a:pt x="0" y="760806"/>
                </a:lnTo>
                <a:lnTo>
                  <a:pt x="1223" y="790681"/>
                </a:lnTo>
                <a:lnTo>
                  <a:pt x="10880" y="849534"/>
                </a:lnTo>
                <a:lnTo>
                  <a:pt x="29850" y="907051"/>
                </a:lnTo>
                <a:lnTo>
                  <a:pt x="57772" y="963063"/>
                </a:lnTo>
                <a:lnTo>
                  <a:pt x="94288" y="1017400"/>
                </a:lnTo>
                <a:lnTo>
                  <a:pt x="139037" y="1069894"/>
                </a:lnTo>
                <a:lnTo>
                  <a:pt x="191660" y="1120374"/>
                </a:lnTo>
                <a:lnTo>
                  <a:pt x="251798" y="1168673"/>
                </a:lnTo>
                <a:lnTo>
                  <a:pt x="284573" y="1191952"/>
                </a:lnTo>
                <a:lnTo>
                  <a:pt x="319092" y="1214621"/>
                </a:lnTo>
                <a:lnTo>
                  <a:pt x="355309" y="1236661"/>
                </a:lnTo>
                <a:lnTo>
                  <a:pt x="393180" y="1258049"/>
                </a:lnTo>
                <a:lnTo>
                  <a:pt x="432660" y="1278765"/>
                </a:lnTo>
                <a:lnTo>
                  <a:pt x="473705" y="1298787"/>
                </a:lnTo>
                <a:lnTo>
                  <a:pt x="516268" y="1318095"/>
                </a:lnTo>
                <a:lnTo>
                  <a:pt x="560306" y="1336667"/>
                </a:lnTo>
                <a:lnTo>
                  <a:pt x="605772" y="1354482"/>
                </a:lnTo>
                <a:lnTo>
                  <a:pt x="652623" y="1371519"/>
                </a:lnTo>
                <a:lnTo>
                  <a:pt x="700814" y="1387757"/>
                </a:lnTo>
                <a:lnTo>
                  <a:pt x="750299" y="1403175"/>
                </a:lnTo>
                <a:lnTo>
                  <a:pt x="801033" y="1417751"/>
                </a:lnTo>
                <a:lnTo>
                  <a:pt x="852971" y="1431465"/>
                </a:lnTo>
                <a:lnTo>
                  <a:pt x="906070" y="1444295"/>
                </a:lnTo>
                <a:lnTo>
                  <a:pt x="960282" y="1456220"/>
                </a:lnTo>
                <a:lnTo>
                  <a:pt x="1015565" y="1467219"/>
                </a:lnTo>
                <a:lnTo>
                  <a:pt x="1071872" y="1477270"/>
                </a:lnTo>
                <a:lnTo>
                  <a:pt x="1129159" y="1486354"/>
                </a:lnTo>
                <a:lnTo>
                  <a:pt x="1187380" y="1494448"/>
                </a:lnTo>
                <a:lnTo>
                  <a:pt x="1246492" y="1501531"/>
                </a:lnTo>
                <a:lnTo>
                  <a:pt x="1306448" y="1507583"/>
                </a:lnTo>
                <a:lnTo>
                  <a:pt x="1367205" y="1512581"/>
                </a:lnTo>
                <a:lnTo>
                  <a:pt x="1428716" y="1516506"/>
                </a:lnTo>
                <a:lnTo>
                  <a:pt x="1490938" y="1519336"/>
                </a:lnTo>
                <a:lnTo>
                  <a:pt x="1553825" y="1521049"/>
                </a:lnTo>
                <a:lnTo>
                  <a:pt x="1617332" y="1521625"/>
                </a:lnTo>
                <a:lnTo>
                  <a:pt x="1680839" y="1521049"/>
                </a:lnTo>
                <a:lnTo>
                  <a:pt x="1743726" y="1519336"/>
                </a:lnTo>
                <a:lnTo>
                  <a:pt x="1805947" y="1516506"/>
                </a:lnTo>
                <a:lnTo>
                  <a:pt x="1867459" y="1512581"/>
                </a:lnTo>
                <a:lnTo>
                  <a:pt x="1928216" y="1507583"/>
                </a:lnTo>
                <a:lnTo>
                  <a:pt x="1988172" y="1501531"/>
                </a:lnTo>
                <a:lnTo>
                  <a:pt x="2047284" y="1494448"/>
                </a:lnTo>
                <a:lnTo>
                  <a:pt x="2105506" y="1486354"/>
                </a:lnTo>
                <a:lnTo>
                  <a:pt x="2162793" y="1477270"/>
                </a:lnTo>
                <a:lnTo>
                  <a:pt x="2219101" y="1467219"/>
                </a:lnTo>
                <a:lnTo>
                  <a:pt x="2274383" y="1456220"/>
                </a:lnTo>
                <a:lnTo>
                  <a:pt x="2328597" y="1444295"/>
                </a:lnTo>
                <a:lnTo>
                  <a:pt x="2381695" y="1431465"/>
                </a:lnTo>
                <a:lnTo>
                  <a:pt x="2433634" y="1417751"/>
                </a:lnTo>
                <a:lnTo>
                  <a:pt x="2484369" y="1403175"/>
                </a:lnTo>
                <a:lnTo>
                  <a:pt x="2533854" y="1387757"/>
                </a:lnTo>
                <a:lnTo>
                  <a:pt x="2582045" y="1371519"/>
                </a:lnTo>
                <a:lnTo>
                  <a:pt x="2628896" y="1354482"/>
                </a:lnTo>
                <a:lnTo>
                  <a:pt x="2674363" y="1336667"/>
                </a:lnTo>
                <a:lnTo>
                  <a:pt x="2718401" y="1318095"/>
                </a:lnTo>
                <a:lnTo>
                  <a:pt x="2760965" y="1298787"/>
                </a:lnTo>
                <a:lnTo>
                  <a:pt x="2802010" y="1278765"/>
                </a:lnTo>
                <a:lnTo>
                  <a:pt x="2841491" y="1258049"/>
                </a:lnTo>
                <a:lnTo>
                  <a:pt x="2879362" y="1236661"/>
                </a:lnTo>
                <a:lnTo>
                  <a:pt x="2915580" y="1214621"/>
                </a:lnTo>
                <a:lnTo>
                  <a:pt x="2950099" y="1191952"/>
                </a:lnTo>
                <a:lnTo>
                  <a:pt x="2982874" y="1168673"/>
                </a:lnTo>
                <a:lnTo>
                  <a:pt x="3013860" y="1144807"/>
                </a:lnTo>
                <a:lnTo>
                  <a:pt x="3070287" y="1095396"/>
                </a:lnTo>
                <a:lnTo>
                  <a:pt x="3119019" y="1043888"/>
                </a:lnTo>
                <a:lnTo>
                  <a:pt x="3159697" y="990451"/>
                </a:lnTo>
                <a:lnTo>
                  <a:pt x="3191961" y="935256"/>
                </a:lnTo>
                <a:lnTo>
                  <a:pt x="3215452" y="878470"/>
                </a:lnTo>
                <a:lnTo>
                  <a:pt x="3229811" y="820264"/>
                </a:lnTo>
                <a:lnTo>
                  <a:pt x="3234677" y="760806"/>
                </a:lnTo>
                <a:lnTo>
                  <a:pt x="3233453" y="730932"/>
                </a:lnTo>
                <a:lnTo>
                  <a:pt x="3223796" y="672080"/>
                </a:lnTo>
                <a:lnTo>
                  <a:pt x="3204826" y="614564"/>
                </a:lnTo>
                <a:lnTo>
                  <a:pt x="3176903" y="558554"/>
                </a:lnTo>
                <a:lnTo>
                  <a:pt x="3140387" y="504218"/>
                </a:lnTo>
                <a:lnTo>
                  <a:pt x="3095637" y="451725"/>
                </a:lnTo>
                <a:lnTo>
                  <a:pt x="3043013" y="401246"/>
                </a:lnTo>
                <a:lnTo>
                  <a:pt x="2982874" y="352947"/>
                </a:lnTo>
                <a:lnTo>
                  <a:pt x="2950099" y="329669"/>
                </a:lnTo>
                <a:lnTo>
                  <a:pt x="2915580" y="307000"/>
                </a:lnTo>
                <a:lnTo>
                  <a:pt x="2879362" y="284961"/>
                </a:lnTo>
                <a:lnTo>
                  <a:pt x="2841491" y="263573"/>
                </a:lnTo>
                <a:lnTo>
                  <a:pt x="2802010" y="242858"/>
                </a:lnTo>
                <a:lnTo>
                  <a:pt x="2760965" y="222835"/>
                </a:lnTo>
                <a:lnTo>
                  <a:pt x="2718401" y="203528"/>
                </a:lnTo>
                <a:lnTo>
                  <a:pt x="2674363" y="184956"/>
                </a:lnTo>
                <a:lnTo>
                  <a:pt x="2628896" y="167141"/>
                </a:lnTo>
                <a:lnTo>
                  <a:pt x="2582045" y="150104"/>
                </a:lnTo>
                <a:lnTo>
                  <a:pt x="2533854" y="133866"/>
                </a:lnTo>
                <a:lnTo>
                  <a:pt x="2484369" y="118448"/>
                </a:lnTo>
                <a:lnTo>
                  <a:pt x="2433634" y="103872"/>
                </a:lnTo>
                <a:lnTo>
                  <a:pt x="2381695" y="90159"/>
                </a:lnTo>
                <a:lnTo>
                  <a:pt x="2328597" y="77329"/>
                </a:lnTo>
                <a:lnTo>
                  <a:pt x="2274383" y="65404"/>
                </a:lnTo>
                <a:lnTo>
                  <a:pt x="2219101" y="54405"/>
                </a:lnTo>
                <a:lnTo>
                  <a:pt x="2162793" y="44354"/>
                </a:lnTo>
                <a:lnTo>
                  <a:pt x="2105506" y="35270"/>
                </a:lnTo>
                <a:lnTo>
                  <a:pt x="2047284" y="27176"/>
                </a:lnTo>
                <a:lnTo>
                  <a:pt x="1988172" y="20093"/>
                </a:lnTo>
                <a:lnTo>
                  <a:pt x="1928216" y="14041"/>
                </a:lnTo>
                <a:lnTo>
                  <a:pt x="1867459" y="9043"/>
                </a:lnTo>
                <a:lnTo>
                  <a:pt x="1805947" y="5118"/>
                </a:lnTo>
                <a:lnTo>
                  <a:pt x="1743726" y="2288"/>
                </a:lnTo>
                <a:lnTo>
                  <a:pt x="1680839" y="575"/>
                </a:lnTo>
                <a:lnTo>
                  <a:pt x="1617332" y="0"/>
                </a:lnTo>
                <a:close/>
              </a:path>
            </a:pathLst>
          </a:custGeom>
          <a:solidFill>
            <a:srgbClr val="FFFFFF"/>
          </a:solidFill>
        </p:spPr>
        <p:txBody>
          <a:bodyPr wrap="square" lIns="0" tIns="0" rIns="0" bIns="0" rtlCol="0"/>
          <a:lstStyle/>
          <a:p>
            <a:endParaRPr/>
          </a:p>
        </p:txBody>
      </p:sp>
      <p:sp>
        <p:nvSpPr>
          <p:cNvPr id="64" name="object 2">
            <a:extLst>
              <a:ext uri="{FF2B5EF4-FFF2-40B4-BE49-F238E27FC236}">
                <a16:creationId xmlns:a16="http://schemas.microsoft.com/office/drawing/2014/main" id="{EDBB9054-D0BC-49F8-84BD-8D12575AA0EC}"/>
              </a:ext>
            </a:extLst>
          </p:cNvPr>
          <p:cNvSpPr/>
          <p:nvPr/>
        </p:nvSpPr>
        <p:spPr>
          <a:xfrm>
            <a:off x="6035464" y="7330711"/>
            <a:ext cx="3234690" cy="1522095"/>
          </a:xfrm>
          <a:custGeom>
            <a:avLst/>
            <a:gdLst/>
            <a:ahLst/>
            <a:cxnLst/>
            <a:rect l="l" t="t" r="r" b="b"/>
            <a:pathLst>
              <a:path w="3234690" h="1522095">
                <a:moveTo>
                  <a:pt x="1617332" y="0"/>
                </a:moveTo>
                <a:lnTo>
                  <a:pt x="1553825" y="575"/>
                </a:lnTo>
                <a:lnTo>
                  <a:pt x="1490938" y="2288"/>
                </a:lnTo>
                <a:lnTo>
                  <a:pt x="1428716" y="5118"/>
                </a:lnTo>
                <a:lnTo>
                  <a:pt x="1367205" y="9043"/>
                </a:lnTo>
                <a:lnTo>
                  <a:pt x="1306448" y="14041"/>
                </a:lnTo>
                <a:lnTo>
                  <a:pt x="1246492" y="20093"/>
                </a:lnTo>
                <a:lnTo>
                  <a:pt x="1187380" y="27176"/>
                </a:lnTo>
                <a:lnTo>
                  <a:pt x="1129159" y="35270"/>
                </a:lnTo>
                <a:lnTo>
                  <a:pt x="1071872" y="44354"/>
                </a:lnTo>
                <a:lnTo>
                  <a:pt x="1015565" y="54405"/>
                </a:lnTo>
                <a:lnTo>
                  <a:pt x="960282" y="65404"/>
                </a:lnTo>
                <a:lnTo>
                  <a:pt x="906070" y="77329"/>
                </a:lnTo>
                <a:lnTo>
                  <a:pt x="852971" y="90159"/>
                </a:lnTo>
                <a:lnTo>
                  <a:pt x="801033" y="103872"/>
                </a:lnTo>
                <a:lnTo>
                  <a:pt x="750299" y="118448"/>
                </a:lnTo>
                <a:lnTo>
                  <a:pt x="700814" y="133866"/>
                </a:lnTo>
                <a:lnTo>
                  <a:pt x="652623" y="150104"/>
                </a:lnTo>
                <a:lnTo>
                  <a:pt x="605772" y="167141"/>
                </a:lnTo>
                <a:lnTo>
                  <a:pt x="560306" y="184956"/>
                </a:lnTo>
                <a:lnTo>
                  <a:pt x="516268" y="203528"/>
                </a:lnTo>
                <a:lnTo>
                  <a:pt x="473705" y="222835"/>
                </a:lnTo>
                <a:lnTo>
                  <a:pt x="432660" y="242858"/>
                </a:lnTo>
                <a:lnTo>
                  <a:pt x="393180" y="263573"/>
                </a:lnTo>
                <a:lnTo>
                  <a:pt x="355309" y="284961"/>
                </a:lnTo>
                <a:lnTo>
                  <a:pt x="319092" y="307000"/>
                </a:lnTo>
                <a:lnTo>
                  <a:pt x="284573" y="329669"/>
                </a:lnTo>
                <a:lnTo>
                  <a:pt x="251798" y="352947"/>
                </a:lnTo>
                <a:lnTo>
                  <a:pt x="220813" y="376813"/>
                </a:lnTo>
                <a:lnTo>
                  <a:pt x="164387" y="426223"/>
                </a:lnTo>
                <a:lnTo>
                  <a:pt x="115656" y="477731"/>
                </a:lnTo>
                <a:lnTo>
                  <a:pt x="74978" y="531166"/>
                </a:lnTo>
                <a:lnTo>
                  <a:pt x="42714" y="586360"/>
                </a:lnTo>
                <a:lnTo>
                  <a:pt x="19224" y="643145"/>
                </a:lnTo>
                <a:lnTo>
                  <a:pt x="4865" y="701349"/>
                </a:lnTo>
                <a:lnTo>
                  <a:pt x="0" y="760806"/>
                </a:lnTo>
                <a:lnTo>
                  <a:pt x="1223" y="790681"/>
                </a:lnTo>
                <a:lnTo>
                  <a:pt x="10880" y="849534"/>
                </a:lnTo>
                <a:lnTo>
                  <a:pt x="29850" y="907051"/>
                </a:lnTo>
                <a:lnTo>
                  <a:pt x="57772" y="963063"/>
                </a:lnTo>
                <a:lnTo>
                  <a:pt x="94288" y="1017400"/>
                </a:lnTo>
                <a:lnTo>
                  <a:pt x="139037" y="1069894"/>
                </a:lnTo>
                <a:lnTo>
                  <a:pt x="191660" y="1120374"/>
                </a:lnTo>
                <a:lnTo>
                  <a:pt x="251798" y="1168673"/>
                </a:lnTo>
                <a:lnTo>
                  <a:pt x="284573" y="1191952"/>
                </a:lnTo>
                <a:lnTo>
                  <a:pt x="319092" y="1214621"/>
                </a:lnTo>
                <a:lnTo>
                  <a:pt x="355309" y="1236661"/>
                </a:lnTo>
                <a:lnTo>
                  <a:pt x="393180" y="1258049"/>
                </a:lnTo>
                <a:lnTo>
                  <a:pt x="432660" y="1278765"/>
                </a:lnTo>
                <a:lnTo>
                  <a:pt x="473705" y="1298787"/>
                </a:lnTo>
                <a:lnTo>
                  <a:pt x="516268" y="1318095"/>
                </a:lnTo>
                <a:lnTo>
                  <a:pt x="560306" y="1336667"/>
                </a:lnTo>
                <a:lnTo>
                  <a:pt x="605772" y="1354482"/>
                </a:lnTo>
                <a:lnTo>
                  <a:pt x="652623" y="1371519"/>
                </a:lnTo>
                <a:lnTo>
                  <a:pt x="700814" y="1387757"/>
                </a:lnTo>
                <a:lnTo>
                  <a:pt x="750299" y="1403175"/>
                </a:lnTo>
                <a:lnTo>
                  <a:pt x="801033" y="1417751"/>
                </a:lnTo>
                <a:lnTo>
                  <a:pt x="852971" y="1431465"/>
                </a:lnTo>
                <a:lnTo>
                  <a:pt x="906070" y="1444295"/>
                </a:lnTo>
                <a:lnTo>
                  <a:pt x="960282" y="1456220"/>
                </a:lnTo>
                <a:lnTo>
                  <a:pt x="1015565" y="1467219"/>
                </a:lnTo>
                <a:lnTo>
                  <a:pt x="1071872" y="1477270"/>
                </a:lnTo>
                <a:lnTo>
                  <a:pt x="1129159" y="1486354"/>
                </a:lnTo>
                <a:lnTo>
                  <a:pt x="1187380" y="1494448"/>
                </a:lnTo>
                <a:lnTo>
                  <a:pt x="1246492" y="1501531"/>
                </a:lnTo>
                <a:lnTo>
                  <a:pt x="1306448" y="1507583"/>
                </a:lnTo>
                <a:lnTo>
                  <a:pt x="1367205" y="1512581"/>
                </a:lnTo>
                <a:lnTo>
                  <a:pt x="1428716" y="1516506"/>
                </a:lnTo>
                <a:lnTo>
                  <a:pt x="1490938" y="1519336"/>
                </a:lnTo>
                <a:lnTo>
                  <a:pt x="1553825" y="1521049"/>
                </a:lnTo>
                <a:lnTo>
                  <a:pt x="1617332" y="1521625"/>
                </a:lnTo>
                <a:lnTo>
                  <a:pt x="1680839" y="1521049"/>
                </a:lnTo>
                <a:lnTo>
                  <a:pt x="1743726" y="1519336"/>
                </a:lnTo>
                <a:lnTo>
                  <a:pt x="1805947" y="1516506"/>
                </a:lnTo>
                <a:lnTo>
                  <a:pt x="1867459" y="1512581"/>
                </a:lnTo>
                <a:lnTo>
                  <a:pt x="1928216" y="1507583"/>
                </a:lnTo>
                <a:lnTo>
                  <a:pt x="1988172" y="1501531"/>
                </a:lnTo>
                <a:lnTo>
                  <a:pt x="2047284" y="1494448"/>
                </a:lnTo>
                <a:lnTo>
                  <a:pt x="2105506" y="1486354"/>
                </a:lnTo>
                <a:lnTo>
                  <a:pt x="2162793" y="1477270"/>
                </a:lnTo>
                <a:lnTo>
                  <a:pt x="2219101" y="1467219"/>
                </a:lnTo>
                <a:lnTo>
                  <a:pt x="2274383" y="1456220"/>
                </a:lnTo>
                <a:lnTo>
                  <a:pt x="2328597" y="1444295"/>
                </a:lnTo>
                <a:lnTo>
                  <a:pt x="2381695" y="1431465"/>
                </a:lnTo>
                <a:lnTo>
                  <a:pt x="2433634" y="1417751"/>
                </a:lnTo>
                <a:lnTo>
                  <a:pt x="2484369" y="1403175"/>
                </a:lnTo>
                <a:lnTo>
                  <a:pt x="2533854" y="1387757"/>
                </a:lnTo>
                <a:lnTo>
                  <a:pt x="2582045" y="1371519"/>
                </a:lnTo>
                <a:lnTo>
                  <a:pt x="2628896" y="1354482"/>
                </a:lnTo>
                <a:lnTo>
                  <a:pt x="2674363" y="1336667"/>
                </a:lnTo>
                <a:lnTo>
                  <a:pt x="2718401" y="1318095"/>
                </a:lnTo>
                <a:lnTo>
                  <a:pt x="2760965" y="1298787"/>
                </a:lnTo>
                <a:lnTo>
                  <a:pt x="2802010" y="1278765"/>
                </a:lnTo>
                <a:lnTo>
                  <a:pt x="2841491" y="1258049"/>
                </a:lnTo>
                <a:lnTo>
                  <a:pt x="2879362" y="1236661"/>
                </a:lnTo>
                <a:lnTo>
                  <a:pt x="2915580" y="1214621"/>
                </a:lnTo>
                <a:lnTo>
                  <a:pt x="2950099" y="1191952"/>
                </a:lnTo>
                <a:lnTo>
                  <a:pt x="2982874" y="1168673"/>
                </a:lnTo>
                <a:lnTo>
                  <a:pt x="3013860" y="1144807"/>
                </a:lnTo>
                <a:lnTo>
                  <a:pt x="3070287" y="1095396"/>
                </a:lnTo>
                <a:lnTo>
                  <a:pt x="3119019" y="1043888"/>
                </a:lnTo>
                <a:lnTo>
                  <a:pt x="3159697" y="990451"/>
                </a:lnTo>
                <a:lnTo>
                  <a:pt x="3191961" y="935256"/>
                </a:lnTo>
                <a:lnTo>
                  <a:pt x="3215452" y="878470"/>
                </a:lnTo>
                <a:lnTo>
                  <a:pt x="3229811" y="820264"/>
                </a:lnTo>
                <a:lnTo>
                  <a:pt x="3234677" y="760806"/>
                </a:lnTo>
                <a:lnTo>
                  <a:pt x="3233453" y="730932"/>
                </a:lnTo>
                <a:lnTo>
                  <a:pt x="3223796" y="672080"/>
                </a:lnTo>
                <a:lnTo>
                  <a:pt x="3204826" y="614564"/>
                </a:lnTo>
                <a:lnTo>
                  <a:pt x="3176903" y="558554"/>
                </a:lnTo>
                <a:lnTo>
                  <a:pt x="3140387" y="504218"/>
                </a:lnTo>
                <a:lnTo>
                  <a:pt x="3095637" y="451725"/>
                </a:lnTo>
                <a:lnTo>
                  <a:pt x="3043013" y="401246"/>
                </a:lnTo>
                <a:lnTo>
                  <a:pt x="2982874" y="352947"/>
                </a:lnTo>
                <a:lnTo>
                  <a:pt x="2950099" y="329669"/>
                </a:lnTo>
                <a:lnTo>
                  <a:pt x="2915580" y="307000"/>
                </a:lnTo>
                <a:lnTo>
                  <a:pt x="2879362" y="284961"/>
                </a:lnTo>
                <a:lnTo>
                  <a:pt x="2841491" y="263573"/>
                </a:lnTo>
                <a:lnTo>
                  <a:pt x="2802010" y="242858"/>
                </a:lnTo>
                <a:lnTo>
                  <a:pt x="2760965" y="222835"/>
                </a:lnTo>
                <a:lnTo>
                  <a:pt x="2718401" y="203528"/>
                </a:lnTo>
                <a:lnTo>
                  <a:pt x="2674363" y="184956"/>
                </a:lnTo>
                <a:lnTo>
                  <a:pt x="2628896" y="167141"/>
                </a:lnTo>
                <a:lnTo>
                  <a:pt x="2582045" y="150104"/>
                </a:lnTo>
                <a:lnTo>
                  <a:pt x="2533854" y="133866"/>
                </a:lnTo>
                <a:lnTo>
                  <a:pt x="2484369" y="118448"/>
                </a:lnTo>
                <a:lnTo>
                  <a:pt x="2433634" y="103872"/>
                </a:lnTo>
                <a:lnTo>
                  <a:pt x="2381695" y="90159"/>
                </a:lnTo>
                <a:lnTo>
                  <a:pt x="2328597" y="77329"/>
                </a:lnTo>
                <a:lnTo>
                  <a:pt x="2274383" y="65404"/>
                </a:lnTo>
                <a:lnTo>
                  <a:pt x="2219101" y="54405"/>
                </a:lnTo>
                <a:lnTo>
                  <a:pt x="2162793" y="44354"/>
                </a:lnTo>
                <a:lnTo>
                  <a:pt x="2105506" y="35270"/>
                </a:lnTo>
                <a:lnTo>
                  <a:pt x="2047284" y="27176"/>
                </a:lnTo>
                <a:lnTo>
                  <a:pt x="1988172" y="20093"/>
                </a:lnTo>
                <a:lnTo>
                  <a:pt x="1928216" y="14041"/>
                </a:lnTo>
                <a:lnTo>
                  <a:pt x="1867459" y="9043"/>
                </a:lnTo>
                <a:lnTo>
                  <a:pt x="1805947" y="5118"/>
                </a:lnTo>
                <a:lnTo>
                  <a:pt x="1743726" y="2288"/>
                </a:lnTo>
                <a:lnTo>
                  <a:pt x="1680839" y="575"/>
                </a:lnTo>
                <a:lnTo>
                  <a:pt x="1617332" y="0"/>
                </a:lnTo>
                <a:close/>
              </a:path>
            </a:pathLst>
          </a:custGeom>
          <a:solidFill>
            <a:srgbClr val="FFFFFF"/>
          </a:solidFill>
        </p:spPr>
        <p:txBody>
          <a:bodyPr wrap="square" lIns="0" tIns="0" rIns="0" bIns="0" rtlCol="0"/>
          <a:lstStyle/>
          <a:p>
            <a:endParaRPr/>
          </a:p>
        </p:txBody>
      </p:sp>
      <p:sp>
        <p:nvSpPr>
          <p:cNvPr id="65" name="object 2">
            <a:extLst>
              <a:ext uri="{FF2B5EF4-FFF2-40B4-BE49-F238E27FC236}">
                <a16:creationId xmlns:a16="http://schemas.microsoft.com/office/drawing/2014/main" id="{8F6AA8DF-A94B-4351-942F-2B3139573EFC}"/>
              </a:ext>
            </a:extLst>
          </p:cNvPr>
          <p:cNvSpPr/>
          <p:nvPr/>
        </p:nvSpPr>
        <p:spPr>
          <a:xfrm>
            <a:off x="9715824" y="4265494"/>
            <a:ext cx="3234690" cy="1522095"/>
          </a:xfrm>
          <a:custGeom>
            <a:avLst/>
            <a:gdLst/>
            <a:ahLst/>
            <a:cxnLst/>
            <a:rect l="l" t="t" r="r" b="b"/>
            <a:pathLst>
              <a:path w="3234690" h="1522095">
                <a:moveTo>
                  <a:pt x="1617332" y="0"/>
                </a:moveTo>
                <a:lnTo>
                  <a:pt x="1553825" y="575"/>
                </a:lnTo>
                <a:lnTo>
                  <a:pt x="1490938" y="2288"/>
                </a:lnTo>
                <a:lnTo>
                  <a:pt x="1428716" y="5118"/>
                </a:lnTo>
                <a:lnTo>
                  <a:pt x="1367205" y="9043"/>
                </a:lnTo>
                <a:lnTo>
                  <a:pt x="1306448" y="14041"/>
                </a:lnTo>
                <a:lnTo>
                  <a:pt x="1246492" y="20093"/>
                </a:lnTo>
                <a:lnTo>
                  <a:pt x="1187380" y="27176"/>
                </a:lnTo>
                <a:lnTo>
                  <a:pt x="1129159" y="35270"/>
                </a:lnTo>
                <a:lnTo>
                  <a:pt x="1071872" y="44354"/>
                </a:lnTo>
                <a:lnTo>
                  <a:pt x="1015565" y="54405"/>
                </a:lnTo>
                <a:lnTo>
                  <a:pt x="960282" y="65404"/>
                </a:lnTo>
                <a:lnTo>
                  <a:pt x="906070" y="77329"/>
                </a:lnTo>
                <a:lnTo>
                  <a:pt x="852971" y="90159"/>
                </a:lnTo>
                <a:lnTo>
                  <a:pt x="801033" y="103872"/>
                </a:lnTo>
                <a:lnTo>
                  <a:pt x="750299" y="118448"/>
                </a:lnTo>
                <a:lnTo>
                  <a:pt x="700814" y="133866"/>
                </a:lnTo>
                <a:lnTo>
                  <a:pt x="652623" y="150104"/>
                </a:lnTo>
                <a:lnTo>
                  <a:pt x="605772" y="167141"/>
                </a:lnTo>
                <a:lnTo>
                  <a:pt x="560306" y="184956"/>
                </a:lnTo>
                <a:lnTo>
                  <a:pt x="516268" y="203528"/>
                </a:lnTo>
                <a:lnTo>
                  <a:pt x="473705" y="222835"/>
                </a:lnTo>
                <a:lnTo>
                  <a:pt x="432660" y="242858"/>
                </a:lnTo>
                <a:lnTo>
                  <a:pt x="393180" y="263573"/>
                </a:lnTo>
                <a:lnTo>
                  <a:pt x="355309" y="284961"/>
                </a:lnTo>
                <a:lnTo>
                  <a:pt x="319092" y="307000"/>
                </a:lnTo>
                <a:lnTo>
                  <a:pt x="284573" y="329669"/>
                </a:lnTo>
                <a:lnTo>
                  <a:pt x="251798" y="352947"/>
                </a:lnTo>
                <a:lnTo>
                  <a:pt x="220813" y="376813"/>
                </a:lnTo>
                <a:lnTo>
                  <a:pt x="164387" y="426223"/>
                </a:lnTo>
                <a:lnTo>
                  <a:pt x="115656" y="477731"/>
                </a:lnTo>
                <a:lnTo>
                  <a:pt x="74978" y="531166"/>
                </a:lnTo>
                <a:lnTo>
                  <a:pt x="42714" y="586360"/>
                </a:lnTo>
                <a:lnTo>
                  <a:pt x="19224" y="643145"/>
                </a:lnTo>
                <a:lnTo>
                  <a:pt x="4865" y="701349"/>
                </a:lnTo>
                <a:lnTo>
                  <a:pt x="0" y="760806"/>
                </a:lnTo>
                <a:lnTo>
                  <a:pt x="1223" y="790681"/>
                </a:lnTo>
                <a:lnTo>
                  <a:pt x="10880" y="849534"/>
                </a:lnTo>
                <a:lnTo>
                  <a:pt x="29850" y="907051"/>
                </a:lnTo>
                <a:lnTo>
                  <a:pt x="57772" y="963063"/>
                </a:lnTo>
                <a:lnTo>
                  <a:pt x="94288" y="1017400"/>
                </a:lnTo>
                <a:lnTo>
                  <a:pt x="139037" y="1069894"/>
                </a:lnTo>
                <a:lnTo>
                  <a:pt x="191660" y="1120374"/>
                </a:lnTo>
                <a:lnTo>
                  <a:pt x="251798" y="1168673"/>
                </a:lnTo>
                <a:lnTo>
                  <a:pt x="284573" y="1191952"/>
                </a:lnTo>
                <a:lnTo>
                  <a:pt x="319092" y="1214621"/>
                </a:lnTo>
                <a:lnTo>
                  <a:pt x="355309" y="1236661"/>
                </a:lnTo>
                <a:lnTo>
                  <a:pt x="393180" y="1258049"/>
                </a:lnTo>
                <a:lnTo>
                  <a:pt x="432660" y="1278765"/>
                </a:lnTo>
                <a:lnTo>
                  <a:pt x="473705" y="1298787"/>
                </a:lnTo>
                <a:lnTo>
                  <a:pt x="516268" y="1318095"/>
                </a:lnTo>
                <a:lnTo>
                  <a:pt x="560306" y="1336667"/>
                </a:lnTo>
                <a:lnTo>
                  <a:pt x="605772" y="1354482"/>
                </a:lnTo>
                <a:lnTo>
                  <a:pt x="652623" y="1371519"/>
                </a:lnTo>
                <a:lnTo>
                  <a:pt x="700814" y="1387757"/>
                </a:lnTo>
                <a:lnTo>
                  <a:pt x="750299" y="1403175"/>
                </a:lnTo>
                <a:lnTo>
                  <a:pt x="801033" y="1417751"/>
                </a:lnTo>
                <a:lnTo>
                  <a:pt x="852971" y="1431465"/>
                </a:lnTo>
                <a:lnTo>
                  <a:pt x="906070" y="1444295"/>
                </a:lnTo>
                <a:lnTo>
                  <a:pt x="960282" y="1456220"/>
                </a:lnTo>
                <a:lnTo>
                  <a:pt x="1015565" y="1467219"/>
                </a:lnTo>
                <a:lnTo>
                  <a:pt x="1071872" y="1477270"/>
                </a:lnTo>
                <a:lnTo>
                  <a:pt x="1129159" y="1486354"/>
                </a:lnTo>
                <a:lnTo>
                  <a:pt x="1187380" y="1494448"/>
                </a:lnTo>
                <a:lnTo>
                  <a:pt x="1246492" y="1501531"/>
                </a:lnTo>
                <a:lnTo>
                  <a:pt x="1306448" y="1507583"/>
                </a:lnTo>
                <a:lnTo>
                  <a:pt x="1367205" y="1512581"/>
                </a:lnTo>
                <a:lnTo>
                  <a:pt x="1428716" y="1516506"/>
                </a:lnTo>
                <a:lnTo>
                  <a:pt x="1490938" y="1519336"/>
                </a:lnTo>
                <a:lnTo>
                  <a:pt x="1553825" y="1521049"/>
                </a:lnTo>
                <a:lnTo>
                  <a:pt x="1617332" y="1521625"/>
                </a:lnTo>
                <a:lnTo>
                  <a:pt x="1680839" y="1521049"/>
                </a:lnTo>
                <a:lnTo>
                  <a:pt x="1743726" y="1519336"/>
                </a:lnTo>
                <a:lnTo>
                  <a:pt x="1805947" y="1516506"/>
                </a:lnTo>
                <a:lnTo>
                  <a:pt x="1867459" y="1512581"/>
                </a:lnTo>
                <a:lnTo>
                  <a:pt x="1928216" y="1507583"/>
                </a:lnTo>
                <a:lnTo>
                  <a:pt x="1988172" y="1501531"/>
                </a:lnTo>
                <a:lnTo>
                  <a:pt x="2047284" y="1494448"/>
                </a:lnTo>
                <a:lnTo>
                  <a:pt x="2105506" y="1486354"/>
                </a:lnTo>
                <a:lnTo>
                  <a:pt x="2162793" y="1477270"/>
                </a:lnTo>
                <a:lnTo>
                  <a:pt x="2219101" y="1467219"/>
                </a:lnTo>
                <a:lnTo>
                  <a:pt x="2274383" y="1456220"/>
                </a:lnTo>
                <a:lnTo>
                  <a:pt x="2328597" y="1444295"/>
                </a:lnTo>
                <a:lnTo>
                  <a:pt x="2381695" y="1431465"/>
                </a:lnTo>
                <a:lnTo>
                  <a:pt x="2433634" y="1417751"/>
                </a:lnTo>
                <a:lnTo>
                  <a:pt x="2484369" y="1403175"/>
                </a:lnTo>
                <a:lnTo>
                  <a:pt x="2533854" y="1387757"/>
                </a:lnTo>
                <a:lnTo>
                  <a:pt x="2582045" y="1371519"/>
                </a:lnTo>
                <a:lnTo>
                  <a:pt x="2628896" y="1354482"/>
                </a:lnTo>
                <a:lnTo>
                  <a:pt x="2674363" y="1336667"/>
                </a:lnTo>
                <a:lnTo>
                  <a:pt x="2718401" y="1318095"/>
                </a:lnTo>
                <a:lnTo>
                  <a:pt x="2760965" y="1298787"/>
                </a:lnTo>
                <a:lnTo>
                  <a:pt x="2802010" y="1278765"/>
                </a:lnTo>
                <a:lnTo>
                  <a:pt x="2841491" y="1258049"/>
                </a:lnTo>
                <a:lnTo>
                  <a:pt x="2879362" y="1236661"/>
                </a:lnTo>
                <a:lnTo>
                  <a:pt x="2915580" y="1214621"/>
                </a:lnTo>
                <a:lnTo>
                  <a:pt x="2950099" y="1191952"/>
                </a:lnTo>
                <a:lnTo>
                  <a:pt x="2982874" y="1168673"/>
                </a:lnTo>
                <a:lnTo>
                  <a:pt x="3013860" y="1144807"/>
                </a:lnTo>
                <a:lnTo>
                  <a:pt x="3070287" y="1095396"/>
                </a:lnTo>
                <a:lnTo>
                  <a:pt x="3119019" y="1043888"/>
                </a:lnTo>
                <a:lnTo>
                  <a:pt x="3159697" y="990451"/>
                </a:lnTo>
                <a:lnTo>
                  <a:pt x="3191961" y="935256"/>
                </a:lnTo>
                <a:lnTo>
                  <a:pt x="3215452" y="878470"/>
                </a:lnTo>
                <a:lnTo>
                  <a:pt x="3229811" y="820264"/>
                </a:lnTo>
                <a:lnTo>
                  <a:pt x="3234677" y="760806"/>
                </a:lnTo>
                <a:lnTo>
                  <a:pt x="3233453" y="730932"/>
                </a:lnTo>
                <a:lnTo>
                  <a:pt x="3223796" y="672080"/>
                </a:lnTo>
                <a:lnTo>
                  <a:pt x="3204826" y="614564"/>
                </a:lnTo>
                <a:lnTo>
                  <a:pt x="3176903" y="558554"/>
                </a:lnTo>
                <a:lnTo>
                  <a:pt x="3140387" y="504218"/>
                </a:lnTo>
                <a:lnTo>
                  <a:pt x="3095637" y="451725"/>
                </a:lnTo>
                <a:lnTo>
                  <a:pt x="3043013" y="401246"/>
                </a:lnTo>
                <a:lnTo>
                  <a:pt x="2982874" y="352947"/>
                </a:lnTo>
                <a:lnTo>
                  <a:pt x="2950099" y="329669"/>
                </a:lnTo>
                <a:lnTo>
                  <a:pt x="2915580" y="307000"/>
                </a:lnTo>
                <a:lnTo>
                  <a:pt x="2879362" y="284961"/>
                </a:lnTo>
                <a:lnTo>
                  <a:pt x="2841491" y="263573"/>
                </a:lnTo>
                <a:lnTo>
                  <a:pt x="2802010" y="242858"/>
                </a:lnTo>
                <a:lnTo>
                  <a:pt x="2760965" y="222835"/>
                </a:lnTo>
                <a:lnTo>
                  <a:pt x="2718401" y="203528"/>
                </a:lnTo>
                <a:lnTo>
                  <a:pt x="2674363" y="184956"/>
                </a:lnTo>
                <a:lnTo>
                  <a:pt x="2628896" y="167141"/>
                </a:lnTo>
                <a:lnTo>
                  <a:pt x="2582045" y="150104"/>
                </a:lnTo>
                <a:lnTo>
                  <a:pt x="2533854" y="133866"/>
                </a:lnTo>
                <a:lnTo>
                  <a:pt x="2484369" y="118448"/>
                </a:lnTo>
                <a:lnTo>
                  <a:pt x="2433634" y="103872"/>
                </a:lnTo>
                <a:lnTo>
                  <a:pt x="2381695" y="90159"/>
                </a:lnTo>
                <a:lnTo>
                  <a:pt x="2328597" y="77329"/>
                </a:lnTo>
                <a:lnTo>
                  <a:pt x="2274383" y="65404"/>
                </a:lnTo>
                <a:lnTo>
                  <a:pt x="2219101" y="54405"/>
                </a:lnTo>
                <a:lnTo>
                  <a:pt x="2162793" y="44354"/>
                </a:lnTo>
                <a:lnTo>
                  <a:pt x="2105506" y="35270"/>
                </a:lnTo>
                <a:lnTo>
                  <a:pt x="2047284" y="27176"/>
                </a:lnTo>
                <a:lnTo>
                  <a:pt x="1988172" y="20093"/>
                </a:lnTo>
                <a:lnTo>
                  <a:pt x="1928216" y="14041"/>
                </a:lnTo>
                <a:lnTo>
                  <a:pt x="1867459" y="9043"/>
                </a:lnTo>
                <a:lnTo>
                  <a:pt x="1805947" y="5118"/>
                </a:lnTo>
                <a:lnTo>
                  <a:pt x="1743726" y="2288"/>
                </a:lnTo>
                <a:lnTo>
                  <a:pt x="1680839" y="575"/>
                </a:lnTo>
                <a:lnTo>
                  <a:pt x="1617332" y="0"/>
                </a:lnTo>
                <a:close/>
              </a:path>
            </a:pathLst>
          </a:custGeom>
          <a:solidFill>
            <a:srgbClr val="FFFFFF"/>
          </a:solidFill>
        </p:spPr>
        <p:txBody>
          <a:bodyPr wrap="square" lIns="0" tIns="0" rIns="0" bIns="0" rtlCol="0"/>
          <a:lstStyle/>
          <a:p>
            <a:endParaRPr/>
          </a:p>
        </p:txBody>
      </p:sp>
      <p:sp>
        <p:nvSpPr>
          <p:cNvPr id="67" name="object 2">
            <a:extLst>
              <a:ext uri="{FF2B5EF4-FFF2-40B4-BE49-F238E27FC236}">
                <a16:creationId xmlns:a16="http://schemas.microsoft.com/office/drawing/2014/main" id="{B11AF4C7-59FD-43A2-A87A-B201997EA57C}"/>
              </a:ext>
            </a:extLst>
          </p:cNvPr>
          <p:cNvSpPr/>
          <p:nvPr/>
        </p:nvSpPr>
        <p:spPr>
          <a:xfrm>
            <a:off x="5861326" y="3880984"/>
            <a:ext cx="3234690" cy="1522095"/>
          </a:xfrm>
          <a:custGeom>
            <a:avLst/>
            <a:gdLst/>
            <a:ahLst/>
            <a:cxnLst/>
            <a:rect l="l" t="t" r="r" b="b"/>
            <a:pathLst>
              <a:path w="3234690" h="1522095">
                <a:moveTo>
                  <a:pt x="1617332" y="0"/>
                </a:moveTo>
                <a:lnTo>
                  <a:pt x="1553825" y="575"/>
                </a:lnTo>
                <a:lnTo>
                  <a:pt x="1490938" y="2288"/>
                </a:lnTo>
                <a:lnTo>
                  <a:pt x="1428716" y="5118"/>
                </a:lnTo>
                <a:lnTo>
                  <a:pt x="1367205" y="9043"/>
                </a:lnTo>
                <a:lnTo>
                  <a:pt x="1306448" y="14041"/>
                </a:lnTo>
                <a:lnTo>
                  <a:pt x="1246492" y="20093"/>
                </a:lnTo>
                <a:lnTo>
                  <a:pt x="1187380" y="27176"/>
                </a:lnTo>
                <a:lnTo>
                  <a:pt x="1129159" y="35270"/>
                </a:lnTo>
                <a:lnTo>
                  <a:pt x="1071872" y="44354"/>
                </a:lnTo>
                <a:lnTo>
                  <a:pt x="1015565" y="54405"/>
                </a:lnTo>
                <a:lnTo>
                  <a:pt x="960282" y="65404"/>
                </a:lnTo>
                <a:lnTo>
                  <a:pt x="906070" y="77329"/>
                </a:lnTo>
                <a:lnTo>
                  <a:pt x="852971" y="90159"/>
                </a:lnTo>
                <a:lnTo>
                  <a:pt x="801033" y="103872"/>
                </a:lnTo>
                <a:lnTo>
                  <a:pt x="750299" y="118448"/>
                </a:lnTo>
                <a:lnTo>
                  <a:pt x="700814" y="133866"/>
                </a:lnTo>
                <a:lnTo>
                  <a:pt x="652623" y="150104"/>
                </a:lnTo>
                <a:lnTo>
                  <a:pt x="605772" y="167141"/>
                </a:lnTo>
                <a:lnTo>
                  <a:pt x="560306" y="184956"/>
                </a:lnTo>
                <a:lnTo>
                  <a:pt x="516268" y="203528"/>
                </a:lnTo>
                <a:lnTo>
                  <a:pt x="473705" y="222835"/>
                </a:lnTo>
                <a:lnTo>
                  <a:pt x="432660" y="242858"/>
                </a:lnTo>
                <a:lnTo>
                  <a:pt x="393180" y="263573"/>
                </a:lnTo>
                <a:lnTo>
                  <a:pt x="355309" y="284961"/>
                </a:lnTo>
                <a:lnTo>
                  <a:pt x="319092" y="307000"/>
                </a:lnTo>
                <a:lnTo>
                  <a:pt x="284573" y="329669"/>
                </a:lnTo>
                <a:lnTo>
                  <a:pt x="251798" y="352947"/>
                </a:lnTo>
                <a:lnTo>
                  <a:pt x="220813" y="376813"/>
                </a:lnTo>
                <a:lnTo>
                  <a:pt x="164387" y="426223"/>
                </a:lnTo>
                <a:lnTo>
                  <a:pt x="115656" y="477731"/>
                </a:lnTo>
                <a:lnTo>
                  <a:pt x="74978" y="531166"/>
                </a:lnTo>
                <a:lnTo>
                  <a:pt x="42714" y="586360"/>
                </a:lnTo>
                <a:lnTo>
                  <a:pt x="19224" y="643145"/>
                </a:lnTo>
                <a:lnTo>
                  <a:pt x="4865" y="701349"/>
                </a:lnTo>
                <a:lnTo>
                  <a:pt x="0" y="760806"/>
                </a:lnTo>
                <a:lnTo>
                  <a:pt x="1223" y="790681"/>
                </a:lnTo>
                <a:lnTo>
                  <a:pt x="10880" y="849534"/>
                </a:lnTo>
                <a:lnTo>
                  <a:pt x="29850" y="907051"/>
                </a:lnTo>
                <a:lnTo>
                  <a:pt x="57772" y="963063"/>
                </a:lnTo>
                <a:lnTo>
                  <a:pt x="94288" y="1017400"/>
                </a:lnTo>
                <a:lnTo>
                  <a:pt x="139037" y="1069894"/>
                </a:lnTo>
                <a:lnTo>
                  <a:pt x="191660" y="1120374"/>
                </a:lnTo>
                <a:lnTo>
                  <a:pt x="251798" y="1168673"/>
                </a:lnTo>
                <a:lnTo>
                  <a:pt x="284573" y="1191952"/>
                </a:lnTo>
                <a:lnTo>
                  <a:pt x="319092" y="1214621"/>
                </a:lnTo>
                <a:lnTo>
                  <a:pt x="355309" y="1236661"/>
                </a:lnTo>
                <a:lnTo>
                  <a:pt x="393180" y="1258049"/>
                </a:lnTo>
                <a:lnTo>
                  <a:pt x="432660" y="1278765"/>
                </a:lnTo>
                <a:lnTo>
                  <a:pt x="473705" y="1298787"/>
                </a:lnTo>
                <a:lnTo>
                  <a:pt x="516268" y="1318095"/>
                </a:lnTo>
                <a:lnTo>
                  <a:pt x="560306" y="1336667"/>
                </a:lnTo>
                <a:lnTo>
                  <a:pt x="605772" y="1354482"/>
                </a:lnTo>
                <a:lnTo>
                  <a:pt x="652623" y="1371519"/>
                </a:lnTo>
                <a:lnTo>
                  <a:pt x="700814" y="1387757"/>
                </a:lnTo>
                <a:lnTo>
                  <a:pt x="750299" y="1403175"/>
                </a:lnTo>
                <a:lnTo>
                  <a:pt x="801033" y="1417751"/>
                </a:lnTo>
                <a:lnTo>
                  <a:pt x="852971" y="1431465"/>
                </a:lnTo>
                <a:lnTo>
                  <a:pt x="906070" y="1444295"/>
                </a:lnTo>
                <a:lnTo>
                  <a:pt x="960282" y="1456220"/>
                </a:lnTo>
                <a:lnTo>
                  <a:pt x="1015565" y="1467219"/>
                </a:lnTo>
                <a:lnTo>
                  <a:pt x="1071872" y="1477270"/>
                </a:lnTo>
                <a:lnTo>
                  <a:pt x="1129159" y="1486354"/>
                </a:lnTo>
                <a:lnTo>
                  <a:pt x="1187380" y="1494448"/>
                </a:lnTo>
                <a:lnTo>
                  <a:pt x="1246492" y="1501531"/>
                </a:lnTo>
                <a:lnTo>
                  <a:pt x="1306448" y="1507583"/>
                </a:lnTo>
                <a:lnTo>
                  <a:pt x="1367205" y="1512581"/>
                </a:lnTo>
                <a:lnTo>
                  <a:pt x="1428716" y="1516506"/>
                </a:lnTo>
                <a:lnTo>
                  <a:pt x="1490938" y="1519336"/>
                </a:lnTo>
                <a:lnTo>
                  <a:pt x="1553825" y="1521049"/>
                </a:lnTo>
                <a:lnTo>
                  <a:pt x="1617332" y="1521625"/>
                </a:lnTo>
                <a:lnTo>
                  <a:pt x="1680839" y="1521049"/>
                </a:lnTo>
                <a:lnTo>
                  <a:pt x="1743726" y="1519336"/>
                </a:lnTo>
                <a:lnTo>
                  <a:pt x="1805947" y="1516506"/>
                </a:lnTo>
                <a:lnTo>
                  <a:pt x="1867459" y="1512581"/>
                </a:lnTo>
                <a:lnTo>
                  <a:pt x="1928216" y="1507583"/>
                </a:lnTo>
                <a:lnTo>
                  <a:pt x="1988172" y="1501531"/>
                </a:lnTo>
                <a:lnTo>
                  <a:pt x="2047284" y="1494448"/>
                </a:lnTo>
                <a:lnTo>
                  <a:pt x="2105506" y="1486354"/>
                </a:lnTo>
                <a:lnTo>
                  <a:pt x="2162793" y="1477270"/>
                </a:lnTo>
                <a:lnTo>
                  <a:pt x="2219101" y="1467219"/>
                </a:lnTo>
                <a:lnTo>
                  <a:pt x="2274383" y="1456220"/>
                </a:lnTo>
                <a:lnTo>
                  <a:pt x="2328597" y="1444295"/>
                </a:lnTo>
                <a:lnTo>
                  <a:pt x="2381695" y="1431465"/>
                </a:lnTo>
                <a:lnTo>
                  <a:pt x="2433634" y="1417751"/>
                </a:lnTo>
                <a:lnTo>
                  <a:pt x="2484369" y="1403175"/>
                </a:lnTo>
                <a:lnTo>
                  <a:pt x="2533854" y="1387757"/>
                </a:lnTo>
                <a:lnTo>
                  <a:pt x="2582045" y="1371519"/>
                </a:lnTo>
                <a:lnTo>
                  <a:pt x="2628896" y="1354482"/>
                </a:lnTo>
                <a:lnTo>
                  <a:pt x="2674363" y="1336667"/>
                </a:lnTo>
                <a:lnTo>
                  <a:pt x="2718401" y="1318095"/>
                </a:lnTo>
                <a:lnTo>
                  <a:pt x="2760965" y="1298787"/>
                </a:lnTo>
                <a:lnTo>
                  <a:pt x="2802010" y="1278765"/>
                </a:lnTo>
                <a:lnTo>
                  <a:pt x="2841491" y="1258049"/>
                </a:lnTo>
                <a:lnTo>
                  <a:pt x="2879362" y="1236661"/>
                </a:lnTo>
                <a:lnTo>
                  <a:pt x="2915580" y="1214621"/>
                </a:lnTo>
                <a:lnTo>
                  <a:pt x="2950099" y="1191952"/>
                </a:lnTo>
                <a:lnTo>
                  <a:pt x="2982874" y="1168673"/>
                </a:lnTo>
                <a:lnTo>
                  <a:pt x="3013860" y="1144807"/>
                </a:lnTo>
                <a:lnTo>
                  <a:pt x="3070287" y="1095396"/>
                </a:lnTo>
                <a:lnTo>
                  <a:pt x="3119019" y="1043888"/>
                </a:lnTo>
                <a:lnTo>
                  <a:pt x="3159697" y="990451"/>
                </a:lnTo>
                <a:lnTo>
                  <a:pt x="3191961" y="935256"/>
                </a:lnTo>
                <a:lnTo>
                  <a:pt x="3215452" y="878470"/>
                </a:lnTo>
                <a:lnTo>
                  <a:pt x="3229811" y="820264"/>
                </a:lnTo>
                <a:lnTo>
                  <a:pt x="3234677" y="760806"/>
                </a:lnTo>
                <a:lnTo>
                  <a:pt x="3233453" y="730932"/>
                </a:lnTo>
                <a:lnTo>
                  <a:pt x="3223796" y="672080"/>
                </a:lnTo>
                <a:lnTo>
                  <a:pt x="3204826" y="614564"/>
                </a:lnTo>
                <a:lnTo>
                  <a:pt x="3176903" y="558554"/>
                </a:lnTo>
                <a:lnTo>
                  <a:pt x="3140387" y="504218"/>
                </a:lnTo>
                <a:lnTo>
                  <a:pt x="3095637" y="451725"/>
                </a:lnTo>
                <a:lnTo>
                  <a:pt x="3043013" y="401246"/>
                </a:lnTo>
                <a:lnTo>
                  <a:pt x="2982874" y="352947"/>
                </a:lnTo>
                <a:lnTo>
                  <a:pt x="2950099" y="329669"/>
                </a:lnTo>
                <a:lnTo>
                  <a:pt x="2915580" y="307000"/>
                </a:lnTo>
                <a:lnTo>
                  <a:pt x="2879362" y="284961"/>
                </a:lnTo>
                <a:lnTo>
                  <a:pt x="2841491" y="263573"/>
                </a:lnTo>
                <a:lnTo>
                  <a:pt x="2802010" y="242858"/>
                </a:lnTo>
                <a:lnTo>
                  <a:pt x="2760965" y="222835"/>
                </a:lnTo>
                <a:lnTo>
                  <a:pt x="2718401" y="203528"/>
                </a:lnTo>
                <a:lnTo>
                  <a:pt x="2674363" y="184956"/>
                </a:lnTo>
                <a:lnTo>
                  <a:pt x="2628896" y="167141"/>
                </a:lnTo>
                <a:lnTo>
                  <a:pt x="2582045" y="150104"/>
                </a:lnTo>
                <a:lnTo>
                  <a:pt x="2533854" y="133866"/>
                </a:lnTo>
                <a:lnTo>
                  <a:pt x="2484369" y="118448"/>
                </a:lnTo>
                <a:lnTo>
                  <a:pt x="2433634" y="103872"/>
                </a:lnTo>
                <a:lnTo>
                  <a:pt x="2381695" y="90159"/>
                </a:lnTo>
                <a:lnTo>
                  <a:pt x="2328597" y="77329"/>
                </a:lnTo>
                <a:lnTo>
                  <a:pt x="2274383" y="65404"/>
                </a:lnTo>
                <a:lnTo>
                  <a:pt x="2219101" y="54405"/>
                </a:lnTo>
                <a:lnTo>
                  <a:pt x="2162793" y="44354"/>
                </a:lnTo>
                <a:lnTo>
                  <a:pt x="2105506" y="35270"/>
                </a:lnTo>
                <a:lnTo>
                  <a:pt x="2047284" y="27176"/>
                </a:lnTo>
                <a:lnTo>
                  <a:pt x="1988172" y="20093"/>
                </a:lnTo>
                <a:lnTo>
                  <a:pt x="1928216" y="14041"/>
                </a:lnTo>
                <a:lnTo>
                  <a:pt x="1867459" y="9043"/>
                </a:lnTo>
                <a:lnTo>
                  <a:pt x="1805947" y="5118"/>
                </a:lnTo>
                <a:lnTo>
                  <a:pt x="1743726" y="2288"/>
                </a:lnTo>
                <a:lnTo>
                  <a:pt x="1680839" y="575"/>
                </a:lnTo>
                <a:lnTo>
                  <a:pt x="1617332" y="0"/>
                </a:lnTo>
                <a:close/>
              </a:path>
            </a:pathLst>
          </a:custGeom>
          <a:solidFill>
            <a:srgbClr val="FFFFFF"/>
          </a:solidFill>
        </p:spPr>
        <p:txBody>
          <a:bodyPr wrap="square" lIns="0" tIns="0" rIns="0" bIns="0" rtlCol="0"/>
          <a:lstStyle/>
          <a:p>
            <a:endParaRPr/>
          </a:p>
        </p:txBody>
      </p:sp>
      <p:sp>
        <p:nvSpPr>
          <p:cNvPr id="68" name="object 32">
            <a:extLst>
              <a:ext uri="{FF2B5EF4-FFF2-40B4-BE49-F238E27FC236}">
                <a16:creationId xmlns:a16="http://schemas.microsoft.com/office/drawing/2014/main" id="{94C17756-C145-4596-B931-D6ED0CE640B7}"/>
              </a:ext>
            </a:extLst>
          </p:cNvPr>
          <p:cNvSpPr/>
          <p:nvPr/>
        </p:nvSpPr>
        <p:spPr>
          <a:xfrm rot="20611943">
            <a:off x="7892811" y="4989521"/>
            <a:ext cx="615315" cy="721995"/>
          </a:xfrm>
          <a:custGeom>
            <a:avLst/>
            <a:gdLst/>
            <a:ahLst/>
            <a:cxnLst/>
            <a:rect l="l" t="t" r="r" b="b"/>
            <a:pathLst>
              <a:path w="615315" h="721995">
                <a:moveTo>
                  <a:pt x="0" y="0"/>
                </a:moveTo>
                <a:lnTo>
                  <a:pt x="464400" y="721880"/>
                </a:lnTo>
                <a:lnTo>
                  <a:pt x="615010" y="155829"/>
                </a:lnTo>
                <a:lnTo>
                  <a:pt x="0" y="0"/>
                </a:lnTo>
                <a:close/>
              </a:path>
            </a:pathLst>
          </a:custGeom>
          <a:solidFill>
            <a:srgbClr val="FFFFFF"/>
          </a:solidFill>
        </p:spPr>
        <p:txBody>
          <a:bodyPr wrap="square" lIns="0" tIns="0" rIns="0" bIns="0" rtlCol="0"/>
          <a:lstStyle/>
          <a:p>
            <a:endParaRPr/>
          </a:p>
        </p:txBody>
      </p:sp>
      <p:sp>
        <p:nvSpPr>
          <p:cNvPr id="69" name="object 32">
            <a:extLst>
              <a:ext uri="{FF2B5EF4-FFF2-40B4-BE49-F238E27FC236}">
                <a16:creationId xmlns:a16="http://schemas.microsoft.com/office/drawing/2014/main" id="{134BC5D6-E6ED-45B1-A19C-68244F382C53}"/>
              </a:ext>
            </a:extLst>
          </p:cNvPr>
          <p:cNvSpPr/>
          <p:nvPr/>
        </p:nvSpPr>
        <p:spPr>
          <a:xfrm rot="20939051">
            <a:off x="11399860" y="5456192"/>
            <a:ext cx="615315" cy="721995"/>
          </a:xfrm>
          <a:custGeom>
            <a:avLst/>
            <a:gdLst/>
            <a:ahLst/>
            <a:cxnLst/>
            <a:rect l="l" t="t" r="r" b="b"/>
            <a:pathLst>
              <a:path w="615315" h="721995">
                <a:moveTo>
                  <a:pt x="0" y="0"/>
                </a:moveTo>
                <a:lnTo>
                  <a:pt x="464400" y="721880"/>
                </a:lnTo>
                <a:lnTo>
                  <a:pt x="615010" y="155829"/>
                </a:lnTo>
                <a:lnTo>
                  <a:pt x="0" y="0"/>
                </a:lnTo>
                <a:close/>
              </a:path>
            </a:pathLst>
          </a:custGeom>
          <a:solidFill>
            <a:srgbClr val="FFFFFF"/>
          </a:solidFill>
        </p:spPr>
        <p:txBody>
          <a:bodyPr wrap="square" lIns="0" tIns="0" rIns="0" bIns="0" rtlCol="0"/>
          <a:lstStyle/>
          <a:p>
            <a:endParaRPr/>
          </a:p>
        </p:txBody>
      </p:sp>
      <p:sp>
        <p:nvSpPr>
          <p:cNvPr id="70" name="object 32">
            <a:extLst>
              <a:ext uri="{FF2B5EF4-FFF2-40B4-BE49-F238E27FC236}">
                <a16:creationId xmlns:a16="http://schemas.microsoft.com/office/drawing/2014/main" id="{3237D97F-EDDB-4888-9B1D-028BF84E8196}"/>
              </a:ext>
            </a:extLst>
          </p:cNvPr>
          <p:cNvSpPr/>
          <p:nvPr/>
        </p:nvSpPr>
        <p:spPr>
          <a:xfrm rot="18498450">
            <a:off x="8746768" y="7963639"/>
            <a:ext cx="615315" cy="721995"/>
          </a:xfrm>
          <a:custGeom>
            <a:avLst/>
            <a:gdLst/>
            <a:ahLst/>
            <a:cxnLst/>
            <a:rect l="l" t="t" r="r" b="b"/>
            <a:pathLst>
              <a:path w="615315" h="721995">
                <a:moveTo>
                  <a:pt x="0" y="0"/>
                </a:moveTo>
                <a:lnTo>
                  <a:pt x="464400" y="721880"/>
                </a:lnTo>
                <a:lnTo>
                  <a:pt x="615010" y="155829"/>
                </a:lnTo>
                <a:lnTo>
                  <a:pt x="0" y="0"/>
                </a:lnTo>
                <a:close/>
              </a:path>
            </a:pathLst>
          </a:custGeom>
          <a:solidFill>
            <a:srgbClr val="FFFFFF"/>
          </a:solidFill>
        </p:spPr>
        <p:txBody>
          <a:bodyPr wrap="square" lIns="0" tIns="0" rIns="0" bIns="0" rtlCol="0"/>
          <a:lstStyle/>
          <a:p>
            <a:endParaRPr/>
          </a:p>
        </p:txBody>
      </p:sp>
      <p:sp>
        <p:nvSpPr>
          <p:cNvPr id="3" name="Rectangle 2">
            <a:extLst>
              <a:ext uri="{FF2B5EF4-FFF2-40B4-BE49-F238E27FC236}">
                <a16:creationId xmlns:a16="http://schemas.microsoft.com/office/drawing/2014/main" id="{3E2F6935-C5DE-45C2-BF18-A01C69A26D31}"/>
              </a:ext>
            </a:extLst>
          </p:cNvPr>
          <p:cNvSpPr/>
          <p:nvPr/>
        </p:nvSpPr>
        <p:spPr>
          <a:xfrm>
            <a:off x="4441549" y="5690055"/>
            <a:ext cx="3898299" cy="966931"/>
          </a:xfrm>
          <a:prstGeom prst="rect">
            <a:avLst/>
          </a:prstGeom>
        </p:spPr>
        <p:txBody>
          <a:bodyPr wrap="square" lIns="91440" tIns="45720" rIns="91440" bIns="45720" anchor="t">
            <a:spAutoFit/>
          </a:bodyPr>
          <a:lstStyle/>
          <a:p>
            <a:pPr marL="12700" marR="5080" indent="421005">
              <a:spcBef>
                <a:spcPts val="100"/>
              </a:spcBef>
            </a:pPr>
            <a:r>
              <a:rPr lang="en-GB" sz="2800" b="1" spc="-10">
                <a:solidFill>
                  <a:srgbClr val="005F71"/>
                </a:solidFill>
                <a:latin typeface="FS Lola"/>
              </a:rPr>
              <a:t>Business </a:t>
            </a:r>
          </a:p>
          <a:p>
            <a:pPr marL="12700" marR="5080" indent="421005">
              <a:spcBef>
                <a:spcPts val="100"/>
              </a:spcBef>
            </a:pPr>
            <a:r>
              <a:rPr lang="en-GB" sz="2800" b="1" spc="-10">
                <a:solidFill>
                  <a:srgbClr val="005F71"/>
                </a:solidFill>
                <a:latin typeface="FS Lola"/>
              </a:rPr>
              <a:t>Admin</a:t>
            </a:r>
          </a:p>
        </p:txBody>
      </p:sp>
      <p:sp>
        <p:nvSpPr>
          <p:cNvPr id="66" name="object 7">
            <a:extLst>
              <a:ext uri="{FF2B5EF4-FFF2-40B4-BE49-F238E27FC236}">
                <a16:creationId xmlns:a16="http://schemas.microsoft.com/office/drawing/2014/main" id="{C5E648C6-060E-4E4D-BFC7-AB172C1DCD19}"/>
              </a:ext>
            </a:extLst>
          </p:cNvPr>
          <p:cNvSpPr txBox="1"/>
          <p:nvPr/>
        </p:nvSpPr>
        <p:spPr>
          <a:xfrm>
            <a:off x="5857343" y="7848914"/>
            <a:ext cx="3166595" cy="474489"/>
          </a:xfrm>
          <a:prstGeom prst="rect">
            <a:avLst/>
          </a:prstGeom>
        </p:spPr>
        <p:txBody>
          <a:bodyPr vert="horz" wrap="square" lIns="0" tIns="12700" rIns="0" bIns="0" rtlCol="0">
            <a:spAutoFit/>
          </a:bodyPr>
          <a:lstStyle/>
          <a:p>
            <a:pPr marL="12700" marR="5080" indent="421005" algn="ctr">
              <a:lnSpc>
                <a:spcPct val="100000"/>
              </a:lnSpc>
              <a:spcBef>
                <a:spcPts val="100"/>
              </a:spcBef>
            </a:pPr>
            <a:r>
              <a:rPr lang="en-GB" sz="3000" b="1" spc="-10">
                <a:solidFill>
                  <a:srgbClr val="005F71"/>
                </a:solidFill>
                <a:latin typeface="FS Lola"/>
                <a:cs typeface="FS Lola"/>
              </a:rPr>
              <a:t>Firefighting</a:t>
            </a:r>
          </a:p>
        </p:txBody>
      </p:sp>
      <p:sp>
        <p:nvSpPr>
          <p:cNvPr id="71" name="object 7">
            <a:extLst>
              <a:ext uri="{FF2B5EF4-FFF2-40B4-BE49-F238E27FC236}">
                <a16:creationId xmlns:a16="http://schemas.microsoft.com/office/drawing/2014/main" id="{9EE701F1-8D7E-4684-95CC-50FD5994585E}"/>
              </a:ext>
            </a:extLst>
          </p:cNvPr>
          <p:cNvSpPr txBox="1"/>
          <p:nvPr/>
        </p:nvSpPr>
        <p:spPr>
          <a:xfrm>
            <a:off x="2149040" y="7614199"/>
            <a:ext cx="3166595" cy="474489"/>
          </a:xfrm>
          <a:prstGeom prst="rect">
            <a:avLst/>
          </a:prstGeom>
        </p:spPr>
        <p:txBody>
          <a:bodyPr vert="horz" wrap="square" lIns="0" tIns="12700" rIns="0" bIns="0" rtlCol="0">
            <a:spAutoFit/>
          </a:bodyPr>
          <a:lstStyle/>
          <a:p>
            <a:pPr marL="12700" marR="5080" indent="421005" algn="ctr">
              <a:lnSpc>
                <a:spcPct val="100000"/>
              </a:lnSpc>
              <a:spcBef>
                <a:spcPts val="100"/>
              </a:spcBef>
            </a:pPr>
            <a:r>
              <a:rPr lang="en-GB" sz="3000" b="1" spc="-10">
                <a:solidFill>
                  <a:srgbClr val="005F71"/>
                </a:solidFill>
                <a:latin typeface="FS Lola"/>
                <a:cs typeface="FS Lola"/>
              </a:rPr>
              <a:t>IT &amp; </a:t>
            </a:r>
            <a:r>
              <a:rPr lang="en-GB" sz="3000" b="1" spc="-10" err="1">
                <a:solidFill>
                  <a:srgbClr val="005F71"/>
                </a:solidFill>
                <a:latin typeface="FS Lola"/>
                <a:cs typeface="FS Lola"/>
              </a:rPr>
              <a:t>Telecomms</a:t>
            </a:r>
            <a:endParaRPr lang="en-GB" sz="3000" b="1" spc="-10">
              <a:solidFill>
                <a:srgbClr val="005F71"/>
              </a:solidFill>
              <a:latin typeface="FS Lola"/>
              <a:cs typeface="FS Lola"/>
            </a:endParaRPr>
          </a:p>
        </p:txBody>
      </p:sp>
      <p:sp>
        <p:nvSpPr>
          <p:cNvPr id="72" name="object 7">
            <a:extLst>
              <a:ext uri="{FF2B5EF4-FFF2-40B4-BE49-F238E27FC236}">
                <a16:creationId xmlns:a16="http://schemas.microsoft.com/office/drawing/2014/main" id="{514E8925-4CC1-48F1-8340-8B2B0B2C748C}"/>
              </a:ext>
            </a:extLst>
          </p:cNvPr>
          <p:cNvSpPr txBox="1"/>
          <p:nvPr/>
        </p:nvSpPr>
        <p:spPr>
          <a:xfrm>
            <a:off x="5707938" y="4359505"/>
            <a:ext cx="3166595" cy="474489"/>
          </a:xfrm>
          <a:prstGeom prst="rect">
            <a:avLst/>
          </a:prstGeom>
        </p:spPr>
        <p:txBody>
          <a:bodyPr vert="horz" wrap="square" lIns="0" tIns="12700" rIns="0" bIns="0" rtlCol="0">
            <a:spAutoFit/>
          </a:bodyPr>
          <a:lstStyle/>
          <a:p>
            <a:pPr marL="12700" marR="5080" indent="421005" algn="ctr">
              <a:lnSpc>
                <a:spcPct val="100000"/>
              </a:lnSpc>
              <a:spcBef>
                <a:spcPts val="100"/>
              </a:spcBef>
            </a:pPr>
            <a:r>
              <a:rPr lang="en-GB" sz="3000" b="1" spc="-10">
                <a:solidFill>
                  <a:srgbClr val="005F71"/>
                </a:solidFill>
                <a:latin typeface="FS Lola"/>
                <a:cs typeface="FS Lola"/>
              </a:rPr>
              <a:t>Dental Nursing</a:t>
            </a:r>
          </a:p>
        </p:txBody>
      </p:sp>
      <p:sp>
        <p:nvSpPr>
          <p:cNvPr id="73" name="object 7">
            <a:extLst>
              <a:ext uri="{FF2B5EF4-FFF2-40B4-BE49-F238E27FC236}">
                <a16:creationId xmlns:a16="http://schemas.microsoft.com/office/drawing/2014/main" id="{6B1E6A8D-9E10-4EB5-9094-9ACB98659FD2}"/>
              </a:ext>
            </a:extLst>
          </p:cNvPr>
          <p:cNvSpPr txBox="1"/>
          <p:nvPr/>
        </p:nvSpPr>
        <p:spPr>
          <a:xfrm>
            <a:off x="9556102" y="4592520"/>
            <a:ext cx="3166595" cy="936154"/>
          </a:xfrm>
          <a:prstGeom prst="rect">
            <a:avLst/>
          </a:prstGeom>
        </p:spPr>
        <p:txBody>
          <a:bodyPr vert="horz" wrap="square" lIns="0" tIns="12700" rIns="0" bIns="0" rtlCol="0" anchor="t">
            <a:spAutoFit/>
          </a:bodyPr>
          <a:lstStyle/>
          <a:p>
            <a:pPr marL="12700" marR="5080" indent="421005" algn="ctr">
              <a:spcBef>
                <a:spcPts val="100"/>
              </a:spcBef>
            </a:pPr>
            <a:r>
              <a:rPr lang="en-GB" sz="3000" b="1" spc="-10">
                <a:solidFill>
                  <a:srgbClr val="005F71"/>
                </a:solidFill>
                <a:latin typeface="FS Lola"/>
              </a:rPr>
              <a:t>Over 100 others...</a:t>
            </a:r>
            <a:endParaRPr lang="en-US"/>
          </a:p>
        </p:txBody>
      </p:sp>
      <p:sp>
        <p:nvSpPr>
          <p:cNvPr id="74" name="object 6">
            <a:extLst>
              <a:ext uri="{FF2B5EF4-FFF2-40B4-BE49-F238E27FC236}">
                <a16:creationId xmlns:a16="http://schemas.microsoft.com/office/drawing/2014/main" id="{BD2F14D7-AE08-4EF8-B87E-BCD487C5694C}"/>
              </a:ext>
            </a:extLst>
          </p:cNvPr>
          <p:cNvSpPr/>
          <p:nvPr/>
        </p:nvSpPr>
        <p:spPr>
          <a:xfrm>
            <a:off x="-36654" y="-38141"/>
            <a:ext cx="13075322" cy="1259530"/>
          </a:xfrm>
          <a:prstGeom prst="rect">
            <a:avLst/>
          </a:prstGeom>
          <a:solidFill>
            <a:srgbClr val="005F72"/>
          </a:solidFill>
        </p:spPr>
        <p:txBody>
          <a:bodyPr wrap="square" lIns="0" tIns="0" rIns="0" bIns="0" rtlCol="0"/>
          <a:lstStyle/>
          <a:p>
            <a:endParaRPr/>
          </a:p>
        </p:txBody>
      </p:sp>
      <p:pic>
        <p:nvPicPr>
          <p:cNvPr id="76" name="Graphic 75">
            <a:extLst>
              <a:ext uri="{FF2B5EF4-FFF2-40B4-BE49-F238E27FC236}">
                <a16:creationId xmlns:a16="http://schemas.microsoft.com/office/drawing/2014/main" id="{E14556AC-5B2A-4989-9E1E-808E3EE0D18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44982" y="56752"/>
            <a:ext cx="2688373" cy="1043546"/>
          </a:xfrm>
          <a:prstGeom prst="rect">
            <a:avLst/>
          </a:prstGeom>
        </p:spPr>
      </p:pic>
      <p:sp>
        <p:nvSpPr>
          <p:cNvPr id="4" name="object 7">
            <a:extLst>
              <a:ext uri="{FF2B5EF4-FFF2-40B4-BE49-F238E27FC236}">
                <a16:creationId xmlns:a16="http://schemas.microsoft.com/office/drawing/2014/main" id="{95516F45-95B7-426F-A08B-32E02C5AB0CB}"/>
              </a:ext>
            </a:extLst>
          </p:cNvPr>
          <p:cNvSpPr txBox="1"/>
          <p:nvPr/>
        </p:nvSpPr>
        <p:spPr>
          <a:xfrm>
            <a:off x="9344627" y="2742109"/>
            <a:ext cx="3166595" cy="474489"/>
          </a:xfrm>
          <a:prstGeom prst="rect">
            <a:avLst/>
          </a:prstGeom>
        </p:spPr>
        <p:txBody>
          <a:bodyPr vert="horz" wrap="square" lIns="0" tIns="12700" rIns="0" bIns="0" rtlCol="0" anchor="t">
            <a:spAutoFit/>
          </a:bodyPr>
          <a:lstStyle/>
          <a:p>
            <a:pPr marL="12700" marR="5080" indent="421005" algn="ctr">
              <a:lnSpc>
                <a:spcPct val="100000"/>
              </a:lnSpc>
              <a:spcBef>
                <a:spcPts val="100"/>
              </a:spcBef>
            </a:pPr>
            <a:endParaRPr lang="en-GB" sz="3000" b="1" spc="-10">
              <a:solidFill>
                <a:srgbClr val="005F71"/>
              </a:solidFill>
              <a:latin typeface="FS Lola"/>
              <a:cs typeface="FS Lola"/>
            </a:endParaRPr>
          </a:p>
        </p:txBody>
      </p:sp>
    </p:spTree>
    <p:extLst>
      <p:ext uri="{BB962C8B-B14F-4D97-AF65-F5344CB8AC3E}">
        <p14:creationId xmlns:p14="http://schemas.microsoft.com/office/powerpoint/2010/main" val="2834485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61766" y="5343493"/>
            <a:ext cx="3234690" cy="1522095"/>
          </a:xfrm>
          <a:custGeom>
            <a:avLst/>
            <a:gdLst/>
            <a:ahLst/>
            <a:cxnLst/>
            <a:rect l="l" t="t" r="r" b="b"/>
            <a:pathLst>
              <a:path w="3234690" h="1522095">
                <a:moveTo>
                  <a:pt x="1617332" y="0"/>
                </a:moveTo>
                <a:lnTo>
                  <a:pt x="1553825" y="575"/>
                </a:lnTo>
                <a:lnTo>
                  <a:pt x="1490938" y="2288"/>
                </a:lnTo>
                <a:lnTo>
                  <a:pt x="1428716" y="5118"/>
                </a:lnTo>
                <a:lnTo>
                  <a:pt x="1367205" y="9043"/>
                </a:lnTo>
                <a:lnTo>
                  <a:pt x="1306448" y="14041"/>
                </a:lnTo>
                <a:lnTo>
                  <a:pt x="1246492" y="20093"/>
                </a:lnTo>
                <a:lnTo>
                  <a:pt x="1187380" y="27176"/>
                </a:lnTo>
                <a:lnTo>
                  <a:pt x="1129159" y="35270"/>
                </a:lnTo>
                <a:lnTo>
                  <a:pt x="1071872" y="44354"/>
                </a:lnTo>
                <a:lnTo>
                  <a:pt x="1015565" y="54405"/>
                </a:lnTo>
                <a:lnTo>
                  <a:pt x="960282" y="65404"/>
                </a:lnTo>
                <a:lnTo>
                  <a:pt x="906070" y="77329"/>
                </a:lnTo>
                <a:lnTo>
                  <a:pt x="852971" y="90159"/>
                </a:lnTo>
                <a:lnTo>
                  <a:pt x="801033" y="103872"/>
                </a:lnTo>
                <a:lnTo>
                  <a:pt x="750299" y="118448"/>
                </a:lnTo>
                <a:lnTo>
                  <a:pt x="700814" y="133866"/>
                </a:lnTo>
                <a:lnTo>
                  <a:pt x="652623" y="150104"/>
                </a:lnTo>
                <a:lnTo>
                  <a:pt x="605772" y="167141"/>
                </a:lnTo>
                <a:lnTo>
                  <a:pt x="560306" y="184956"/>
                </a:lnTo>
                <a:lnTo>
                  <a:pt x="516268" y="203528"/>
                </a:lnTo>
                <a:lnTo>
                  <a:pt x="473705" y="222835"/>
                </a:lnTo>
                <a:lnTo>
                  <a:pt x="432660" y="242858"/>
                </a:lnTo>
                <a:lnTo>
                  <a:pt x="393180" y="263573"/>
                </a:lnTo>
                <a:lnTo>
                  <a:pt x="355309" y="284961"/>
                </a:lnTo>
                <a:lnTo>
                  <a:pt x="319092" y="307000"/>
                </a:lnTo>
                <a:lnTo>
                  <a:pt x="284573" y="329669"/>
                </a:lnTo>
                <a:lnTo>
                  <a:pt x="251798" y="352947"/>
                </a:lnTo>
                <a:lnTo>
                  <a:pt x="220813" y="376813"/>
                </a:lnTo>
                <a:lnTo>
                  <a:pt x="164387" y="426223"/>
                </a:lnTo>
                <a:lnTo>
                  <a:pt x="115656" y="477731"/>
                </a:lnTo>
                <a:lnTo>
                  <a:pt x="74978" y="531166"/>
                </a:lnTo>
                <a:lnTo>
                  <a:pt x="42714" y="586360"/>
                </a:lnTo>
                <a:lnTo>
                  <a:pt x="19224" y="643145"/>
                </a:lnTo>
                <a:lnTo>
                  <a:pt x="4865" y="701349"/>
                </a:lnTo>
                <a:lnTo>
                  <a:pt x="0" y="760806"/>
                </a:lnTo>
                <a:lnTo>
                  <a:pt x="1223" y="790681"/>
                </a:lnTo>
                <a:lnTo>
                  <a:pt x="10880" y="849534"/>
                </a:lnTo>
                <a:lnTo>
                  <a:pt x="29850" y="907051"/>
                </a:lnTo>
                <a:lnTo>
                  <a:pt x="57772" y="963063"/>
                </a:lnTo>
                <a:lnTo>
                  <a:pt x="94288" y="1017400"/>
                </a:lnTo>
                <a:lnTo>
                  <a:pt x="139037" y="1069894"/>
                </a:lnTo>
                <a:lnTo>
                  <a:pt x="191660" y="1120374"/>
                </a:lnTo>
                <a:lnTo>
                  <a:pt x="251798" y="1168673"/>
                </a:lnTo>
                <a:lnTo>
                  <a:pt x="284573" y="1191952"/>
                </a:lnTo>
                <a:lnTo>
                  <a:pt x="319092" y="1214621"/>
                </a:lnTo>
                <a:lnTo>
                  <a:pt x="355309" y="1236661"/>
                </a:lnTo>
                <a:lnTo>
                  <a:pt x="393180" y="1258049"/>
                </a:lnTo>
                <a:lnTo>
                  <a:pt x="432660" y="1278765"/>
                </a:lnTo>
                <a:lnTo>
                  <a:pt x="473705" y="1298787"/>
                </a:lnTo>
                <a:lnTo>
                  <a:pt x="516268" y="1318095"/>
                </a:lnTo>
                <a:lnTo>
                  <a:pt x="560306" y="1336667"/>
                </a:lnTo>
                <a:lnTo>
                  <a:pt x="605772" y="1354482"/>
                </a:lnTo>
                <a:lnTo>
                  <a:pt x="652623" y="1371519"/>
                </a:lnTo>
                <a:lnTo>
                  <a:pt x="700814" y="1387757"/>
                </a:lnTo>
                <a:lnTo>
                  <a:pt x="750299" y="1403175"/>
                </a:lnTo>
                <a:lnTo>
                  <a:pt x="801033" y="1417751"/>
                </a:lnTo>
                <a:lnTo>
                  <a:pt x="852971" y="1431465"/>
                </a:lnTo>
                <a:lnTo>
                  <a:pt x="906070" y="1444295"/>
                </a:lnTo>
                <a:lnTo>
                  <a:pt x="960282" y="1456220"/>
                </a:lnTo>
                <a:lnTo>
                  <a:pt x="1015565" y="1467219"/>
                </a:lnTo>
                <a:lnTo>
                  <a:pt x="1071872" y="1477270"/>
                </a:lnTo>
                <a:lnTo>
                  <a:pt x="1129159" y="1486354"/>
                </a:lnTo>
                <a:lnTo>
                  <a:pt x="1187380" y="1494448"/>
                </a:lnTo>
                <a:lnTo>
                  <a:pt x="1246492" y="1501531"/>
                </a:lnTo>
                <a:lnTo>
                  <a:pt x="1306448" y="1507583"/>
                </a:lnTo>
                <a:lnTo>
                  <a:pt x="1367205" y="1512581"/>
                </a:lnTo>
                <a:lnTo>
                  <a:pt x="1428716" y="1516506"/>
                </a:lnTo>
                <a:lnTo>
                  <a:pt x="1490938" y="1519336"/>
                </a:lnTo>
                <a:lnTo>
                  <a:pt x="1553825" y="1521049"/>
                </a:lnTo>
                <a:lnTo>
                  <a:pt x="1617332" y="1521625"/>
                </a:lnTo>
                <a:lnTo>
                  <a:pt x="1680839" y="1521049"/>
                </a:lnTo>
                <a:lnTo>
                  <a:pt x="1743726" y="1519336"/>
                </a:lnTo>
                <a:lnTo>
                  <a:pt x="1805947" y="1516506"/>
                </a:lnTo>
                <a:lnTo>
                  <a:pt x="1867459" y="1512581"/>
                </a:lnTo>
                <a:lnTo>
                  <a:pt x="1928216" y="1507583"/>
                </a:lnTo>
                <a:lnTo>
                  <a:pt x="1988172" y="1501531"/>
                </a:lnTo>
                <a:lnTo>
                  <a:pt x="2047284" y="1494448"/>
                </a:lnTo>
                <a:lnTo>
                  <a:pt x="2105506" y="1486354"/>
                </a:lnTo>
                <a:lnTo>
                  <a:pt x="2162793" y="1477270"/>
                </a:lnTo>
                <a:lnTo>
                  <a:pt x="2219101" y="1467219"/>
                </a:lnTo>
                <a:lnTo>
                  <a:pt x="2274383" y="1456220"/>
                </a:lnTo>
                <a:lnTo>
                  <a:pt x="2328597" y="1444295"/>
                </a:lnTo>
                <a:lnTo>
                  <a:pt x="2381695" y="1431465"/>
                </a:lnTo>
                <a:lnTo>
                  <a:pt x="2433634" y="1417751"/>
                </a:lnTo>
                <a:lnTo>
                  <a:pt x="2484369" y="1403175"/>
                </a:lnTo>
                <a:lnTo>
                  <a:pt x="2533854" y="1387757"/>
                </a:lnTo>
                <a:lnTo>
                  <a:pt x="2582045" y="1371519"/>
                </a:lnTo>
                <a:lnTo>
                  <a:pt x="2628896" y="1354482"/>
                </a:lnTo>
                <a:lnTo>
                  <a:pt x="2674363" y="1336667"/>
                </a:lnTo>
                <a:lnTo>
                  <a:pt x="2718401" y="1318095"/>
                </a:lnTo>
                <a:lnTo>
                  <a:pt x="2760965" y="1298787"/>
                </a:lnTo>
                <a:lnTo>
                  <a:pt x="2802010" y="1278765"/>
                </a:lnTo>
                <a:lnTo>
                  <a:pt x="2841491" y="1258049"/>
                </a:lnTo>
                <a:lnTo>
                  <a:pt x="2879362" y="1236661"/>
                </a:lnTo>
                <a:lnTo>
                  <a:pt x="2915580" y="1214621"/>
                </a:lnTo>
                <a:lnTo>
                  <a:pt x="2950099" y="1191952"/>
                </a:lnTo>
                <a:lnTo>
                  <a:pt x="2982874" y="1168673"/>
                </a:lnTo>
                <a:lnTo>
                  <a:pt x="3013860" y="1144807"/>
                </a:lnTo>
                <a:lnTo>
                  <a:pt x="3070287" y="1095396"/>
                </a:lnTo>
                <a:lnTo>
                  <a:pt x="3119019" y="1043888"/>
                </a:lnTo>
                <a:lnTo>
                  <a:pt x="3159697" y="990451"/>
                </a:lnTo>
                <a:lnTo>
                  <a:pt x="3191961" y="935256"/>
                </a:lnTo>
                <a:lnTo>
                  <a:pt x="3215452" y="878470"/>
                </a:lnTo>
                <a:lnTo>
                  <a:pt x="3229811" y="820264"/>
                </a:lnTo>
                <a:lnTo>
                  <a:pt x="3234677" y="760806"/>
                </a:lnTo>
                <a:lnTo>
                  <a:pt x="3233453" y="730932"/>
                </a:lnTo>
                <a:lnTo>
                  <a:pt x="3223796" y="672080"/>
                </a:lnTo>
                <a:lnTo>
                  <a:pt x="3204826" y="614564"/>
                </a:lnTo>
                <a:lnTo>
                  <a:pt x="3176903" y="558554"/>
                </a:lnTo>
                <a:lnTo>
                  <a:pt x="3140387" y="504218"/>
                </a:lnTo>
                <a:lnTo>
                  <a:pt x="3095637" y="451725"/>
                </a:lnTo>
                <a:lnTo>
                  <a:pt x="3043013" y="401246"/>
                </a:lnTo>
                <a:lnTo>
                  <a:pt x="2982874" y="352947"/>
                </a:lnTo>
                <a:lnTo>
                  <a:pt x="2950099" y="329669"/>
                </a:lnTo>
                <a:lnTo>
                  <a:pt x="2915580" y="307000"/>
                </a:lnTo>
                <a:lnTo>
                  <a:pt x="2879362" y="284961"/>
                </a:lnTo>
                <a:lnTo>
                  <a:pt x="2841491" y="263573"/>
                </a:lnTo>
                <a:lnTo>
                  <a:pt x="2802010" y="242858"/>
                </a:lnTo>
                <a:lnTo>
                  <a:pt x="2760965" y="222835"/>
                </a:lnTo>
                <a:lnTo>
                  <a:pt x="2718401" y="203528"/>
                </a:lnTo>
                <a:lnTo>
                  <a:pt x="2674363" y="184956"/>
                </a:lnTo>
                <a:lnTo>
                  <a:pt x="2628896" y="167141"/>
                </a:lnTo>
                <a:lnTo>
                  <a:pt x="2582045" y="150104"/>
                </a:lnTo>
                <a:lnTo>
                  <a:pt x="2533854" y="133866"/>
                </a:lnTo>
                <a:lnTo>
                  <a:pt x="2484369" y="118448"/>
                </a:lnTo>
                <a:lnTo>
                  <a:pt x="2433634" y="103872"/>
                </a:lnTo>
                <a:lnTo>
                  <a:pt x="2381695" y="90159"/>
                </a:lnTo>
                <a:lnTo>
                  <a:pt x="2328597" y="77329"/>
                </a:lnTo>
                <a:lnTo>
                  <a:pt x="2274383" y="65404"/>
                </a:lnTo>
                <a:lnTo>
                  <a:pt x="2219101" y="54405"/>
                </a:lnTo>
                <a:lnTo>
                  <a:pt x="2162793" y="44354"/>
                </a:lnTo>
                <a:lnTo>
                  <a:pt x="2105506" y="35270"/>
                </a:lnTo>
                <a:lnTo>
                  <a:pt x="2047284" y="27176"/>
                </a:lnTo>
                <a:lnTo>
                  <a:pt x="1988172" y="20093"/>
                </a:lnTo>
                <a:lnTo>
                  <a:pt x="1928216" y="14041"/>
                </a:lnTo>
                <a:lnTo>
                  <a:pt x="1867459" y="9043"/>
                </a:lnTo>
                <a:lnTo>
                  <a:pt x="1805947" y="5118"/>
                </a:lnTo>
                <a:lnTo>
                  <a:pt x="1743726" y="2288"/>
                </a:lnTo>
                <a:lnTo>
                  <a:pt x="1680839" y="575"/>
                </a:lnTo>
                <a:lnTo>
                  <a:pt x="1617332" y="0"/>
                </a:lnTo>
                <a:close/>
              </a:path>
            </a:pathLst>
          </a:custGeom>
          <a:solidFill>
            <a:srgbClr val="FFFFFF"/>
          </a:solidFill>
        </p:spPr>
        <p:txBody>
          <a:bodyPr wrap="square" lIns="0" tIns="0" rIns="0" bIns="0" rtlCol="0"/>
          <a:lstStyle/>
          <a:p>
            <a:endParaRPr/>
          </a:p>
        </p:txBody>
      </p:sp>
      <p:sp>
        <p:nvSpPr>
          <p:cNvPr id="8" name="object 8"/>
          <p:cNvSpPr/>
          <p:nvPr/>
        </p:nvSpPr>
        <p:spPr>
          <a:xfrm>
            <a:off x="2357699" y="1330581"/>
            <a:ext cx="264795" cy="287655"/>
          </a:xfrm>
          <a:custGeom>
            <a:avLst/>
            <a:gdLst/>
            <a:ahLst/>
            <a:cxnLst/>
            <a:rect l="l" t="t" r="r" b="b"/>
            <a:pathLst>
              <a:path w="264794" h="287655">
                <a:moveTo>
                  <a:pt x="129265" y="0"/>
                </a:moveTo>
                <a:lnTo>
                  <a:pt x="70259" y="14877"/>
                </a:lnTo>
                <a:lnTo>
                  <a:pt x="23337" y="55563"/>
                </a:lnTo>
                <a:lnTo>
                  <a:pt x="0" y="120512"/>
                </a:lnTo>
                <a:lnTo>
                  <a:pt x="768" y="161602"/>
                </a:lnTo>
                <a:lnTo>
                  <a:pt x="10404" y="201416"/>
                </a:lnTo>
                <a:lnTo>
                  <a:pt x="49347" y="257833"/>
                </a:lnTo>
                <a:lnTo>
                  <a:pt x="104938" y="284581"/>
                </a:lnTo>
                <a:lnTo>
                  <a:pt x="135382" y="287310"/>
                </a:lnTo>
                <a:lnTo>
                  <a:pt x="165676" y="283200"/>
                </a:lnTo>
                <a:lnTo>
                  <a:pt x="220064" y="255229"/>
                </a:lnTo>
                <a:lnTo>
                  <a:pt x="256604" y="202207"/>
                </a:lnTo>
                <a:lnTo>
                  <a:pt x="264588" y="166783"/>
                </a:lnTo>
                <a:lnTo>
                  <a:pt x="263798" y="125673"/>
                </a:lnTo>
                <a:lnTo>
                  <a:pt x="254186" y="85860"/>
                </a:lnTo>
                <a:lnTo>
                  <a:pt x="215277" y="29455"/>
                </a:lnTo>
                <a:lnTo>
                  <a:pt x="159706" y="2722"/>
                </a:lnTo>
                <a:lnTo>
                  <a:pt x="129265" y="0"/>
                </a:lnTo>
                <a:close/>
              </a:path>
            </a:pathLst>
          </a:custGeom>
          <a:solidFill>
            <a:srgbClr val="FFFFFF"/>
          </a:solidFill>
        </p:spPr>
        <p:txBody>
          <a:bodyPr wrap="square" lIns="0" tIns="0" rIns="0" bIns="0" rtlCol="0"/>
          <a:lstStyle/>
          <a:p>
            <a:endParaRPr/>
          </a:p>
        </p:txBody>
      </p:sp>
      <p:sp>
        <p:nvSpPr>
          <p:cNvPr id="9" name="object 9"/>
          <p:cNvSpPr/>
          <p:nvPr/>
        </p:nvSpPr>
        <p:spPr>
          <a:xfrm>
            <a:off x="2628503" y="1227276"/>
            <a:ext cx="6991945" cy="2618012"/>
          </a:xfrm>
          <a:custGeom>
            <a:avLst/>
            <a:gdLst/>
            <a:ahLst/>
            <a:cxnLst/>
            <a:rect l="l" t="t" r="r" b="b"/>
            <a:pathLst>
              <a:path w="6706234" h="2232025">
                <a:moveTo>
                  <a:pt x="422148" y="598271"/>
                </a:moveTo>
                <a:lnTo>
                  <a:pt x="418909" y="559295"/>
                </a:lnTo>
                <a:lnTo>
                  <a:pt x="408978" y="517753"/>
                </a:lnTo>
                <a:lnTo>
                  <a:pt x="393331" y="478155"/>
                </a:lnTo>
                <a:lnTo>
                  <a:pt x="373672" y="444550"/>
                </a:lnTo>
                <a:lnTo>
                  <a:pt x="324751" y="394538"/>
                </a:lnTo>
                <a:lnTo>
                  <a:pt x="266954" y="366179"/>
                </a:lnTo>
                <a:lnTo>
                  <a:pt x="205041" y="357962"/>
                </a:lnTo>
                <a:lnTo>
                  <a:pt x="174028" y="360921"/>
                </a:lnTo>
                <a:lnTo>
                  <a:pt x="114833" y="380047"/>
                </a:lnTo>
                <a:lnTo>
                  <a:pt x="63411" y="415493"/>
                </a:lnTo>
                <a:lnTo>
                  <a:pt x="24498" y="465721"/>
                </a:lnTo>
                <a:lnTo>
                  <a:pt x="2857" y="529221"/>
                </a:lnTo>
                <a:lnTo>
                  <a:pt x="0" y="565467"/>
                </a:lnTo>
                <a:lnTo>
                  <a:pt x="3238" y="604456"/>
                </a:lnTo>
                <a:lnTo>
                  <a:pt x="13169" y="645998"/>
                </a:lnTo>
                <a:lnTo>
                  <a:pt x="28816" y="685596"/>
                </a:lnTo>
                <a:lnTo>
                  <a:pt x="48450" y="719188"/>
                </a:lnTo>
                <a:lnTo>
                  <a:pt x="97370" y="769200"/>
                </a:lnTo>
                <a:lnTo>
                  <a:pt x="155168" y="797547"/>
                </a:lnTo>
                <a:lnTo>
                  <a:pt x="217093" y="805751"/>
                </a:lnTo>
                <a:lnTo>
                  <a:pt x="248107" y="802792"/>
                </a:lnTo>
                <a:lnTo>
                  <a:pt x="307289" y="783666"/>
                </a:lnTo>
                <a:lnTo>
                  <a:pt x="358724" y="748233"/>
                </a:lnTo>
                <a:lnTo>
                  <a:pt x="397637" y="698004"/>
                </a:lnTo>
                <a:lnTo>
                  <a:pt x="419277" y="634517"/>
                </a:lnTo>
                <a:lnTo>
                  <a:pt x="422148" y="598271"/>
                </a:lnTo>
                <a:close/>
              </a:path>
              <a:path w="6706234" h="2232025">
                <a:moveTo>
                  <a:pt x="6705892" y="1198041"/>
                </a:moveTo>
                <a:lnTo>
                  <a:pt x="6704927" y="1150556"/>
                </a:lnTo>
                <a:lnTo>
                  <a:pt x="6699580" y="1104049"/>
                </a:lnTo>
                <a:lnTo>
                  <a:pt x="6690030" y="1058748"/>
                </a:lnTo>
                <a:lnTo>
                  <a:pt x="6676453" y="1014895"/>
                </a:lnTo>
                <a:lnTo>
                  <a:pt x="6659054" y="972718"/>
                </a:lnTo>
                <a:lnTo>
                  <a:pt x="6637985" y="932459"/>
                </a:lnTo>
                <a:lnTo>
                  <a:pt x="6613449" y="894334"/>
                </a:lnTo>
                <a:lnTo>
                  <a:pt x="6585636" y="858583"/>
                </a:lnTo>
                <a:lnTo>
                  <a:pt x="6554698" y="825436"/>
                </a:lnTo>
                <a:lnTo>
                  <a:pt x="6520840" y="795134"/>
                </a:lnTo>
                <a:lnTo>
                  <a:pt x="6484239" y="767905"/>
                </a:lnTo>
                <a:lnTo>
                  <a:pt x="6445072" y="743978"/>
                </a:lnTo>
                <a:lnTo>
                  <a:pt x="6403530" y="723595"/>
                </a:lnTo>
                <a:lnTo>
                  <a:pt x="6359792" y="706983"/>
                </a:lnTo>
                <a:lnTo>
                  <a:pt x="6314033" y="694372"/>
                </a:lnTo>
                <a:lnTo>
                  <a:pt x="6336551" y="656031"/>
                </a:lnTo>
                <a:lnTo>
                  <a:pt x="6354775" y="614959"/>
                </a:lnTo>
                <a:lnTo>
                  <a:pt x="6368288" y="571360"/>
                </a:lnTo>
                <a:lnTo>
                  <a:pt x="6376708" y="525475"/>
                </a:lnTo>
                <a:lnTo>
                  <a:pt x="6379642" y="476275"/>
                </a:lnTo>
                <a:lnTo>
                  <a:pt x="6376543" y="428180"/>
                </a:lnTo>
                <a:lnTo>
                  <a:pt x="6367716" y="381584"/>
                </a:lnTo>
                <a:lnTo>
                  <a:pt x="6353505" y="336905"/>
                </a:lnTo>
                <a:lnTo>
                  <a:pt x="6334201" y="294551"/>
                </a:lnTo>
                <a:lnTo>
                  <a:pt x="6310134" y="254939"/>
                </a:lnTo>
                <a:lnTo>
                  <a:pt x="6281623" y="218465"/>
                </a:lnTo>
                <a:lnTo>
                  <a:pt x="6248984" y="185547"/>
                </a:lnTo>
                <a:lnTo>
                  <a:pt x="6212548" y="156603"/>
                </a:lnTo>
                <a:lnTo>
                  <a:pt x="6172632" y="132029"/>
                </a:lnTo>
                <a:lnTo>
                  <a:pt x="6129540" y="112229"/>
                </a:lnTo>
                <a:lnTo>
                  <a:pt x="6083605" y="97624"/>
                </a:lnTo>
                <a:lnTo>
                  <a:pt x="6035141" y="88633"/>
                </a:lnTo>
                <a:lnTo>
                  <a:pt x="5985167" y="85686"/>
                </a:lnTo>
                <a:lnTo>
                  <a:pt x="5936348" y="89014"/>
                </a:lnTo>
                <a:lnTo>
                  <a:pt x="5889117" y="98247"/>
                </a:lnTo>
                <a:lnTo>
                  <a:pt x="5843879" y="113068"/>
                </a:lnTo>
                <a:lnTo>
                  <a:pt x="5801068" y="133108"/>
                </a:lnTo>
                <a:lnTo>
                  <a:pt x="5761101" y="158038"/>
                </a:lnTo>
                <a:lnTo>
                  <a:pt x="5724398" y="187515"/>
                </a:lnTo>
                <a:lnTo>
                  <a:pt x="5695200" y="152019"/>
                </a:lnTo>
                <a:lnTo>
                  <a:pt x="5662612" y="119507"/>
                </a:lnTo>
                <a:lnTo>
                  <a:pt x="5626874" y="90284"/>
                </a:lnTo>
                <a:lnTo>
                  <a:pt x="5588178" y="64604"/>
                </a:lnTo>
                <a:lnTo>
                  <a:pt x="5546763" y="42799"/>
                </a:lnTo>
                <a:lnTo>
                  <a:pt x="5502834" y="25133"/>
                </a:lnTo>
                <a:lnTo>
                  <a:pt x="5456618" y="11912"/>
                </a:lnTo>
                <a:lnTo>
                  <a:pt x="5408307" y="3416"/>
                </a:lnTo>
                <a:lnTo>
                  <a:pt x="5359438" y="0"/>
                </a:lnTo>
                <a:lnTo>
                  <a:pt x="5311432" y="1663"/>
                </a:lnTo>
                <a:lnTo>
                  <a:pt x="5264569" y="8166"/>
                </a:lnTo>
                <a:lnTo>
                  <a:pt x="5219141" y="19291"/>
                </a:lnTo>
                <a:lnTo>
                  <a:pt x="5175440" y="34810"/>
                </a:lnTo>
                <a:lnTo>
                  <a:pt x="5133721" y="54508"/>
                </a:lnTo>
                <a:lnTo>
                  <a:pt x="5094300" y="78155"/>
                </a:lnTo>
                <a:lnTo>
                  <a:pt x="5057432" y="105524"/>
                </a:lnTo>
                <a:lnTo>
                  <a:pt x="5023409" y="136398"/>
                </a:lnTo>
                <a:lnTo>
                  <a:pt x="4992509" y="170561"/>
                </a:lnTo>
                <a:lnTo>
                  <a:pt x="4965027" y="207772"/>
                </a:lnTo>
                <a:lnTo>
                  <a:pt x="4941227" y="247815"/>
                </a:lnTo>
                <a:lnTo>
                  <a:pt x="4921415" y="290474"/>
                </a:lnTo>
                <a:lnTo>
                  <a:pt x="4905845" y="335508"/>
                </a:lnTo>
                <a:lnTo>
                  <a:pt x="4870323" y="301942"/>
                </a:lnTo>
                <a:lnTo>
                  <a:pt x="4831626" y="271780"/>
                </a:lnTo>
                <a:lnTo>
                  <a:pt x="4789983" y="245313"/>
                </a:lnTo>
                <a:lnTo>
                  <a:pt x="4745609" y="222821"/>
                </a:lnTo>
                <a:lnTo>
                  <a:pt x="4698708" y="204584"/>
                </a:lnTo>
                <a:lnTo>
                  <a:pt x="4649521" y="190881"/>
                </a:lnTo>
                <a:lnTo>
                  <a:pt x="4598251" y="181978"/>
                </a:lnTo>
                <a:lnTo>
                  <a:pt x="4550029" y="178333"/>
                </a:lnTo>
                <a:lnTo>
                  <a:pt x="4502543" y="179158"/>
                </a:lnTo>
                <a:lnTo>
                  <a:pt x="4456011" y="184289"/>
                </a:lnTo>
                <a:lnTo>
                  <a:pt x="4410659" y="193522"/>
                </a:lnTo>
                <a:lnTo>
                  <a:pt x="4366692" y="206717"/>
                </a:lnTo>
                <a:lnTo>
                  <a:pt x="4324350" y="223685"/>
                </a:lnTo>
                <a:lnTo>
                  <a:pt x="4283849" y="244246"/>
                </a:lnTo>
                <a:lnTo>
                  <a:pt x="4245407" y="268224"/>
                </a:lnTo>
                <a:lnTo>
                  <a:pt x="4209237" y="295452"/>
                </a:lnTo>
                <a:lnTo>
                  <a:pt x="4175582" y="325755"/>
                </a:lnTo>
                <a:lnTo>
                  <a:pt x="4175315" y="326047"/>
                </a:lnTo>
                <a:lnTo>
                  <a:pt x="4160050" y="294665"/>
                </a:lnTo>
                <a:lnTo>
                  <a:pt x="4135094" y="254038"/>
                </a:lnTo>
                <a:lnTo>
                  <a:pt x="4106138" y="215938"/>
                </a:lnTo>
                <a:lnTo>
                  <a:pt x="4073372" y="180733"/>
                </a:lnTo>
                <a:lnTo>
                  <a:pt x="4036911" y="148755"/>
                </a:lnTo>
                <a:lnTo>
                  <a:pt x="3996918" y="120345"/>
                </a:lnTo>
                <a:lnTo>
                  <a:pt x="3953548" y="95846"/>
                </a:lnTo>
                <a:lnTo>
                  <a:pt x="3906939" y="75615"/>
                </a:lnTo>
                <a:lnTo>
                  <a:pt x="3861765" y="61214"/>
                </a:lnTo>
                <a:lnTo>
                  <a:pt x="3816261" y="51447"/>
                </a:lnTo>
                <a:lnTo>
                  <a:pt x="3770706" y="46202"/>
                </a:lnTo>
                <a:lnTo>
                  <a:pt x="3725392" y="45339"/>
                </a:lnTo>
                <a:lnTo>
                  <a:pt x="3680561" y="48729"/>
                </a:lnTo>
                <a:lnTo>
                  <a:pt x="3636518" y="56261"/>
                </a:lnTo>
                <a:lnTo>
                  <a:pt x="3593528" y="67792"/>
                </a:lnTo>
                <a:lnTo>
                  <a:pt x="3551859" y="83185"/>
                </a:lnTo>
                <a:lnTo>
                  <a:pt x="3511791" y="102336"/>
                </a:lnTo>
                <a:lnTo>
                  <a:pt x="3473602" y="125107"/>
                </a:lnTo>
                <a:lnTo>
                  <a:pt x="3437572" y="151358"/>
                </a:lnTo>
                <a:lnTo>
                  <a:pt x="3403955" y="180987"/>
                </a:lnTo>
                <a:lnTo>
                  <a:pt x="3373056" y="213842"/>
                </a:lnTo>
                <a:lnTo>
                  <a:pt x="3345129" y="249809"/>
                </a:lnTo>
                <a:lnTo>
                  <a:pt x="3320453" y="288747"/>
                </a:lnTo>
                <a:lnTo>
                  <a:pt x="3292779" y="246329"/>
                </a:lnTo>
                <a:lnTo>
                  <a:pt x="3261080" y="206590"/>
                </a:lnTo>
                <a:lnTo>
                  <a:pt x="3225520" y="169875"/>
                </a:lnTo>
                <a:lnTo>
                  <a:pt x="3186252" y="136486"/>
                </a:lnTo>
                <a:lnTo>
                  <a:pt x="3143415" y="106781"/>
                </a:lnTo>
                <a:lnTo>
                  <a:pt x="3097174" y="81076"/>
                </a:lnTo>
                <a:lnTo>
                  <a:pt x="3047669" y="59728"/>
                </a:lnTo>
                <a:lnTo>
                  <a:pt x="2999968" y="44399"/>
                </a:lnTo>
                <a:lnTo>
                  <a:pt x="2951924" y="33756"/>
                </a:lnTo>
                <a:lnTo>
                  <a:pt x="2903804" y="27673"/>
                </a:lnTo>
                <a:lnTo>
                  <a:pt x="2855874" y="26022"/>
                </a:lnTo>
                <a:lnTo>
                  <a:pt x="2808401" y="28689"/>
                </a:lnTo>
                <a:lnTo>
                  <a:pt x="2761640" y="35534"/>
                </a:lnTo>
                <a:lnTo>
                  <a:pt x="2715869" y="46469"/>
                </a:lnTo>
                <a:lnTo>
                  <a:pt x="2671330" y="61341"/>
                </a:lnTo>
                <a:lnTo>
                  <a:pt x="2628328" y="80035"/>
                </a:lnTo>
                <a:lnTo>
                  <a:pt x="2587091" y="102425"/>
                </a:lnTo>
                <a:lnTo>
                  <a:pt x="2547899" y="128409"/>
                </a:lnTo>
                <a:lnTo>
                  <a:pt x="2511031" y="157835"/>
                </a:lnTo>
                <a:lnTo>
                  <a:pt x="2476728" y="190601"/>
                </a:lnTo>
                <a:lnTo>
                  <a:pt x="2445258" y="226580"/>
                </a:lnTo>
                <a:lnTo>
                  <a:pt x="2416899" y="265645"/>
                </a:lnTo>
                <a:lnTo>
                  <a:pt x="2370734" y="261518"/>
                </a:lnTo>
                <a:lnTo>
                  <a:pt x="2324811" y="261327"/>
                </a:lnTo>
                <a:lnTo>
                  <a:pt x="2279370" y="264972"/>
                </a:lnTo>
                <a:lnTo>
                  <a:pt x="2260765" y="268046"/>
                </a:lnTo>
                <a:lnTo>
                  <a:pt x="2255837" y="262039"/>
                </a:lnTo>
                <a:lnTo>
                  <a:pt x="2222957" y="228587"/>
                </a:lnTo>
                <a:lnTo>
                  <a:pt x="2187092" y="198018"/>
                </a:lnTo>
                <a:lnTo>
                  <a:pt x="2148446" y="170548"/>
                </a:lnTo>
                <a:lnTo>
                  <a:pt x="2107247" y="146392"/>
                </a:lnTo>
                <a:lnTo>
                  <a:pt x="2063673" y="125768"/>
                </a:lnTo>
                <a:lnTo>
                  <a:pt x="2017953" y="108889"/>
                </a:lnTo>
                <a:lnTo>
                  <a:pt x="1970290" y="95961"/>
                </a:lnTo>
                <a:lnTo>
                  <a:pt x="1920887" y="87223"/>
                </a:lnTo>
                <a:lnTo>
                  <a:pt x="1869948" y="82867"/>
                </a:lnTo>
                <a:lnTo>
                  <a:pt x="1817712" y="83159"/>
                </a:lnTo>
                <a:lnTo>
                  <a:pt x="1766697" y="88150"/>
                </a:lnTo>
                <a:lnTo>
                  <a:pt x="1717154" y="97612"/>
                </a:lnTo>
                <a:lnTo>
                  <a:pt x="1669326" y="111340"/>
                </a:lnTo>
                <a:lnTo>
                  <a:pt x="1623441" y="129146"/>
                </a:lnTo>
                <a:lnTo>
                  <a:pt x="1579740" y="150787"/>
                </a:lnTo>
                <a:lnTo>
                  <a:pt x="1538478" y="176060"/>
                </a:lnTo>
                <a:lnTo>
                  <a:pt x="1499870" y="204749"/>
                </a:lnTo>
                <a:lnTo>
                  <a:pt x="1464170" y="236651"/>
                </a:lnTo>
                <a:lnTo>
                  <a:pt x="1431607" y="271551"/>
                </a:lnTo>
                <a:lnTo>
                  <a:pt x="1386014" y="249428"/>
                </a:lnTo>
                <a:lnTo>
                  <a:pt x="1338046" y="231267"/>
                </a:lnTo>
                <a:lnTo>
                  <a:pt x="1287919" y="217335"/>
                </a:lnTo>
                <a:lnTo>
                  <a:pt x="1235887" y="207911"/>
                </a:lnTo>
                <a:lnTo>
                  <a:pt x="1182154" y="203238"/>
                </a:lnTo>
                <a:lnTo>
                  <a:pt x="1132408" y="203339"/>
                </a:lnTo>
                <a:lnTo>
                  <a:pt x="1083741" y="207568"/>
                </a:lnTo>
                <a:lnTo>
                  <a:pt x="1036345" y="215760"/>
                </a:lnTo>
                <a:lnTo>
                  <a:pt x="990447" y="227736"/>
                </a:lnTo>
                <a:lnTo>
                  <a:pt x="946226" y="243332"/>
                </a:lnTo>
                <a:lnTo>
                  <a:pt x="903884" y="262356"/>
                </a:lnTo>
                <a:lnTo>
                  <a:pt x="863625" y="284645"/>
                </a:lnTo>
                <a:lnTo>
                  <a:pt x="825652" y="310032"/>
                </a:lnTo>
                <a:lnTo>
                  <a:pt x="790168" y="338328"/>
                </a:lnTo>
                <a:lnTo>
                  <a:pt x="757364" y="369366"/>
                </a:lnTo>
                <a:lnTo>
                  <a:pt x="727456" y="402983"/>
                </a:lnTo>
                <a:lnTo>
                  <a:pt x="700620" y="438988"/>
                </a:lnTo>
                <a:lnTo>
                  <a:pt x="677062" y="477215"/>
                </a:lnTo>
                <a:lnTo>
                  <a:pt x="657009" y="517486"/>
                </a:lnTo>
                <a:lnTo>
                  <a:pt x="640626" y="559625"/>
                </a:lnTo>
                <a:lnTo>
                  <a:pt x="628129" y="603465"/>
                </a:lnTo>
                <a:lnTo>
                  <a:pt x="619734" y="648843"/>
                </a:lnTo>
                <a:lnTo>
                  <a:pt x="615607" y="695553"/>
                </a:lnTo>
                <a:lnTo>
                  <a:pt x="615302" y="703122"/>
                </a:lnTo>
                <a:lnTo>
                  <a:pt x="615365" y="717905"/>
                </a:lnTo>
                <a:lnTo>
                  <a:pt x="579272" y="754202"/>
                </a:lnTo>
                <a:lnTo>
                  <a:pt x="545846" y="792289"/>
                </a:lnTo>
                <a:lnTo>
                  <a:pt x="515213" y="832104"/>
                </a:lnTo>
                <a:lnTo>
                  <a:pt x="487476" y="873531"/>
                </a:lnTo>
                <a:lnTo>
                  <a:pt x="462775" y="916508"/>
                </a:lnTo>
                <a:lnTo>
                  <a:pt x="441223" y="960920"/>
                </a:lnTo>
                <a:lnTo>
                  <a:pt x="422948" y="1006690"/>
                </a:lnTo>
                <a:lnTo>
                  <a:pt x="408076" y="1053731"/>
                </a:lnTo>
                <a:lnTo>
                  <a:pt x="396709" y="1101966"/>
                </a:lnTo>
                <a:lnTo>
                  <a:pt x="388988" y="1151280"/>
                </a:lnTo>
                <a:lnTo>
                  <a:pt x="385013" y="1201597"/>
                </a:lnTo>
                <a:lnTo>
                  <a:pt x="384695" y="1244981"/>
                </a:lnTo>
                <a:lnTo>
                  <a:pt x="387210" y="1287868"/>
                </a:lnTo>
                <a:lnTo>
                  <a:pt x="392468" y="1330198"/>
                </a:lnTo>
                <a:lnTo>
                  <a:pt x="400431" y="1371892"/>
                </a:lnTo>
                <a:lnTo>
                  <a:pt x="410997" y="1412913"/>
                </a:lnTo>
                <a:lnTo>
                  <a:pt x="424129" y="1453184"/>
                </a:lnTo>
                <a:lnTo>
                  <a:pt x="439712" y="1492631"/>
                </a:lnTo>
                <a:lnTo>
                  <a:pt x="457720" y="1531213"/>
                </a:lnTo>
                <a:lnTo>
                  <a:pt x="478040" y="1568856"/>
                </a:lnTo>
                <a:lnTo>
                  <a:pt x="500634" y="1605483"/>
                </a:lnTo>
                <a:lnTo>
                  <a:pt x="525424" y="1641055"/>
                </a:lnTo>
                <a:lnTo>
                  <a:pt x="552323" y="1675498"/>
                </a:lnTo>
                <a:lnTo>
                  <a:pt x="581266" y="1708759"/>
                </a:lnTo>
                <a:lnTo>
                  <a:pt x="612190" y="1740750"/>
                </a:lnTo>
                <a:lnTo>
                  <a:pt x="645020" y="1771421"/>
                </a:lnTo>
                <a:lnTo>
                  <a:pt x="679691" y="1800720"/>
                </a:lnTo>
                <a:lnTo>
                  <a:pt x="716114" y="1828571"/>
                </a:lnTo>
                <a:lnTo>
                  <a:pt x="754240" y="1854911"/>
                </a:lnTo>
                <a:lnTo>
                  <a:pt x="793978" y="1879676"/>
                </a:lnTo>
                <a:lnTo>
                  <a:pt x="835266" y="1902815"/>
                </a:lnTo>
                <a:lnTo>
                  <a:pt x="878039" y="1924240"/>
                </a:lnTo>
                <a:lnTo>
                  <a:pt x="922210" y="1943925"/>
                </a:lnTo>
                <a:lnTo>
                  <a:pt x="967727" y="1961769"/>
                </a:lnTo>
                <a:lnTo>
                  <a:pt x="1014501" y="1977732"/>
                </a:lnTo>
                <a:lnTo>
                  <a:pt x="1062482" y="1991741"/>
                </a:lnTo>
                <a:lnTo>
                  <a:pt x="1111567" y="2003729"/>
                </a:lnTo>
                <a:lnTo>
                  <a:pt x="1161719" y="2013648"/>
                </a:lnTo>
                <a:lnTo>
                  <a:pt x="1212850" y="2021433"/>
                </a:lnTo>
                <a:lnTo>
                  <a:pt x="1264881" y="2026996"/>
                </a:lnTo>
                <a:lnTo>
                  <a:pt x="1317752" y="2030298"/>
                </a:lnTo>
                <a:lnTo>
                  <a:pt x="1369148" y="2031276"/>
                </a:lnTo>
                <a:lnTo>
                  <a:pt x="1419936" y="2030044"/>
                </a:lnTo>
                <a:lnTo>
                  <a:pt x="1470037" y="2026653"/>
                </a:lnTo>
                <a:lnTo>
                  <a:pt x="1519377" y="2021179"/>
                </a:lnTo>
                <a:lnTo>
                  <a:pt x="1567903" y="2013661"/>
                </a:lnTo>
                <a:lnTo>
                  <a:pt x="1615528" y="2004161"/>
                </a:lnTo>
                <a:lnTo>
                  <a:pt x="1662201" y="1992718"/>
                </a:lnTo>
                <a:lnTo>
                  <a:pt x="1707845" y="1979396"/>
                </a:lnTo>
                <a:lnTo>
                  <a:pt x="1752396" y="1964245"/>
                </a:lnTo>
                <a:lnTo>
                  <a:pt x="1795780" y="1947316"/>
                </a:lnTo>
                <a:lnTo>
                  <a:pt x="1838566" y="1928520"/>
                </a:lnTo>
                <a:lnTo>
                  <a:pt x="1880006" y="1907870"/>
                </a:lnTo>
                <a:lnTo>
                  <a:pt x="1916836" y="1931924"/>
                </a:lnTo>
                <a:lnTo>
                  <a:pt x="1957006" y="1951736"/>
                </a:lnTo>
                <a:lnTo>
                  <a:pt x="2000110" y="1966950"/>
                </a:lnTo>
                <a:lnTo>
                  <a:pt x="2045766" y="1977148"/>
                </a:lnTo>
                <a:lnTo>
                  <a:pt x="2093544" y="1981936"/>
                </a:lnTo>
                <a:lnTo>
                  <a:pt x="2109711" y="1982279"/>
                </a:lnTo>
                <a:lnTo>
                  <a:pt x="2125738" y="1981796"/>
                </a:lnTo>
                <a:lnTo>
                  <a:pt x="2177250" y="1976437"/>
                </a:lnTo>
                <a:lnTo>
                  <a:pt x="2226310" y="1964677"/>
                </a:lnTo>
                <a:lnTo>
                  <a:pt x="2272373" y="1946998"/>
                </a:lnTo>
                <a:lnTo>
                  <a:pt x="2314854" y="1923846"/>
                </a:lnTo>
                <a:lnTo>
                  <a:pt x="2353208" y="1895703"/>
                </a:lnTo>
                <a:lnTo>
                  <a:pt x="2386863" y="1863026"/>
                </a:lnTo>
                <a:lnTo>
                  <a:pt x="2415260" y="1826285"/>
                </a:lnTo>
                <a:lnTo>
                  <a:pt x="2417330" y="1822932"/>
                </a:lnTo>
                <a:lnTo>
                  <a:pt x="2425128" y="1826387"/>
                </a:lnTo>
                <a:lnTo>
                  <a:pt x="2437561" y="1830705"/>
                </a:lnTo>
                <a:lnTo>
                  <a:pt x="2450007" y="1834502"/>
                </a:lnTo>
                <a:lnTo>
                  <a:pt x="2462492" y="1837880"/>
                </a:lnTo>
                <a:lnTo>
                  <a:pt x="2475014" y="1840915"/>
                </a:lnTo>
                <a:lnTo>
                  <a:pt x="2492629" y="1887372"/>
                </a:lnTo>
                <a:lnTo>
                  <a:pt x="2514650" y="1931885"/>
                </a:lnTo>
                <a:lnTo>
                  <a:pt x="2540927" y="1974100"/>
                </a:lnTo>
                <a:lnTo>
                  <a:pt x="2571318" y="2013686"/>
                </a:lnTo>
                <a:lnTo>
                  <a:pt x="2605646" y="2050262"/>
                </a:lnTo>
                <a:lnTo>
                  <a:pt x="2643784" y="2083498"/>
                </a:lnTo>
                <a:lnTo>
                  <a:pt x="2685567" y="2113038"/>
                </a:lnTo>
                <a:lnTo>
                  <a:pt x="2730843" y="2138527"/>
                </a:lnTo>
                <a:lnTo>
                  <a:pt x="2779458" y="2159609"/>
                </a:lnTo>
                <a:lnTo>
                  <a:pt x="2826169" y="2174519"/>
                </a:lnTo>
                <a:lnTo>
                  <a:pt x="2873197" y="2184717"/>
                </a:lnTo>
                <a:lnTo>
                  <a:pt x="2920301" y="2190305"/>
                </a:lnTo>
                <a:lnTo>
                  <a:pt x="2967177" y="2191423"/>
                </a:lnTo>
                <a:lnTo>
                  <a:pt x="3013570" y="2188210"/>
                </a:lnTo>
                <a:lnTo>
                  <a:pt x="3059214" y="2180793"/>
                </a:lnTo>
                <a:lnTo>
                  <a:pt x="3103803" y="2169287"/>
                </a:lnTo>
                <a:lnTo>
                  <a:pt x="3147098" y="2153843"/>
                </a:lnTo>
                <a:lnTo>
                  <a:pt x="3188805" y="2134578"/>
                </a:lnTo>
                <a:lnTo>
                  <a:pt x="3228657" y="2111616"/>
                </a:lnTo>
                <a:lnTo>
                  <a:pt x="3266376" y="2085111"/>
                </a:lnTo>
                <a:lnTo>
                  <a:pt x="3305454" y="2120036"/>
                </a:lnTo>
                <a:lnTo>
                  <a:pt x="3348405" y="2151100"/>
                </a:lnTo>
                <a:lnTo>
                  <a:pt x="3395116" y="2177846"/>
                </a:lnTo>
                <a:lnTo>
                  <a:pt x="3445472" y="2199830"/>
                </a:lnTo>
                <a:lnTo>
                  <a:pt x="3492144" y="2214765"/>
                </a:lnTo>
                <a:lnTo>
                  <a:pt x="3539147" y="2225014"/>
                </a:lnTo>
                <a:lnTo>
                  <a:pt x="3586226" y="2230704"/>
                </a:lnTo>
                <a:lnTo>
                  <a:pt x="3633101" y="2231948"/>
                </a:lnTo>
                <a:lnTo>
                  <a:pt x="3679494" y="2228888"/>
                </a:lnTo>
                <a:lnTo>
                  <a:pt x="3725138" y="2221636"/>
                </a:lnTo>
                <a:lnTo>
                  <a:pt x="3769766" y="2210333"/>
                </a:lnTo>
                <a:lnTo>
                  <a:pt x="3813086" y="2195080"/>
                </a:lnTo>
                <a:lnTo>
                  <a:pt x="3854831" y="2176030"/>
                </a:lnTo>
                <a:lnTo>
                  <a:pt x="3894734" y="2153285"/>
                </a:lnTo>
                <a:lnTo>
                  <a:pt x="3932504" y="2126983"/>
                </a:lnTo>
                <a:lnTo>
                  <a:pt x="3967886" y="2097252"/>
                </a:lnTo>
                <a:lnTo>
                  <a:pt x="4000601" y="2064194"/>
                </a:lnTo>
                <a:lnTo>
                  <a:pt x="4030370" y="2027961"/>
                </a:lnTo>
                <a:lnTo>
                  <a:pt x="4056913" y="1988667"/>
                </a:lnTo>
                <a:lnTo>
                  <a:pt x="4079976" y="1946440"/>
                </a:lnTo>
                <a:lnTo>
                  <a:pt x="4099255" y="1901405"/>
                </a:lnTo>
                <a:lnTo>
                  <a:pt x="4103954" y="1886369"/>
                </a:lnTo>
                <a:lnTo>
                  <a:pt x="4106405" y="1878901"/>
                </a:lnTo>
                <a:lnTo>
                  <a:pt x="4113504" y="1878228"/>
                </a:lnTo>
                <a:lnTo>
                  <a:pt x="4142651" y="1898218"/>
                </a:lnTo>
                <a:lnTo>
                  <a:pt x="4173359" y="1916404"/>
                </a:lnTo>
                <a:lnTo>
                  <a:pt x="4239463" y="1946643"/>
                </a:lnTo>
                <a:lnTo>
                  <a:pt x="4284675" y="1961248"/>
                </a:lnTo>
                <a:lnTo>
                  <a:pt x="4330217" y="1971560"/>
                </a:lnTo>
                <a:lnTo>
                  <a:pt x="4375848" y="1977682"/>
                </a:lnTo>
                <a:lnTo>
                  <a:pt x="4404817" y="1978977"/>
                </a:lnTo>
                <a:lnTo>
                  <a:pt x="4411738" y="1980260"/>
                </a:lnTo>
                <a:lnTo>
                  <a:pt x="4424375" y="1981530"/>
                </a:lnTo>
                <a:lnTo>
                  <a:pt x="4436910" y="1982292"/>
                </a:lnTo>
                <a:lnTo>
                  <a:pt x="4449394" y="1982660"/>
                </a:lnTo>
                <a:lnTo>
                  <a:pt x="4461815" y="1982673"/>
                </a:lnTo>
                <a:lnTo>
                  <a:pt x="4488802" y="2022309"/>
                </a:lnTo>
                <a:lnTo>
                  <a:pt x="4519498" y="2059127"/>
                </a:lnTo>
                <a:lnTo>
                  <a:pt x="4553674" y="2092845"/>
                </a:lnTo>
                <a:lnTo>
                  <a:pt x="4591101" y="2123148"/>
                </a:lnTo>
                <a:lnTo>
                  <a:pt x="4631575" y="2149754"/>
                </a:lnTo>
                <a:lnTo>
                  <a:pt x="4674844" y="2172360"/>
                </a:lnTo>
                <a:lnTo>
                  <a:pt x="4720717" y="2190673"/>
                </a:lnTo>
                <a:lnTo>
                  <a:pt x="4768951" y="2204402"/>
                </a:lnTo>
                <a:lnTo>
                  <a:pt x="4819320" y="2213241"/>
                </a:lnTo>
                <a:lnTo>
                  <a:pt x="4871199" y="2216823"/>
                </a:lnTo>
                <a:lnTo>
                  <a:pt x="4922126" y="2214969"/>
                </a:lnTo>
                <a:lnTo>
                  <a:pt x="4971834" y="2207907"/>
                </a:lnTo>
                <a:lnTo>
                  <a:pt x="5019980" y="2195919"/>
                </a:lnTo>
                <a:lnTo>
                  <a:pt x="5066296" y="2179205"/>
                </a:lnTo>
                <a:lnTo>
                  <a:pt x="5110454" y="2158047"/>
                </a:lnTo>
                <a:lnTo>
                  <a:pt x="5152161" y="2132673"/>
                </a:lnTo>
                <a:lnTo>
                  <a:pt x="5191112" y="2103323"/>
                </a:lnTo>
                <a:lnTo>
                  <a:pt x="5227015" y="2070252"/>
                </a:lnTo>
                <a:lnTo>
                  <a:pt x="5259540" y="2033689"/>
                </a:lnTo>
                <a:lnTo>
                  <a:pt x="5304079" y="2057679"/>
                </a:lnTo>
                <a:lnTo>
                  <a:pt x="5351399" y="2077161"/>
                </a:lnTo>
                <a:lnTo>
                  <a:pt x="5401272" y="2091740"/>
                </a:lnTo>
                <a:lnTo>
                  <a:pt x="5453469" y="2101024"/>
                </a:lnTo>
                <a:lnTo>
                  <a:pt x="5500636" y="2104542"/>
                </a:lnTo>
                <a:lnTo>
                  <a:pt x="5547068" y="2103577"/>
                </a:lnTo>
                <a:lnTo>
                  <a:pt x="5592534" y="2098319"/>
                </a:lnTo>
                <a:lnTo>
                  <a:pt x="5636806" y="2088934"/>
                </a:lnTo>
                <a:lnTo>
                  <a:pt x="5679668" y="2075611"/>
                </a:lnTo>
                <a:lnTo>
                  <a:pt x="5720880" y="2058530"/>
                </a:lnTo>
                <a:lnTo>
                  <a:pt x="5760212" y="2037880"/>
                </a:lnTo>
                <a:lnTo>
                  <a:pt x="5797435" y="2013813"/>
                </a:lnTo>
                <a:lnTo>
                  <a:pt x="5832322" y="1986534"/>
                </a:lnTo>
                <a:lnTo>
                  <a:pt x="5864657" y="1956206"/>
                </a:lnTo>
                <a:lnTo>
                  <a:pt x="5894184" y="1923008"/>
                </a:lnTo>
                <a:lnTo>
                  <a:pt x="5920702" y="1887131"/>
                </a:lnTo>
                <a:lnTo>
                  <a:pt x="5943955" y="1848751"/>
                </a:lnTo>
                <a:lnTo>
                  <a:pt x="5963729" y="1808048"/>
                </a:lnTo>
                <a:lnTo>
                  <a:pt x="5979807" y="1765198"/>
                </a:lnTo>
                <a:lnTo>
                  <a:pt x="5991936" y="1720367"/>
                </a:lnTo>
                <a:lnTo>
                  <a:pt x="5999899" y="1673758"/>
                </a:lnTo>
                <a:lnTo>
                  <a:pt x="6000915" y="1658569"/>
                </a:lnTo>
                <a:lnTo>
                  <a:pt x="6001550" y="1651012"/>
                </a:lnTo>
                <a:lnTo>
                  <a:pt x="6008052" y="1648790"/>
                </a:lnTo>
                <a:lnTo>
                  <a:pt x="6039917" y="1660982"/>
                </a:lnTo>
                <a:lnTo>
                  <a:pt x="6072835" y="1671129"/>
                </a:lnTo>
                <a:lnTo>
                  <a:pt x="6106769" y="1679067"/>
                </a:lnTo>
                <a:lnTo>
                  <a:pt x="6141682" y="1684629"/>
                </a:lnTo>
                <a:lnTo>
                  <a:pt x="6190081" y="1688236"/>
                </a:lnTo>
                <a:lnTo>
                  <a:pt x="6237719" y="1687245"/>
                </a:lnTo>
                <a:lnTo>
                  <a:pt x="6284366" y="1681848"/>
                </a:lnTo>
                <a:lnTo>
                  <a:pt x="6329794" y="1672221"/>
                </a:lnTo>
                <a:lnTo>
                  <a:pt x="6373762" y="1658556"/>
                </a:lnTo>
                <a:lnTo>
                  <a:pt x="6416040" y="1641043"/>
                </a:lnTo>
                <a:lnTo>
                  <a:pt x="6456388" y="1619846"/>
                </a:lnTo>
                <a:lnTo>
                  <a:pt x="6494589" y="1595170"/>
                </a:lnTo>
                <a:lnTo>
                  <a:pt x="6530378" y="1567180"/>
                </a:lnTo>
                <a:lnTo>
                  <a:pt x="6563538" y="1536065"/>
                </a:lnTo>
                <a:lnTo>
                  <a:pt x="6593840" y="1502016"/>
                </a:lnTo>
                <a:lnTo>
                  <a:pt x="6621031" y="1465211"/>
                </a:lnTo>
                <a:lnTo>
                  <a:pt x="6644894" y="1425829"/>
                </a:lnTo>
                <a:lnTo>
                  <a:pt x="6665188" y="1384071"/>
                </a:lnTo>
                <a:lnTo>
                  <a:pt x="6681673" y="1340091"/>
                </a:lnTo>
                <a:lnTo>
                  <a:pt x="6694132" y="1294104"/>
                </a:lnTo>
                <a:lnTo>
                  <a:pt x="6702298" y="1246276"/>
                </a:lnTo>
                <a:lnTo>
                  <a:pt x="6705892" y="1198041"/>
                </a:lnTo>
                <a:close/>
              </a:path>
            </a:pathLst>
          </a:custGeom>
          <a:solidFill>
            <a:srgbClr val="FFFFFF"/>
          </a:solidFill>
        </p:spPr>
        <p:txBody>
          <a:bodyPr wrap="square" lIns="0" tIns="0" rIns="0" bIns="0" rtlCol="0"/>
          <a:lstStyle/>
          <a:p>
            <a:endParaRPr/>
          </a:p>
        </p:txBody>
      </p:sp>
      <p:grpSp>
        <p:nvGrpSpPr>
          <p:cNvPr id="10" name="object 10"/>
          <p:cNvGrpSpPr/>
          <p:nvPr/>
        </p:nvGrpSpPr>
        <p:grpSpPr>
          <a:xfrm>
            <a:off x="9411931" y="5429845"/>
            <a:ext cx="3589020" cy="4338320"/>
            <a:chOff x="9409325" y="5413517"/>
            <a:chExt cx="3589020" cy="4338320"/>
          </a:xfrm>
        </p:grpSpPr>
        <p:sp>
          <p:nvSpPr>
            <p:cNvPr id="11" name="object 11"/>
            <p:cNvSpPr/>
            <p:nvPr/>
          </p:nvSpPr>
          <p:spPr>
            <a:xfrm>
              <a:off x="11495350" y="8682554"/>
              <a:ext cx="1448435" cy="1069340"/>
            </a:xfrm>
            <a:custGeom>
              <a:avLst/>
              <a:gdLst/>
              <a:ahLst/>
              <a:cxnLst/>
              <a:rect l="l" t="t" r="r" b="b"/>
              <a:pathLst>
                <a:path w="1448434" h="1069340">
                  <a:moveTo>
                    <a:pt x="1115872" y="0"/>
                  </a:moveTo>
                  <a:lnTo>
                    <a:pt x="0" y="346557"/>
                  </a:lnTo>
                  <a:lnTo>
                    <a:pt x="224375" y="1069013"/>
                  </a:lnTo>
                  <a:lnTo>
                    <a:pt x="1447875" y="1069013"/>
                  </a:lnTo>
                  <a:lnTo>
                    <a:pt x="1115872" y="0"/>
                  </a:lnTo>
                  <a:close/>
                </a:path>
              </a:pathLst>
            </a:custGeom>
            <a:solidFill>
              <a:srgbClr val="FFFFFF"/>
            </a:solidFill>
          </p:spPr>
          <p:txBody>
            <a:bodyPr wrap="square" lIns="0" tIns="0" rIns="0" bIns="0" rtlCol="0"/>
            <a:lstStyle/>
            <a:p>
              <a:endParaRPr/>
            </a:p>
          </p:txBody>
        </p:sp>
        <p:sp>
          <p:nvSpPr>
            <p:cNvPr id="12" name="object 12"/>
            <p:cNvSpPr/>
            <p:nvPr/>
          </p:nvSpPr>
          <p:spPr>
            <a:xfrm>
              <a:off x="12122963" y="9575495"/>
              <a:ext cx="588645" cy="176530"/>
            </a:xfrm>
            <a:custGeom>
              <a:avLst/>
              <a:gdLst/>
              <a:ahLst/>
              <a:cxnLst/>
              <a:rect l="l" t="t" r="r" b="b"/>
              <a:pathLst>
                <a:path w="588645" h="176529">
                  <a:moveTo>
                    <a:pt x="12" y="176072"/>
                  </a:moveTo>
                  <a:close/>
                </a:path>
                <a:path w="588645" h="176529">
                  <a:moveTo>
                    <a:pt x="588556" y="176072"/>
                  </a:moveTo>
                  <a:lnTo>
                    <a:pt x="546163" y="0"/>
                  </a:lnTo>
                  <a:lnTo>
                    <a:pt x="349453" y="76238"/>
                  </a:lnTo>
                  <a:lnTo>
                    <a:pt x="388137" y="176072"/>
                  </a:lnTo>
                  <a:lnTo>
                    <a:pt x="588556" y="176072"/>
                  </a:lnTo>
                  <a:close/>
                </a:path>
              </a:pathLst>
            </a:custGeom>
            <a:solidFill>
              <a:srgbClr val="24211F"/>
            </a:solidFill>
          </p:spPr>
          <p:txBody>
            <a:bodyPr wrap="square" lIns="0" tIns="0" rIns="0" bIns="0" rtlCol="0"/>
            <a:lstStyle/>
            <a:p>
              <a:endParaRPr/>
            </a:p>
          </p:txBody>
        </p:sp>
        <p:sp>
          <p:nvSpPr>
            <p:cNvPr id="13" name="object 13"/>
            <p:cNvSpPr/>
            <p:nvPr/>
          </p:nvSpPr>
          <p:spPr>
            <a:xfrm>
              <a:off x="11257693" y="7843116"/>
              <a:ext cx="1330960" cy="1186180"/>
            </a:xfrm>
            <a:custGeom>
              <a:avLst/>
              <a:gdLst/>
              <a:ahLst/>
              <a:cxnLst/>
              <a:rect l="l" t="t" r="r" b="b"/>
              <a:pathLst>
                <a:path w="1330959" h="1186179">
                  <a:moveTo>
                    <a:pt x="1065491" y="0"/>
                  </a:moveTo>
                  <a:lnTo>
                    <a:pt x="0" y="330911"/>
                  </a:lnTo>
                  <a:lnTo>
                    <a:pt x="265430" y="1185621"/>
                  </a:lnTo>
                  <a:lnTo>
                    <a:pt x="1330947" y="854710"/>
                  </a:lnTo>
                  <a:lnTo>
                    <a:pt x="1065491" y="0"/>
                  </a:lnTo>
                  <a:close/>
                </a:path>
              </a:pathLst>
            </a:custGeom>
            <a:solidFill>
              <a:srgbClr val="F8D9B6"/>
            </a:solidFill>
          </p:spPr>
          <p:txBody>
            <a:bodyPr wrap="square" lIns="0" tIns="0" rIns="0" bIns="0" rtlCol="0"/>
            <a:lstStyle/>
            <a:p>
              <a:endParaRPr/>
            </a:p>
          </p:txBody>
        </p:sp>
        <p:sp>
          <p:nvSpPr>
            <p:cNvPr id="14" name="object 14"/>
            <p:cNvSpPr/>
            <p:nvPr/>
          </p:nvSpPr>
          <p:spPr>
            <a:xfrm>
              <a:off x="11629619" y="8725382"/>
              <a:ext cx="843915" cy="474345"/>
            </a:xfrm>
            <a:custGeom>
              <a:avLst/>
              <a:gdLst/>
              <a:ahLst/>
              <a:cxnLst/>
              <a:rect l="l" t="t" r="r" b="b"/>
              <a:pathLst>
                <a:path w="843915" h="474345">
                  <a:moveTo>
                    <a:pt x="418439" y="473760"/>
                  </a:moveTo>
                  <a:lnTo>
                    <a:pt x="361251" y="237299"/>
                  </a:lnTo>
                  <a:lnTo>
                    <a:pt x="336486" y="157530"/>
                  </a:lnTo>
                  <a:lnTo>
                    <a:pt x="0" y="262039"/>
                  </a:lnTo>
                  <a:lnTo>
                    <a:pt x="418439" y="473760"/>
                  </a:lnTo>
                  <a:close/>
                </a:path>
                <a:path w="843915" h="474345">
                  <a:moveTo>
                    <a:pt x="843775" y="0"/>
                  </a:moveTo>
                  <a:lnTo>
                    <a:pt x="510844" y="103403"/>
                  </a:lnTo>
                  <a:lnTo>
                    <a:pt x="535609" y="183159"/>
                  </a:lnTo>
                  <a:lnTo>
                    <a:pt x="622376" y="410438"/>
                  </a:lnTo>
                  <a:lnTo>
                    <a:pt x="843775" y="0"/>
                  </a:lnTo>
                  <a:close/>
                </a:path>
              </a:pathLst>
            </a:custGeom>
            <a:solidFill>
              <a:srgbClr val="EDECED"/>
            </a:solidFill>
          </p:spPr>
          <p:txBody>
            <a:bodyPr wrap="square" lIns="0" tIns="0" rIns="0" bIns="0" rtlCol="0"/>
            <a:lstStyle/>
            <a:p>
              <a:endParaRPr/>
            </a:p>
          </p:txBody>
        </p:sp>
        <p:sp>
          <p:nvSpPr>
            <p:cNvPr id="15" name="object 15"/>
            <p:cNvSpPr/>
            <p:nvPr/>
          </p:nvSpPr>
          <p:spPr>
            <a:xfrm>
              <a:off x="11966121" y="8828773"/>
              <a:ext cx="199390" cy="133985"/>
            </a:xfrm>
            <a:custGeom>
              <a:avLst/>
              <a:gdLst/>
              <a:ahLst/>
              <a:cxnLst/>
              <a:rect l="l" t="t" r="r" b="b"/>
              <a:pathLst>
                <a:path w="199390" h="133984">
                  <a:moveTo>
                    <a:pt x="174345" y="0"/>
                  </a:moveTo>
                  <a:lnTo>
                    <a:pt x="0" y="54140"/>
                  </a:lnTo>
                  <a:lnTo>
                    <a:pt x="24777" y="133908"/>
                  </a:lnTo>
                  <a:lnTo>
                    <a:pt x="111937" y="106832"/>
                  </a:lnTo>
                  <a:lnTo>
                    <a:pt x="199110" y="79756"/>
                  </a:lnTo>
                  <a:lnTo>
                    <a:pt x="174345" y="0"/>
                  </a:lnTo>
                  <a:close/>
                </a:path>
              </a:pathLst>
            </a:custGeom>
            <a:solidFill>
              <a:srgbClr val="644675"/>
            </a:solidFill>
          </p:spPr>
          <p:txBody>
            <a:bodyPr wrap="square" lIns="0" tIns="0" rIns="0" bIns="0" rtlCol="0"/>
            <a:lstStyle/>
            <a:p>
              <a:endParaRPr/>
            </a:p>
          </p:txBody>
        </p:sp>
        <p:sp>
          <p:nvSpPr>
            <p:cNvPr id="16" name="object 16"/>
            <p:cNvSpPr/>
            <p:nvPr/>
          </p:nvSpPr>
          <p:spPr>
            <a:xfrm>
              <a:off x="11990901" y="8908534"/>
              <a:ext cx="383540" cy="714375"/>
            </a:xfrm>
            <a:custGeom>
              <a:avLst/>
              <a:gdLst/>
              <a:ahLst/>
              <a:cxnLst/>
              <a:rect l="l" t="t" r="r" b="b"/>
              <a:pathLst>
                <a:path w="383540" h="714375">
                  <a:moveTo>
                    <a:pt x="174332" y="0"/>
                  </a:moveTo>
                  <a:lnTo>
                    <a:pt x="0" y="54140"/>
                  </a:lnTo>
                  <a:lnTo>
                    <a:pt x="143497" y="632091"/>
                  </a:lnTo>
                  <a:lnTo>
                    <a:pt x="302691" y="714222"/>
                  </a:lnTo>
                  <a:lnTo>
                    <a:pt x="383413" y="555498"/>
                  </a:lnTo>
                  <a:lnTo>
                    <a:pt x="174332" y="0"/>
                  </a:lnTo>
                  <a:close/>
                </a:path>
              </a:pathLst>
            </a:custGeom>
            <a:solidFill>
              <a:srgbClr val="B180B7"/>
            </a:solidFill>
          </p:spPr>
          <p:txBody>
            <a:bodyPr wrap="square" lIns="0" tIns="0" rIns="0" bIns="0" rtlCol="0"/>
            <a:lstStyle/>
            <a:p>
              <a:endParaRPr/>
            </a:p>
          </p:txBody>
        </p:sp>
        <p:sp>
          <p:nvSpPr>
            <p:cNvPr id="17" name="object 17"/>
            <p:cNvSpPr/>
            <p:nvPr/>
          </p:nvSpPr>
          <p:spPr>
            <a:xfrm>
              <a:off x="11658117" y="8745778"/>
              <a:ext cx="790575" cy="346710"/>
            </a:xfrm>
            <a:custGeom>
              <a:avLst/>
              <a:gdLst/>
              <a:ahLst/>
              <a:cxnLst/>
              <a:rect l="l" t="t" r="r" b="b"/>
              <a:pathLst>
                <a:path w="790575" h="346709">
                  <a:moveTo>
                    <a:pt x="391604" y="98615"/>
                  </a:moveTo>
                  <a:lnTo>
                    <a:pt x="0" y="220230"/>
                  </a:lnTo>
                  <a:lnTo>
                    <a:pt x="206819" y="346100"/>
                  </a:lnTo>
                  <a:lnTo>
                    <a:pt x="391604" y="98615"/>
                  </a:lnTo>
                  <a:close/>
                </a:path>
                <a:path w="790575" h="346709">
                  <a:moveTo>
                    <a:pt x="790359" y="0"/>
                  </a:moveTo>
                  <a:lnTo>
                    <a:pt x="398754" y="121615"/>
                  </a:lnTo>
                  <a:lnTo>
                    <a:pt x="672515" y="160642"/>
                  </a:lnTo>
                  <a:lnTo>
                    <a:pt x="790359" y="0"/>
                  </a:lnTo>
                  <a:close/>
                </a:path>
              </a:pathLst>
            </a:custGeom>
            <a:solidFill>
              <a:srgbClr val="FFFFFF"/>
            </a:solidFill>
          </p:spPr>
          <p:txBody>
            <a:bodyPr wrap="square" lIns="0" tIns="0" rIns="0" bIns="0" rtlCol="0"/>
            <a:lstStyle/>
            <a:p>
              <a:endParaRPr/>
            </a:p>
          </p:txBody>
        </p:sp>
        <p:sp>
          <p:nvSpPr>
            <p:cNvPr id="18" name="object 18"/>
            <p:cNvSpPr/>
            <p:nvPr/>
          </p:nvSpPr>
          <p:spPr>
            <a:xfrm>
              <a:off x="11526978" y="8433754"/>
              <a:ext cx="96697" cy="95237"/>
            </a:xfrm>
            <a:prstGeom prst="rect">
              <a:avLst/>
            </a:prstGeom>
            <a:blipFill>
              <a:blip r:embed="rId3" cstate="print"/>
              <a:stretch>
                <a:fillRect/>
              </a:stretch>
            </a:blipFill>
          </p:spPr>
          <p:txBody>
            <a:bodyPr wrap="square" lIns="0" tIns="0" rIns="0" bIns="0" rtlCol="0"/>
            <a:lstStyle/>
            <a:p>
              <a:endParaRPr/>
            </a:p>
          </p:txBody>
        </p:sp>
        <p:sp>
          <p:nvSpPr>
            <p:cNvPr id="19" name="object 19"/>
            <p:cNvSpPr/>
            <p:nvPr/>
          </p:nvSpPr>
          <p:spPr>
            <a:xfrm>
              <a:off x="12219815" y="8218584"/>
              <a:ext cx="96695" cy="95239"/>
            </a:xfrm>
            <a:prstGeom prst="rect">
              <a:avLst/>
            </a:prstGeom>
            <a:blipFill>
              <a:blip r:embed="rId4" cstate="print"/>
              <a:stretch>
                <a:fillRect/>
              </a:stretch>
            </a:blipFill>
          </p:spPr>
          <p:txBody>
            <a:bodyPr wrap="square" lIns="0" tIns="0" rIns="0" bIns="0" rtlCol="0"/>
            <a:lstStyle/>
            <a:p>
              <a:endParaRPr/>
            </a:p>
          </p:txBody>
        </p:sp>
        <p:sp>
          <p:nvSpPr>
            <p:cNvPr id="20" name="object 20"/>
            <p:cNvSpPr/>
            <p:nvPr/>
          </p:nvSpPr>
          <p:spPr>
            <a:xfrm>
              <a:off x="12095572" y="9511470"/>
              <a:ext cx="847725" cy="240665"/>
            </a:xfrm>
            <a:custGeom>
              <a:avLst/>
              <a:gdLst/>
              <a:ahLst/>
              <a:cxnLst/>
              <a:rect l="l" t="t" r="r" b="b"/>
              <a:pathLst>
                <a:path w="847725" h="240665">
                  <a:moveTo>
                    <a:pt x="773092" y="0"/>
                  </a:moveTo>
                  <a:lnTo>
                    <a:pt x="0" y="240097"/>
                  </a:lnTo>
                  <a:lnTo>
                    <a:pt x="847654" y="240097"/>
                  </a:lnTo>
                  <a:lnTo>
                    <a:pt x="773092" y="0"/>
                  </a:lnTo>
                  <a:close/>
                </a:path>
              </a:pathLst>
            </a:custGeom>
            <a:solidFill>
              <a:srgbClr val="24211F"/>
            </a:solidFill>
          </p:spPr>
          <p:txBody>
            <a:bodyPr wrap="square" lIns="0" tIns="0" rIns="0" bIns="0" rtlCol="0"/>
            <a:lstStyle/>
            <a:p>
              <a:endParaRPr/>
            </a:p>
          </p:txBody>
        </p:sp>
        <p:sp>
          <p:nvSpPr>
            <p:cNvPr id="21" name="object 21"/>
            <p:cNvSpPr/>
            <p:nvPr/>
          </p:nvSpPr>
          <p:spPr>
            <a:xfrm>
              <a:off x="11002757" y="7356673"/>
              <a:ext cx="1423035" cy="1141730"/>
            </a:xfrm>
            <a:custGeom>
              <a:avLst/>
              <a:gdLst/>
              <a:ahLst/>
              <a:cxnLst/>
              <a:rect l="l" t="t" r="r" b="b"/>
              <a:pathLst>
                <a:path w="1423034" h="1141729">
                  <a:moveTo>
                    <a:pt x="955192" y="0"/>
                  </a:moveTo>
                  <a:lnTo>
                    <a:pt x="611733" y="394068"/>
                  </a:lnTo>
                  <a:lnTo>
                    <a:pt x="544715" y="294081"/>
                  </a:lnTo>
                  <a:lnTo>
                    <a:pt x="0" y="783971"/>
                  </a:lnTo>
                  <a:lnTo>
                    <a:pt x="357454" y="1141526"/>
                  </a:lnTo>
                  <a:lnTo>
                    <a:pt x="383768" y="898029"/>
                  </a:lnTo>
                  <a:lnTo>
                    <a:pt x="1286446" y="567702"/>
                  </a:lnTo>
                  <a:lnTo>
                    <a:pt x="1422946" y="810615"/>
                  </a:lnTo>
                  <a:lnTo>
                    <a:pt x="1411693" y="391363"/>
                  </a:lnTo>
                  <a:lnTo>
                    <a:pt x="1148359" y="417957"/>
                  </a:lnTo>
                  <a:lnTo>
                    <a:pt x="1193253" y="267601"/>
                  </a:lnTo>
                  <a:lnTo>
                    <a:pt x="1057833" y="330492"/>
                  </a:lnTo>
                  <a:lnTo>
                    <a:pt x="1141336" y="100469"/>
                  </a:lnTo>
                  <a:lnTo>
                    <a:pt x="898258" y="317576"/>
                  </a:lnTo>
                  <a:lnTo>
                    <a:pt x="955192" y="0"/>
                  </a:lnTo>
                  <a:close/>
                </a:path>
              </a:pathLst>
            </a:custGeom>
            <a:solidFill>
              <a:srgbClr val="FABD46"/>
            </a:solidFill>
          </p:spPr>
          <p:txBody>
            <a:bodyPr wrap="square" lIns="0" tIns="0" rIns="0" bIns="0" rtlCol="0"/>
            <a:lstStyle/>
            <a:p>
              <a:endParaRPr/>
            </a:p>
          </p:txBody>
        </p:sp>
        <p:sp>
          <p:nvSpPr>
            <p:cNvPr id="22" name="object 22"/>
            <p:cNvSpPr/>
            <p:nvPr/>
          </p:nvSpPr>
          <p:spPr>
            <a:xfrm>
              <a:off x="11383153" y="9020016"/>
              <a:ext cx="325120" cy="732155"/>
            </a:xfrm>
            <a:custGeom>
              <a:avLst/>
              <a:gdLst/>
              <a:ahLst/>
              <a:cxnLst/>
              <a:rect l="l" t="t" r="r" b="b"/>
              <a:pathLst>
                <a:path w="325120" h="732154">
                  <a:moveTo>
                    <a:pt x="168054" y="0"/>
                  </a:moveTo>
                  <a:lnTo>
                    <a:pt x="134979" y="53690"/>
                  </a:lnTo>
                  <a:lnTo>
                    <a:pt x="105513" y="105989"/>
                  </a:lnTo>
                  <a:lnTo>
                    <a:pt x="79597" y="157016"/>
                  </a:lnTo>
                  <a:lnTo>
                    <a:pt x="57415" y="206360"/>
                  </a:lnTo>
                  <a:lnTo>
                    <a:pt x="38789" y="254407"/>
                  </a:lnTo>
                  <a:lnTo>
                    <a:pt x="23783" y="301013"/>
                  </a:lnTo>
                  <a:lnTo>
                    <a:pt x="12398" y="346163"/>
                  </a:lnTo>
                  <a:lnTo>
                    <a:pt x="4637" y="389847"/>
                  </a:lnTo>
                  <a:lnTo>
                    <a:pt x="503" y="432051"/>
                  </a:lnTo>
                  <a:lnTo>
                    <a:pt x="0" y="472762"/>
                  </a:lnTo>
                  <a:lnTo>
                    <a:pt x="3128" y="511968"/>
                  </a:lnTo>
                  <a:lnTo>
                    <a:pt x="9892" y="549657"/>
                  </a:lnTo>
                  <a:lnTo>
                    <a:pt x="34335" y="620433"/>
                  </a:lnTo>
                  <a:lnTo>
                    <a:pt x="70835" y="681316"/>
                  </a:lnTo>
                  <a:lnTo>
                    <a:pt x="115515" y="731021"/>
                  </a:lnTo>
                  <a:lnTo>
                    <a:pt x="116179" y="731551"/>
                  </a:lnTo>
                  <a:lnTo>
                    <a:pt x="324683" y="731551"/>
                  </a:lnTo>
                  <a:lnTo>
                    <a:pt x="316825" y="729013"/>
                  </a:lnTo>
                  <a:lnTo>
                    <a:pt x="266708" y="706799"/>
                  </a:lnTo>
                  <a:lnTo>
                    <a:pt x="215350" y="674718"/>
                  </a:lnTo>
                  <a:lnTo>
                    <a:pt x="168485" y="631184"/>
                  </a:lnTo>
                  <a:lnTo>
                    <a:pt x="131846" y="574611"/>
                  </a:lnTo>
                  <a:lnTo>
                    <a:pt x="116632" y="532032"/>
                  </a:lnTo>
                  <a:lnTo>
                    <a:pt x="108719" y="485432"/>
                  </a:lnTo>
                  <a:lnTo>
                    <a:pt x="108122" y="434983"/>
                  </a:lnTo>
                  <a:lnTo>
                    <a:pt x="114853" y="380860"/>
                  </a:lnTo>
                  <a:lnTo>
                    <a:pt x="124235" y="339649"/>
                  </a:lnTo>
                  <a:lnTo>
                    <a:pt x="137386" y="296606"/>
                  </a:lnTo>
                  <a:lnTo>
                    <a:pt x="154284" y="251785"/>
                  </a:lnTo>
                  <a:lnTo>
                    <a:pt x="174903" y="205237"/>
                  </a:lnTo>
                  <a:lnTo>
                    <a:pt x="199296" y="156883"/>
                  </a:lnTo>
                  <a:lnTo>
                    <a:pt x="227214" y="107174"/>
                  </a:lnTo>
                  <a:lnTo>
                    <a:pt x="258859" y="55765"/>
                  </a:lnTo>
                  <a:lnTo>
                    <a:pt x="168054" y="0"/>
                  </a:lnTo>
                  <a:close/>
                </a:path>
              </a:pathLst>
            </a:custGeom>
            <a:solidFill>
              <a:srgbClr val="FFFFFF"/>
            </a:solidFill>
          </p:spPr>
          <p:txBody>
            <a:bodyPr wrap="square" lIns="0" tIns="0" rIns="0" bIns="0" rtlCol="0"/>
            <a:lstStyle/>
            <a:p>
              <a:endParaRPr/>
            </a:p>
          </p:txBody>
        </p:sp>
        <p:sp>
          <p:nvSpPr>
            <p:cNvPr id="23" name="object 23"/>
            <p:cNvSpPr/>
            <p:nvPr/>
          </p:nvSpPr>
          <p:spPr>
            <a:xfrm>
              <a:off x="11725477" y="9731782"/>
              <a:ext cx="116839" cy="20320"/>
            </a:xfrm>
            <a:custGeom>
              <a:avLst/>
              <a:gdLst/>
              <a:ahLst/>
              <a:cxnLst/>
              <a:rect l="l" t="t" r="r" b="b"/>
              <a:pathLst>
                <a:path w="116840" h="20320">
                  <a:moveTo>
                    <a:pt x="61642" y="0"/>
                  </a:moveTo>
                  <a:lnTo>
                    <a:pt x="20520" y="6957"/>
                  </a:lnTo>
                  <a:lnTo>
                    <a:pt x="0" y="19785"/>
                  </a:lnTo>
                  <a:lnTo>
                    <a:pt x="116732" y="19785"/>
                  </a:lnTo>
                  <a:lnTo>
                    <a:pt x="100751" y="8763"/>
                  </a:lnTo>
                  <a:lnTo>
                    <a:pt x="61642" y="0"/>
                  </a:lnTo>
                  <a:close/>
                </a:path>
              </a:pathLst>
            </a:custGeom>
            <a:solidFill>
              <a:srgbClr val="F8D9B6"/>
            </a:solidFill>
          </p:spPr>
          <p:txBody>
            <a:bodyPr wrap="square" lIns="0" tIns="0" rIns="0" bIns="0" rtlCol="0"/>
            <a:lstStyle/>
            <a:p>
              <a:endParaRPr/>
            </a:p>
          </p:txBody>
        </p:sp>
        <p:sp>
          <p:nvSpPr>
            <p:cNvPr id="24" name="object 24"/>
            <p:cNvSpPr/>
            <p:nvPr/>
          </p:nvSpPr>
          <p:spPr>
            <a:xfrm>
              <a:off x="12491920" y="8688384"/>
              <a:ext cx="506095" cy="386715"/>
            </a:xfrm>
            <a:custGeom>
              <a:avLst/>
              <a:gdLst/>
              <a:ahLst/>
              <a:cxnLst/>
              <a:rect l="l" t="t" r="r" b="b"/>
              <a:pathLst>
                <a:path w="506095" h="386715">
                  <a:moveTo>
                    <a:pt x="79667" y="97443"/>
                  </a:moveTo>
                  <a:lnTo>
                    <a:pt x="0" y="164448"/>
                  </a:lnTo>
                  <a:lnTo>
                    <a:pt x="11307" y="176990"/>
                  </a:lnTo>
                  <a:lnTo>
                    <a:pt x="39644" y="206315"/>
                  </a:lnTo>
                  <a:lnTo>
                    <a:pt x="81919" y="246081"/>
                  </a:lnTo>
                  <a:lnTo>
                    <a:pt x="135039" y="289949"/>
                  </a:lnTo>
                  <a:lnTo>
                    <a:pt x="188881" y="327303"/>
                  </a:lnTo>
                  <a:lnTo>
                    <a:pt x="240444" y="355629"/>
                  </a:lnTo>
                  <a:lnTo>
                    <a:pt x="289658" y="374907"/>
                  </a:lnTo>
                  <a:lnTo>
                    <a:pt x="336452" y="385115"/>
                  </a:lnTo>
                  <a:lnTo>
                    <a:pt x="380757" y="386228"/>
                  </a:lnTo>
                  <a:lnTo>
                    <a:pt x="422503" y="378227"/>
                  </a:lnTo>
                  <a:lnTo>
                    <a:pt x="466211" y="358153"/>
                  </a:lnTo>
                  <a:lnTo>
                    <a:pt x="500884" y="330446"/>
                  </a:lnTo>
                  <a:lnTo>
                    <a:pt x="506097" y="324096"/>
                  </a:lnTo>
                  <a:lnTo>
                    <a:pt x="506097" y="283621"/>
                  </a:lnTo>
                  <a:lnTo>
                    <a:pt x="354506" y="283621"/>
                  </a:lnTo>
                  <a:lnTo>
                    <a:pt x="309198" y="272607"/>
                  </a:lnTo>
                  <a:lnTo>
                    <a:pt x="257545" y="247782"/>
                  </a:lnTo>
                  <a:lnTo>
                    <a:pt x="200685" y="209558"/>
                  </a:lnTo>
                  <a:lnTo>
                    <a:pt x="153271" y="170497"/>
                  </a:lnTo>
                  <a:lnTo>
                    <a:pt x="115181" y="134744"/>
                  </a:lnTo>
                  <a:lnTo>
                    <a:pt x="89594" y="108376"/>
                  </a:lnTo>
                  <a:lnTo>
                    <a:pt x="79667" y="97443"/>
                  </a:lnTo>
                  <a:close/>
                </a:path>
                <a:path w="506095" h="386715">
                  <a:moveTo>
                    <a:pt x="506097" y="0"/>
                  </a:moveTo>
                  <a:lnTo>
                    <a:pt x="502655" y="39731"/>
                  </a:lnTo>
                  <a:lnTo>
                    <a:pt x="492754" y="103882"/>
                  </a:lnTo>
                  <a:lnTo>
                    <a:pt x="479408" y="158855"/>
                  </a:lnTo>
                  <a:lnTo>
                    <a:pt x="462747" y="204292"/>
                  </a:lnTo>
                  <a:lnTo>
                    <a:pt x="442904" y="239835"/>
                  </a:lnTo>
                  <a:lnTo>
                    <a:pt x="394195" y="279802"/>
                  </a:lnTo>
                  <a:lnTo>
                    <a:pt x="354506" y="283621"/>
                  </a:lnTo>
                  <a:lnTo>
                    <a:pt x="506097" y="283621"/>
                  </a:lnTo>
                  <a:lnTo>
                    <a:pt x="506097" y="0"/>
                  </a:lnTo>
                  <a:close/>
                </a:path>
              </a:pathLst>
            </a:custGeom>
            <a:solidFill>
              <a:srgbClr val="FFFFFF"/>
            </a:solidFill>
          </p:spPr>
          <p:txBody>
            <a:bodyPr wrap="square" lIns="0" tIns="0" rIns="0" bIns="0" rtlCol="0"/>
            <a:lstStyle/>
            <a:p>
              <a:endParaRPr/>
            </a:p>
          </p:txBody>
        </p:sp>
        <p:sp>
          <p:nvSpPr>
            <p:cNvPr id="25" name="object 25"/>
            <p:cNvSpPr/>
            <p:nvPr/>
          </p:nvSpPr>
          <p:spPr>
            <a:xfrm>
              <a:off x="12968470" y="8640104"/>
              <a:ext cx="29845" cy="142240"/>
            </a:xfrm>
            <a:custGeom>
              <a:avLst/>
              <a:gdLst/>
              <a:ahLst/>
              <a:cxnLst/>
              <a:rect l="l" t="t" r="r" b="b"/>
              <a:pathLst>
                <a:path w="29845" h="142240">
                  <a:moveTo>
                    <a:pt x="29548" y="0"/>
                  </a:moveTo>
                  <a:lnTo>
                    <a:pt x="9340" y="28137"/>
                  </a:lnTo>
                  <a:lnTo>
                    <a:pt x="0" y="66719"/>
                  </a:lnTo>
                  <a:lnTo>
                    <a:pt x="6625" y="107109"/>
                  </a:lnTo>
                  <a:lnTo>
                    <a:pt x="28681" y="141633"/>
                  </a:lnTo>
                  <a:lnTo>
                    <a:pt x="29548" y="142231"/>
                  </a:lnTo>
                  <a:lnTo>
                    <a:pt x="29548" y="0"/>
                  </a:lnTo>
                  <a:close/>
                </a:path>
              </a:pathLst>
            </a:custGeom>
            <a:solidFill>
              <a:srgbClr val="F8D9B6"/>
            </a:solidFill>
          </p:spPr>
          <p:txBody>
            <a:bodyPr wrap="square" lIns="0" tIns="0" rIns="0" bIns="0" rtlCol="0"/>
            <a:lstStyle/>
            <a:p>
              <a:endParaRPr/>
            </a:p>
          </p:txBody>
        </p:sp>
        <p:sp>
          <p:nvSpPr>
            <p:cNvPr id="26" name="object 26"/>
            <p:cNvSpPr/>
            <p:nvPr/>
          </p:nvSpPr>
          <p:spPr>
            <a:xfrm>
              <a:off x="12007748" y="8929496"/>
              <a:ext cx="365760" cy="652145"/>
            </a:xfrm>
            <a:custGeom>
              <a:avLst/>
              <a:gdLst/>
              <a:ahLst/>
              <a:cxnLst/>
              <a:rect l="l" t="t" r="r" b="b"/>
              <a:pathLst>
                <a:path w="365759" h="652145">
                  <a:moveTo>
                    <a:pt x="194881" y="77812"/>
                  </a:moveTo>
                  <a:lnTo>
                    <a:pt x="165595" y="0"/>
                  </a:lnTo>
                  <a:lnTo>
                    <a:pt x="0" y="98793"/>
                  </a:lnTo>
                  <a:lnTo>
                    <a:pt x="20612" y="181775"/>
                  </a:lnTo>
                  <a:lnTo>
                    <a:pt x="194881" y="77812"/>
                  </a:lnTo>
                  <a:close/>
                </a:path>
                <a:path w="365759" h="652145">
                  <a:moveTo>
                    <a:pt x="254762" y="236855"/>
                  </a:moveTo>
                  <a:lnTo>
                    <a:pt x="225463" y="159054"/>
                  </a:lnTo>
                  <a:lnTo>
                    <a:pt x="42125" y="268427"/>
                  </a:lnTo>
                  <a:lnTo>
                    <a:pt x="62738" y="351409"/>
                  </a:lnTo>
                  <a:lnTo>
                    <a:pt x="254762" y="236855"/>
                  </a:lnTo>
                  <a:close/>
                </a:path>
                <a:path w="365759" h="652145">
                  <a:moveTo>
                    <a:pt x="314629" y="395909"/>
                  </a:moveTo>
                  <a:lnTo>
                    <a:pt x="285330" y="318109"/>
                  </a:lnTo>
                  <a:lnTo>
                    <a:pt x="84251" y="438061"/>
                  </a:lnTo>
                  <a:lnTo>
                    <a:pt x="104863" y="521055"/>
                  </a:lnTo>
                  <a:lnTo>
                    <a:pt x="314629" y="395909"/>
                  </a:lnTo>
                  <a:close/>
                </a:path>
                <a:path w="365759" h="652145">
                  <a:moveTo>
                    <a:pt x="365429" y="530898"/>
                  </a:moveTo>
                  <a:lnTo>
                    <a:pt x="345198" y="477164"/>
                  </a:lnTo>
                  <a:lnTo>
                    <a:pt x="126720" y="607491"/>
                  </a:lnTo>
                  <a:lnTo>
                    <a:pt x="212369" y="651675"/>
                  </a:lnTo>
                  <a:lnTo>
                    <a:pt x="343890" y="573214"/>
                  </a:lnTo>
                  <a:lnTo>
                    <a:pt x="365429" y="530898"/>
                  </a:lnTo>
                  <a:close/>
                </a:path>
              </a:pathLst>
            </a:custGeom>
            <a:solidFill>
              <a:srgbClr val="644675"/>
            </a:solidFill>
          </p:spPr>
          <p:txBody>
            <a:bodyPr wrap="square" lIns="0" tIns="0" rIns="0" bIns="0" rtlCol="0"/>
            <a:lstStyle/>
            <a:p>
              <a:endParaRPr/>
            </a:p>
          </p:txBody>
        </p:sp>
        <p:sp>
          <p:nvSpPr>
            <p:cNvPr id="27" name="object 27"/>
            <p:cNvSpPr/>
            <p:nvPr/>
          </p:nvSpPr>
          <p:spPr>
            <a:xfrm>
              <a:off x="9409325" y="5413517"/>
              <a:ext cx="3248660" cy="1533525"/>
            </a:xfrm>
            <a:custGeom>
              <a:avLst/>
              <a:gdLst/>
              <a:ahLst/>
              <a:cxnLst/>
              <a:rect l="l" t="t" r="r" b="b"/>
              <a:pathLst>
                <a:path w="3248659" h="1533525">
                  <a:moveTo>
                    <a:pt x="1624228" y="0"/>
                  </a:moveTo>
                  <a:lnTo>
                    <a:pt x="1560451" y="580"/>
                  </a:lnTo>
                  <a:lnTo>
                    <a:pt x="1497297" y="2306"/>
                  </a:lnTo>
                  <a:lnTo>
                    <a:pt x="1434810" y="5157"/>
                  </a:lnTo>
                  <a:lnTo>
                    <a:pt x="1373037" y="9112"/>
                  </a:lnTo>
                  <a:lnTo>
                    <a:pt x="1312022" y="14148"/>
                  </a:lnTo>
                  <a:lnTo>
                    <a:pt x="1251810" y="20246"/>
                  </a:lnTo>
                  <a:lnTo>
                    <a:pt x="1192447" y="27383"/>
                  </a:lnTo>
                  <a:lnTo>
                    <a:pt x="1133978" y="35539"/>
                  </a:lnTo>
                  <a:lnTo>
                    <a:pt x="1076447" y="44691"/>
                  </a:lnTo>
                  <a:lnTo>
                    <a:pt x="1019900" y="54819"/>
                  </a:lnTo>
                  <a:lnTo>
                    <a:pt x="964382" y="65902"/>
                  </a:lnTo>
                  <a:lnTo>
                    <a:pt x="909938" y="77917"/>
                  </a:lnTo>
                  <a:lnTo>
                    <a:pt x="856613" y="90844"/>
                  </a:lnTo>
                  <a:lnTo>
                    <a:pt x="804453" y="104662"/>
                  </a:lnTo>
                  <a:lnTo>
                    <a:pt x="753503" y="119349"/>
                  </a:lnTo>
                  <a:lnTo>
                    <a:pt x="703807" y="134884"/>
                  </a:lnTo>
                  <a:lnTo>
                    <a:pt x="655411" y="151245"/>
                  </a:lnTo>
                  <a:lnTo>
                    <a:pt x="608360" y="168411"/>
                  </a:lnTo>
                  <a:lnTo>
                    <a:pt x="562699" y="186362"/>
                  </a:lnTo>
                  <a:lnTo>
                    <a:pt x="518474" y="205075"/>
                  </a:lnTo>
                  <a:lnTo>
                    <a:pt x="475729" y="224529"/>
                  </a:lnTo>
                  <a:lnTo>
                    <a:pt x="434509" y="244704"/>
                  </a:lnTo>
                  <a:lnTo>
                    <a:pt x="394860" y="265577"/>
                  </a:lnTo>
                  <a:lnTo>
                    <a:pt x="356827" y="287127"/>
                  </a:lnTo>
                  <a:lnTo>
                    <a:pt x="320455" y="309334"/>
                  </a:lnTo>
                  <a:lnTo>
                    <a:pt x="285789" y="332175"/>
                  </a:lnTo>
                  <a:lnTo>
                    <a:pt x="252875" y="355630"/>
                  </a:lnTo>
                  <a:lnTo>
                    <a:pt x="221757" y="379677"/>
                  </a:lnTo>
                  <a:lnTo>
                    <a:pt x="192480" y="404295"/>
                  </a:lnTo>
                  <a:lnTo>
                    <a:pt x="139631" y="455158"/>
                  </a:lnTo>
                  <a:lnTo>
                    <a:pt x="94691" y="508049"/>
                  </a:lnTo>
                  <a:lnTo>
                    <a:pt x="58019" y="562798"/>
                  </a:lnTo>
                  <a:lnTo>
                    <a:pt x="29978" y="619233"/>
                  </a:lnTo>
                  <a:lnTo>
                    <a:pt x="10927" y="677185"/>
                  </a:lnTo>
                  <a:lnTo>
                    <a:pt x="1229" y="736484"/>
                  </a:lnTo>
                  <a:lnTo>
                    <a:pt x="0" y="766584"/>
                  </a:lnTo>
                  <a:lnTo>
                    <a:pt x="1229" y="796686"/>
                  </a:lnTo>
                  <a:lnTo>
                    <a:pt x="10927" y="855985"/>
                  </a:lnTo>
                  <a:lnTo>
                    <a:pt x="29978" y="913939"/>
                  </a:lnTo>
                  <a:lnTo>
                    <a:pt x="58019" y="970375"/>
                  </a:lnTo>
                  <a:lnTo>
                    <a:pt x="94691" y="1025124"/>
                  </a:lnTo>
                  <a:lnTo>
                    <a:pt x="139631" y="1078016"/>
                  </a:lnTo>
                  <a:lnTo>
                    <a:pt x="192480" y="1128879"/>
                  </a:lnTo>
                  <a:lnTo>
                    <a:pt x="221757" y="1153497"/>
                  </a:lnTo>
                  <a:lnTo>
                    <a:pt x="252875" y="1177544"/>
                  </a:lnTo>
                  <a:lnTo>
                    <a:pt x="285789" y="1200999"/>
                  </a:lnTo>
                  <a:lnTo>
                    <a:pt x="320455" y="1223840"/>
                  </a:lnTo>
                  <a:lnTo>
                    <a:pt x="356827" y="1246047"/>
                  </a:lnTo>
                  <a:lnTo>
                    <a:pt x="394860" y="1267597"/>
                  </a:lnTo>
                  <a:lnTo>
                    <a:pt x="434509" y="1288470"/>
                  </a:lnTo>
                  <a:lnTo>
                    <a:pt x="475729" y="1308644"/>
                  </a:lnTo>
                  <a:lnTo>
                    <a:pt x="518474" y="1328098"/>
                  </a:lnTo>
                  <a:lnTo>
                    <a:pt x="562699" y="1346811"/>
                  </a:lnTo>
                  <a:lnTo>
                    <a:pt x="608360" y="1364761"/>
                  </a:lnTo>
                  <a:lnTo>
                    <a:pt x="655411" y="1381927"/>
                  </a:lnTo>
                  <a:lnTo>
                    <a:pt x="703807" y="1398288"/>
                  </a:lnTo>
                  <a:lnTo>
                    <a:pt x="753503" y="1413823"/>
                  </a:lnTo>
                  <a:lnTo>
                    <a:pt x="804453" y="1428509"/>
                  </a:lnTo>
                  <a:lnTo>
                    <a:pt x="856613" y="1442327"/>
                  </a:lnTo>
                  <a:lnTo>
                    <a:pt x="909938" y="1455254"/>
                  </a:lnTo>
                  <a:lnTo>
                    <a:pt x="964382" y="1467269"/>
                  </a:lnTo>
                  <a:lnTo>
                    <a:pt x="1019900" y="1478351"/>
                  </a:lnTo>
                  <a:lnTo>
                    <a:pt x="1076447" y="1488479"/>
                  </a:lnTo>
                  <a:lnTo>
                    <a:pt x="1133978" y="1497631"/>
                  </a:lnTo>
                  <a:lnTo>
                    <a:pt x="1192447" y="1505786"/>
                  </a:lnTo>
                  <a:lnTo>
                    <a:pt x="1251810" y="1512923"/>
                  </a:lnTo>
                  <a:lnTo>
                    <a:pt x="1312022" y="1519021"/>
                  </a:lnTo>
                  <a:lnTo>
                    <a:pt x="1373037" y="1524057"/>
                  </a:lnTo>
                  <a:lnTo>
                    <a:pt x="1434810" y="1528012"/>
                  </a:lnTo>
                  <a:lnTo>
                    <a:pt x="1497297" y="1530863"/>
                  </a:lnTo>
                  <a:lnTo>
                    <a:pt x="1560451" y="1532589"/>
                  </a:lnTo>
                  <a:lnTo>
                    <a:pt x="1624228" y="1533169"/>
                  </a:lnTo>
                  <a:lnTo>
                    <a:pt x="1688006" y="1532589"/>
                  </a:lnTo>
                  <a:lnTo>
                    <a:pt x="1751161" y="1530863"/>
                  </a:lnTo>
                  <a:lnTo>
                    <a:pt x="1813648" y="1528012"/>
                  </a:lnTo>
                  <a:lnTo>
                    <a:pt x="1875422" y="1524057"/>
                  </a:lnTo>
                  <a:lnTo>
                    <a:pt x="1936438" y="1519021"/>
                  </a:lnTo>
                  <a:lnTo>
                    <a:pt x="1996650" y="1512923"/>
                  </a:lnTo>
                  <a:lnTo>
                    <a:pt x="2056014" y="1505786"/>
                  </a:lnTo>
                  <a:lnTo>
                    <a:pt x="2114484" y="1497631"/>
                  </a:lnTo>
                  <a:lnTo>
                    <a:pt x="2172016" y="1488479"/>
                  </a:lnTo>
                  <a:lnTo>
                    <a:pt x="2228563" y="1478351"/>
                  </a:lnTo>
                  <a:lnTo>
                    <a:pt x="2284082" y="1467269"/>
                  </a:lnTo>
                  <a:lnTo>
                    <a:pt x="2338526" y="1455254"/>
                  </a:lnTo>
                  <a:lnTo>
                    <a:pt x="2391851" y="1442327"/>
                  </a:lnTo>
                  <a:lnTo>
                    <a:pt x="2444011" y="1428509"/>
                  </a:lnTo>
                  <a:lnTo>
                    <a:pt x="2494962" y="1413823"/>
                  </a:lnTo>
                  <a:lnTo>
                    <a:pt x="2544659" y="1398288"/>
                  </a:lnTo>
                  <a:lnTo>
                    <a:pt x="2593055" y="1381927"/>
                  </a:lnTo>
                  <a:lnTo>
                    <a:pt x="2640106" y="1364761"/>
                  </a:lnTo>
                  <a:lnTo>
                    <a:pt x="2685767" y="1346811"/>
                  </a:lnTo>
                  <a:lnTo>
                    <a:pt x="2729993" y="1328098"/>
                  </a:lnTo>
                  <a:lnTo>
                    <a:pt x="2772738" y="1308644"/>
                  </a:lnTo>
                  <a:lnTo>
                    <a:pt x="2813958" y="1288470"/>
                  </a:lnTo>
                  <a:lnTo>
                    <a:pt x="2853607" y="1267597"/>
                  </a:lnTo>
                  <a:lnTo>
                    <a:pt x="2891640" y="1246047"/>
                  </a:lnTo>
                  <a:lnTo>
                    <a:pt x="2928012" y="1223840"/>
                  </a:lnTo>
                  <a:lnTo>
                    <a:pt x="2962678" y="1200999"/>
                  </a:lnTo>
                  <a:lnTo>
                    <a:pt x="2995593" y="1177544"/>
                  </a:lnTo>
                  <a:lnTo>
                    <a:pt x="3026711" y="1153497"/>
                  </a:lnTo>
                  <a:lnTo>
                    <a:pt x="3055988" y="1128879"/>
                  </a:lnTo>
                  <a:lnTo>
                    <a:pt x="3108837" y="1078016"/>
                  </a:lnTo>
                  <a:lnTo>
                    <a:pt x="3153777" y="1025124"/>
                  </a:lnTo>
                  <a:lnTo>
                    <a:pt x="3190449" y="970375"/>
                  </a:lnTo>
                  <a:lnTo>
                    <a:pt x="3218491" y="913939"/>
                  </a:lnTo>
                  <a:lnTo>
                    <a:pt x="3237541" y="855985"/>
                  </a:lnTo>
                  <a:lnTo>
                    <a:pt x="3247240" y="796686"/>
                  </a:lnTo>
                  <a:lnTo>
                    <a:pt x="3248469" y="766584"/>
                  </a:lnTo>
                  <a:lnTo>
                    <a:pt x="3247240" y="736484"/>
                  </a:lnTo>
                  <a:lnTo>
                    <a:pt x="3237541" y="677185"/>
                  </a:lnTo>
                  <a:lnTo>
                    <a:pt x="3218491" y="619233"/>
                  </a:lnTo>
                  <a:lnTo>
                    <a:pt x="3190449" y="562798"/>
                  </a:lnTo>
                  <a:lnTo>
                    <a:pt x="3153777" y="508049"/>
                  </a:lnTo>
                  <a:lnTo>
                    <a:pt x="3108837" y="455158"/>
                  </a:lnTo>
                  <a:lnTo>
                    <a:pt x="3055988" y="404295"/>
                  </a:lnTo>
                  <a:lnTo>
                    <a:pt x="3026711" y="379677"/>
                  </a:lnTo>
                  <a:lnTo>
                    <a:pt x="2995593" y="355630"/>
                  </a:lnTo>
                  <a:lnTo>
                    <a:pt x="2962678" y="332175"/>
                  </a:lnTo>
                  <a:lnTo>
                    <a:pt x="2928012" y="309334"/>
                  </a:lnTo>
                  <a:lnTo>
                    <a:pt x="2891640" y="287127"/>
                  </a:lnTo>
                  <a:lnTo>
                    <a:pt x="2853607" y="265577"/>
                  </a:lnTo>
                  <a:lnTo>
                    <a:pt x="2813958" y="244704"/>
                  </a:lnTo>
                  <a:lnTo>
                    <a:pt x="2772738" y="224529"/>
                  </a:lnTo>
                  <a:lnTo>
                    <a:pt x="2729993" y="205075"/>
                  </a:lnTo>
                  <a:lnTo>
                    <a:pt x="2685767" y="186362"/>
                  </a:lnTo>
                  <a:lnTo>
                    <a:pt x="2640106" y="168411"/>
                  </a:lnTo>
                  <a:lnTo>
                    <a:pt x="2593055" y="151245"/>
                  </a:lnTo>
                  <a:lnTo>
                    <a:pt x="2544659" y="134884"/>
                  </a:lnTo>
                  <a:lnTo>
                    <a:pt x="2494962" y="119349"/>
                  </a:lnTo>
                  <a:lnTo>
                    <a:pt x="2444011" y="104662"/>
                  </a:lnTo>
                  <a:lnTo>
                    <a:pt x="2391851" y="90844"/>
                  </a:lnTo>
                  <a:lnTo>
                    <a:pt x="2338526" y="77917"/>
                  </a:lnTo>
                  <a:lnTo>
                    <a:pt x="2284082" y="65902"/>
                  </a:lnTo>
                  <a:lnTo>
                    <a:pt x="2228563" y="54819"/>
                  </a:lnTo>
                  <a:lnTo>
                    <a:pt x="2172016" y="44691"/>
                  </a:lnTo>
                  <a:lnTo>
                    <a:pt x="2114484" y="35539"/>
                  </a:lnTo>
                  <a:lnTo>
                    <a:pt x="2056014" y="27383"/>
                  </a:lnTo>
                  <a:lnTo>
                    <a:pt x="1996650" y="20246"/>
                  </a:lnTo>
                  <a:lnTo>
                    <a:pt x="1936438" y="14148"/>
                  </a:lnTo>
                  <a:lnTo>
                    <a:pt x="1875422" y="9112"/>
                  </a:lnTo>
                  <a:lnTo>
                    <a:pt x="1813648" y="5157"/>
                  </a:lnTo>
                  <a:lnTo>
                    <a:pt x="1751161" y="2306"/>
                  </a:lnTo>
                  <a:lnTo>
                    <a:pt x="1688006" y="580"/>
                  </a:lnTo>
                  <a:lnTo>
                    <a:pt x="1624228" y="0"/>
                  </a:lnTo>
                  <a:close/>
                </a:path>
              </a:pathLst>
            </a:custGeom>
            <a:solidFill>
              <a:srgbClr val="FFFFFF"/>
            </a:solidFill>
          </p:spPr>
          <p:txBody>
            <a:bodyPr wrap="square" lIns="0" tIns="0" rIns="0" bIns="0" rtlCol="0"/>
            <a:lstStyle/>
            <a:p>
              <a:endParaRPr/>
            </a:p>
          </p:txBody>
        </p:sp>
      </p:grpSp>
      <p:sp>
        <p:nvSpPr>
          <p:cNvPr id="28" name="object 28"/>
          <p:cNvSpPr txBox="1">
            <a:spLocks noGrp="1"/>
          </p:cNvSpPr>
          <p:nvPr>
            <p:ph type="title"/>
          </p:nvPr>
        </p:nvSpPr>
        <p:spPr>
          <a:xfrm>
            <a:off x="3369030" y="1608759"/>
            <a:ext cx="5840106" cy="1243930"/>
          </a:xfrm>
          <a:prstGeom prst="rect">
            <a:avLst/>
          </a:prstGeom>
        </p:spPr>
        <p:txBody>
          <a:bodyPr vert="horz" wrap="square" lIns="0" tIns="12700" rIns="0" bIns="0" rtlCol="0">
            <a:spAutoFit/>
          </a:bodyPr>
          <a:lstStyle/>
          <a:p>
            <a:pPr marL="396240" marR="5080" indent="-229235">
              <a:lnSpc>
                <a:spcPct val="100000"/>
              </a:lnSpc>
              <a:spcBef>
                <a:spcPts val="100"/>
              </a:spcBef>
            </a:pPr>
            <a:r>
              <a:t>What </a:t>
            </a:r>
            <a:r>
              <a:rPr lang="en-GB"/>
              <a:t>jobs can you do</a:t>
            </a:r>
            <a:r>
              <a:t> a</a:t>
            </a:r>
            <a:r>
              <a:rPr lang="en-GB"/>
              <a:t>s a Graduate</a:t>
            </a:r>
            <a:r>
              <a:rPr spc="-35"/>
              <a:t> </a:t>
            </a:r>
            <a:r>
              <a:rPr spc="-10"/>
              <a:t>Apprentice?</a:t>
            </a:r>
          </a:p>
        </p:txBody>
      </p:sp>
      <p:sp>
        <p:nvSpPr>
          <p:cNvPr id="30" name="object 30"/>
          <p:cNvSpPr/>
          <p:nvPr/>
        </p:nvSpPr>
        <p:spPr>
          <a:xfrm rot="-1800000">
            <a:off x="1370452" y="6742673"/>
            <a:ext cx="544830" cy="367665"/>
          </a:xfrm>
          <a:custGeom>
            <a:avLst/>
            <a:gdLst/>
            <a:ahLst/>
            <a:cxnLst/>
            <a:rect l="l" t="t" r="r" b="b"/>
            <a:pathLst>
              <a:path w="544830" h="367665">
                <a:moveTo>
                  <a:pt x="139369" y="0"/>
                </a:moveTo>
                <a:lnTo>
                  <a:pt x="0" y="367423"/>
                </a:lnTo>
                <a:lnTo>
                  <a:pt x="544715" y="152031"/>
                </a:lnTo>
                <a:lnTo>
                  <a:pt x="139369" y="0"/>
                </a:lnTo>
                <a:close/>
              </a:path>
            </a:pathLst>
          </a:custGeom>
          <a:solidFill>
            <a:srgbClr val="FFFFFF"/>
          </a:solidFill>
        </p:spPr>
        <p:txBody>
          <a:bodyPr wrap="square" lIns="0" tIns="0" rIns="0" bIns="0" rtlCol="0"/>
          <a:lstStyle/>
          <a:p>
            <a:endParaRPr/>
          </a:p>
        </p:txBody>
      </p:sp>
      <p:sp>
        <p:nvSpPr>
          <p:cNvPr id="32" name="object 32"/>
          <p:cNvSpPr/>
          <p:nvPr/>
        </p:nvSpPr>
        <p:spPr>
          <a:xfrm>
            <a:off x="10380823" y="6754169"/>
            <a:ext cx="615315" cy="721995"/>
          </a:xfrm>
          <a:custGeom>
            <a:avLst/>
            <a:gdLst/>
            <a:ahLst/>
            <a:cxnLst/>
            <a:rect l="l" t="t" r="r" b="b"/>
            <a:pathLst>
              <a:path w="615315" h="721995">
                <a:moveTo>
                  <a:pt x="0" y="0"/>
                </a:moveTo>
                <a:lnTo>
                  <a:pt x="464400" y="721880"/>
                </a:lnTo>
                <a:lnTo>
                  <a:pt x="615010" y="155829"/>
                </a:lnTo>
                <a:lnTo>
                  <a:pt x="0" y="0"/>
                </a:lnTo>
                <a:close/>
              </a:path>
            </a:pathLst>
          </a:custGeom>
          <a:solidFill>
            <a:srgbClr val="FFFFFF"/>
          </a:solidFill>
        </p:spPr>
        <p:txBody>
          <a:bodyPr wrap="square" lIns="0" tIns="0" rIns="0" bIns="0" rtlCol="0"/>
          <a:lstStyle/>
          <a:p>
            <a:endParaRPr/>
          </a:p>
        </p:txBody>
      </p:sp>
      <p:grpSp>
        <p:nvGrpSpPr>
          <p:cNvPr id="33" name="object 33"/>
          <p:cNvGrpSpPr/>
          <p:nvPr/>
        </p:nvGrpSpPr>
        <p:grpSpPr>
          <a:xfrm>
            <a:off x="62886" y="7304293"/>
            <a:ext cx="2442845" cy="2511425"/>
            <a:chOff x="0" y="7242271"/>
            <a:chExt cx="2442845" cy="2511425"/>
          </a:xfrm>
        </p:grpSpPr>
        <p:sp>
          <p:nvSpPr>
            <p:cNvPr id="34" name="object 34"/>
            <p:cNvSpPr/>
            <p:nvPr/>
          </p:nvSpPr>
          <p:spPr>
            <a:xfrm>
              <a:off x="320116" y="9491256"/>
              <a:ext cx="984885" cy="262890"/>
            </a:xfrm>
            <a:custGeom>
              <a:avLst/>
              <a:gdLst/>
              <a:ahLst/>
              <a:cxnLst/>
              <a:rect l="l" t="t" r="r" b="b"/>
              <a:pathLst>
                <a:path w="984885" h="262890">
                  <a:moveTo>
                    <a:pt x="984885" y="158597"/>
                  </a:moveTo>
                  <a:lnTo>
                    <a:pt x="31711" y="0"/>
                  </a:lnTo>
                  <a:lnTo>
                    <a:pt x="0" y="262343"/>
                  </a:lnTo>
                  <a:lnTo>
                    <a:pt x="220535" y="262343"/>
                  </a:lnTo>
                  <a:lnTo>
                    <a:pt x="367741" y="262343"/>
                  </a:lnTo>
                  <a:lnTo>
                    <a:pt x="593382" y="262343"/>
                  </a:lnTo>
                  <a:lnTo>
                    <a:pt x="740054" y="262343"/>
                  </a:lnTo>
                  <a:lnTo>
                    <a:pt x="962431" y="262343"/>
                  </a:lnTo>
                  <a:lnTo>
                    <a:pt x="984885" y="158597"/>
                  </a:lnTo>
                  <a:close/>
                </a:path>
              </a:pathLst>
            </a:custGeom>
            <a:solidFill>
              <a:srgbClr val="12110B"/>
            </a:solidFill>
          </p:spPr>
          <p:txBody>
            <a:bodyPr wrap="square" lIns="0" tIns="0" rIns="0" bIns="0" rtlCol="0"/>
            <a:lstStyle/>
            <a:p>
              <a:endParaRPr/>
            </a:p>
          </p:txBody>
        </p:sp>
        <p:sp>
          <p:nvSpPr>
            <p:cNvPr id="35" name="object 35"/>
            <p:cNvSpPr/>
            <p:nvPr/>
          </p:nvSpPr>
          <p:spPr>
            <a:xfrm>
              <a:off x="257695" y="8627110"/>
              <a:ext cx="1323340" cy="1126490"/>
            </a:xfrm>
            <a:custGeom>
              <a:avLst/>
              <a:gdLst/>
              <a:ahLst/>
              <a:cxnLst/>
              <a:rect l="l" t="t" r="r" b="b"/>
              <a:pathLst>
                <a:path w="1323340" h="1126490">
                  <a:moveTo>
                    <a:pt x="1086231" y="960297"/>
                  </a:moveTo>
                  <a:lnTo>
                    <a:pt x="572058" y="960297"/>
                  </a:lnTo>
                  <a:lnTo>
                    <a:pt x="597725" y="1105852"/>
                  </a:lnTo>
                  <a:lnTo>
                    <a:pt x="794126" y="1126490"/>
                  </a:lnTo>
                  <a:lnTo>
                    <a:pt x="1109864" y="1126490"/>
                  </a:lnTo>
                  <a:lnTo>
                    <a:pt x="1086231" y="960297"/>
                  </a:lnTo>
                  <a:close/>
                </a:path>
                <a:path w="1323340" h="1126490">
                  <a:moveTo>
                    <a:pt x="77342" y="0"/>
                  </a:moveTo>
                  <a:lnTo>
                    <a:pt x="119595" y="711200"/>
                  </a:lnTo>
                  <a:lnTo>
                    <a:pt x="0" y="973569"/>
                  </a:lnTo>
                  <a:lnTo>
                    <a:pt x="510209" y="1091298"/>
                  </a:lnTo>
                  <a:lnTo>
                    <a:pt x="572058" y="960297"/>
                  </a:lnTo>
                  <a:lnTo>
                    <a:pt x="1086231" y="960297"/>
                  </a:lnTo>
                  <a:lnTo>
                    <a:pt x="1073378" y="869911"/>
                  </a:lnTo>
                  <a:lnTo>
                    <a:pt x="1322781" y="207238"/>
                  </a:lnTo>
                  <a:lnTo>
                    <a:pt x="77342" y="0"/>
                  </a:lnTo>
                  <a:close/>
                </a:path>
              </a:pathLst>
            </a:custGeom>
            <a:solidFill>
              <a:srgbClr val="FFFFFF"/>
            </a:solidFill>
          </p:spPr>
          <p:txBody>
            <a:bodyPr wrap="square" lIns="0" tIns="0" rIns="0" bIns="0" rtlCol="0"/>
            <a:lstStyle/>
            <a:p>
              <a:endParaRPr/>
            </a:p>
          </p:txBody>
        </p:sp>
        <p:sp>
          <p:nvSpPr>
            <p:cNvPr id="36" name="object 36"/>
            <p:cNvSpPr/>
            <p:nvPr/>
          </p:nvSpPr>
          <p:spPr>
            <a:xfrm>
              <a:off x="371101" y="7651454"/>
              <a:ext cx="1353185" cy="1179830"/>
            </a:xfrm>
            <a:custGeom>
              <a:avLst/>
              <a:gdLst/>
              <a:ahLst/>
              <a:cxnLst/>
              <a:rect l="l" t="t" r="r" b="b"/>
              <a:pathLst>
                <a:path w="1353185" h="1179829">
                  <a:moveTo>
                    <a:pt x="163334" y="0"/>
                  </a:moveTo>
                  <a:lnTo>
                    <a:pt x="0" y="981659"/>
                  </a:lnTo>
                  <a:lnTo>
                    <a:pt x="1189253" y="1179550"/>
                  </a:lnTo>
                  <a:lnTo>
                    <a:pt x="1352588" y="197891"/>
                  </a:lnTo>
                  <a:lnTo>
                    <a:pt x="163334" y="0"/>
                  </a:lnTo>
                  <a:close/>
                </a:path>
              </a:pathLst>
            </a:custGeom>
            <a:solidFill>
              <a:srgbClr val="C69F80"/>
            </a:solidFill>
          </p:spPr>
          <p:txBody>
            <a:bodyPr wrap="square" lIns="0" tIns="0" rIns="0" bIns="0" rtlCol="0"/>
            <a:lstStyle/>
            <a:p>
              <a:endParaRPr/>
            </a:p>
          </p:txBody>
        </p:sp>
        <p:sp>
          <p:nvSpPr>
            <p:cNvPr id="37" name="object 37"/>
            <p:cNvSpPr/>
            <p:nvPr/>
          </p:nvSpPr>
          <p:spPr>
            <a:xfrm>
              <a:off x="344982" y="8628786"/>
              <a:ext cx="1223645" cy="440055"/>
            </a:xfrm>
            <a:custGeom>
              <a:avLst/>
              <a:gdLst/>
              <a:ahLst/>
              <a:cxnLst/>
              <a:rect l="l" t="t" r="r" b="b"/>
              <a:pathLst>
                <a:path w="1223645" h="440054">
                  <a:moveTo>
                    <a:pt x="567004" y="439585"/>
                  </a:moveTo>
                  <a:lnTo>
                    <a:pt x="348399" y="57962"/>
                  </a:lnTo>
                  <a:lnTo>
                    <a:pt x="0" y="0"/>
                  </a:lnTo>
                  <a:lnTo>
                    <a:pt x="123875" y="159156"/>
                  </a:lnTo>
                  <a:lnTo>
                    <a:pt x="325970" y="192773"/>
                  </a:lnTo>
                  <a:lnTo>
                    <a:pt x="567004" y="439585"/>
                  </a:lnTo>
                  <a:close/>
                </a:path>
                <a:path w="1223645" h="440054">
                  <a:moveTo>
                    <a:pt x="1223048" y="203504"/>
                  </a:moveTo>
                  <a:lnTo>
                    <a:pt x="874649" y="145542"/>
                  </a:lnTo>
                  <a:lnTo>
                    <a:pt x="567004" y="439585"/>
                  </a:lnTo>
                  <a:lnTo>
                    <a:pt x="852208" y="280339"/>
                  </a:lnTo>
                  <a:lnTo>
                    <a:pt x="1054265" y="313956"/>
                  </a:lnTo>
                  <a:lnTo>
                    <a:pt x="1223048" y="203504"/>
                  </a:lnTo>
                  <a:close/>
                </a:path>
              </a:pathLst>
            </a:custGeom>
            <a:solidFill>
              <a:srgbClr val="FFFFFF"/>
            </a:solidFill>
          </p:spPr>
          <p:txBody>
            <a:bodyPr wrap="square" lIns="0" tIns="0" rIns="0" bIns="0" rtlCol="0"/>
            <a:lstStyle/>
            <a:p>
              <a:endParaRPr/>
            </a:p>
          </p:txBody>
        </p:sp>
        <p:sp>
          <p:nvSpPr>
            <p:cNvPr id="38" name="object 38"/>
            <p:cNvSpPr/>
            <p:nvPr/>
          </p:nvSpPr>
          <p:spPr>
            <a:xfrm>
              <a:off x="437536" y="7242271"/>
              <a:ext cx="1322070" cy="906780"/>
            </a:xfrm>
            <a:custGeom>
              <a:avLst/>
              <a:gdLst/>
              <a:ahLst/>
              <a:cxnLst/>
              <a:rect l="l" t="t" r="r" b="b"/>
              <a:pathLst>
                <a:path w="1322070" h="906779">
                  <a:moveTo>
                    <a:pt x="695543" y="72"/>
                  </a:moveTo>
                  <a:lnTo>
                    <a:pt x="626092" y="1471"/>
                  </a:lnTo>
                  <a:lnTo>
                    <a:pt x="554587" y="9227"/>
                  </a:lnTo>
                  <a:lnTo>
                    <a:pt x="482312" y="23707"/>
                  </a:lnTo>
                  <a:lnTo>
                    <a:pt x="410554" y="45273"/>
                  </a:lnTo>
                  <a:lnTo>
                    <a:pt x="340596" y="74291"/>
                  </a:lnTo>
                  <a:lnTo>
                    <a:pt x="306694" y="91709"/>
                  </a:lnTo>
                  <a:lnTo>
                    <a:pt x="273725" y="111126"/>
                  </a:lnTo>
                  <a:lnTo>
                    <a:pt x="241848" y="132588"/>
                  </a:lnTo>
                  <a:lnTo>
                    <a:pt x="211225" y="156140"/>
                  </a:lnTo>
                  <a:lnTo>
                    <a:pt x="182016" y="181829"/>
                  </a:lnTo>
                  <a:lnTo>
                    <a:pt x="154382" y="209700"/>
                  </a:lnTo>
                  <a:lnTo>
                    <a:pt x="128483" y="239797"/>
                  </a:lnTo>
                  <a:lnTo>
                    <a:pt x="104481" y="272168"/>
                  </a:lnTo>
                  <a:lnTo>
                    <a:pt x="82535" y="306857"/>
                  </a:lnTo>
                  <a:lnTo>
                    <a:pt x="62807" y="343910"/>
                  </a:lnTo>
                  <a:lnTo>
                    <a:pt x="45457" y="383372"/>
                  </a:lnTo>
                  <a:lnTo>
                    <a:pt x="30645" y="425290"/>
                  </a:lnTo>
                  <a:lnTo>
                    <a:pt x="18533" y="469708"/>
                  </a:lnTo>
                  <a:lnTo>
                    <a:pt x="9281" y="516672"/>
                  </a:lnTo>
                  <a:lnTo>
                    <a:pt x="3050" y="566228"/>
                  </a:lnTo>
                  <a:lnTo>
                    <a:pt x="0" y="618421"/>
                  </a:lnTo>
                  <a:lnTo>
                    <a:pt x="291" y="673296"/>
                  </a:lnTo>
                  <a:lnTo>
                    <a:pt x="4086" y="730901"/>
                  </a:lnTo>
                  <a:lnTo>
                    <a:pt x="11544" y="791278"/>
                  </a:lnTo>
                  <a:lnTo>
                    <a:pt x="22825" y="854476"/>
                  </a:lnTo>
                  <a:lnTo>
                    <a:pt x="300322" y="906585"/>
                  </a:lnTo>
                  <a:lnTo>
                    <a:pt x="493961" y="893116"/>
                  </a:lnTo>
                  <a:lnTo>
                    <a:pt x="694767" y="786310"/>
                  </a:lnTo>
                  <a:lnTo>
                    <a:pt x="993766" y="558413"/>
                  </a:lnTo>
                  <a:lnTo>
                    <a:pt x="1006563" y="586566"/>
                  </a:lnTo>
                  <a:lnTo>
                    <a:pt x="1031876" y="621068"/>
                  </a:lnTo>
                  <a:lnTo>
                    <a:pt x="1066101" y="660023"/>
                  </a:lnTo>
                  <a:lnTo>
                    <a:pt x="1105639" y="701536"/>
                  </a:lnTo>
                  <a:lnTo>
                    <a:pt x="1146885" y="743711"/>
                  </a:lnTo>
                  <a:lnTo>
                    <a:pt x="1186238" y="784652"/>
                  </a:lnTo>
                  <a:lnTo>
                    <a:pt x="1220096" y="822464"/>
                  </a:lnTo>
                  <a:lnTo>
                    <a:pt x="1244858" y="855251"/>
                  </a:lnTo>
                  <a:lnTo>
                    <a:pt x="1269249" y="810169"/>
                  </a:lnTo>
                  <a:lnTo>
                    <a:pt x="1289112" y="760253"/>
                  </a:lnTo>
                  <a:lnTo>
                    <a:pt x="1304435" y="708048"/>
                  </a:lnTo>
                  <a:lnTo>
                    <a:pt x="1315203" y="656102"/>
                  </a:lnTo>
                  <a:lnTo>
                    <a:pt x="1320610" y="611062"/>
                  </a:lnTo>
                  <a:lnTo>
                    <a:pt x="1321893" y="566359"/>
                  </a:lnTo>
                  <a:lnTo>
                    <a:pt x="1319186" y="522160"/>
                  </a:lnTo>
                  <a:lnTo>
                    <a:pt x="1312625" y="478630"/>
                  </a:lnTo>
                  <a:lnTo>
                    <a:pt x="1302344" y="435936"/>
                  </a:lnTo>
                  <a:lnTo>
                    <a:pt x="1288476" y="394245"/>
                  </a:lnTo>
                  <a:lnTo>
                    <a:pt x="1271157" y="353723"/>
                  </a:lnTo>
                  <a:lnTo>
                    <a:pt x="1250520" y="314536"/>
                  </a:lnTo>
                  <a:lnTo>
                    <a:pt x="1226701" y="276852"/>
                  </a:lnTo>
                  <a:lnTo>
                    <a:pt x="1199833" y="240837"/>
                  </a:lnTo>
                  <a:lnTo>
                    <a:pt x="1170051" y="206657"/>
                  </a:lnTo>
                  <a:lnTo>
                    <a:pt x="1137489" y="174479"/>
                  </a:lnTo>
                  <a:lnTo>
                    <a:pt x="1102282" y="144469"/>
                  </a:lnTo>
                  <a:lnTo>
                    <a:pt x="1064564" y="116794"/>
                  </a:lnTo>
                  <a:lnTo>
                    <a:pt x="1024470" y="91621"/>
                  </a:lnTo>
                  <a:lnTo>
                    <a:pt x="982134" y="69115"/>
                  </a:lnTo>
                  <a:lnTo>
                    <a:pt x="937690" y="49443"/>
                  </a:lnTo>
                  <a:lnTo>
                    <a:pt x="891272" y="32773"/>
                  </a:lnTo>
                  <a:lnTo>
                    <a:pt x="843016" y="19270"/>
                  </a:lnTo>
                  <a:lnTo>
                    <a:pt x="793055" y="9100"/>
                  </a:lnTo>
                  <a:lnTo>
                    <a:pt x="729096" y="1644"/>
                  </a:lnTo>
                  <a:lnTo>
                    <a:pt x="695543" y="72"/>
                  </a:lnTo>
                  <a:close/>
                </a:path>
              </a:pathLst>
            </a:custGeom>
            <a:solidFill>
              <a:srgbClr val="5E4F44"/>
            </a:solidFill>
          </p:spPr>
          <p:txBody>
            <a:bodyPr wrap="square" lIns="0" tIns="0" rIns="0" bIns="0" rtlCol="0"/>
            <a:lstStyle/>
            <a:p>
              <a:endParaRPr/>
            </a:p>
          </p:txBody>
        </p:sp>
        <p:sp>
          <p:nvSpPr>
            <p:cNvPr id="39" name="object 39"/>
            <p:cNvSpPr/>
            <p:nvPr/>
          </p:nvSpPr>
          <p:spPr>
            <a:xfrm>
              <a:off x="838640" y="8940319"/>
              <a:ext cx="178435" cy="128270"/>
            </a:xfrm>
            <a:custGeom>
              <a:avLst/>
              <a:gdLst/>
              <a:ahLst/>
              <a:cxnLst/>
              <a:rect l="l" t="t" r="r" b="b"/>
              <a:pathLst>
                <a:path w="178434" h="128270">
                  <a:moveTo>
                    <a:pt x="0" y="0"/>
                  </a:moveTo>
                  <a:lnTo>
                    <a:pt x="73355" y="128041"/>
                  </a:lnTo>
                  <a:lnTo>
                    <a:pt x="178028" y="29629"/>
                  </a:lnTo>
                  <a:lnTo>
                    <a:pt x="0" y="0"/>
                  </a:lnTo>
                  <a:close/>
                </a:path>
              </a:pathLst>
            </a:custGeom>
            <a:solidFill>
              <a:srgbClr val="EB5F91"/>
            </a:solidFill>
          </p:spPr>
          <p:txBody>
            <a:bodyPr wrap="square" lIns="0" tIns="0" rIns="0" bIns="0" rtlCol="0"/>
            <a:lstStyle/>
            <a:p>
              <a:endParaRPr/>
            </a:p>
          </p:txBody>
        </p:sp>
        <p:sp>
          <p:nvSpPr>
            <p:cNvPr id="40" name="object 40"/>
            <p:cNvSpPr/>
            <p:nvPr/>
          </p:nvSpPr>
          <p:spPr>
            <a:xfrm>
              <a:off x="1272368" y="8196591"/>
              <a:ext cx="103784" cy="104698"/>
            </a:xfrm>
            <a:prstGeom prst="rect">
              <a:avLst/>
            </a:prstGeom>
            <a:blipFill>
              <a:blip r:embed="rId5" cstate="print"/>
              <a:stretch>
                <a:fillRect/>
              </a:stretch>
            </a:blipFill>
          </p:spPr>
          <p:txBody>
            <a:bodyPr wrap="square" lIns="0" tIns="0" rIns="0" bIns="0" rtlCol="0"/>
            <a:lstStyle/>
            <a:p>
              <a:endParaRPr/>
            </a:p>
          </p:txBody>
        </p:sp>
        <p:sp>
          <p:nvSpPr>
            <p:cNvPr id="41" name="object 41"/>
            <p:cNvSpPr/>
            <p:nvPr/>
          </p:nvSpPr>
          <p:spPr>
            <a:xfrm>
              <a:off x="711373" y="8103251"/>
              <a:ext cx="103784" cy="104686"/>
            </a:xfrm>
            <a:prstGeom prst="rect">
              <a:avLst/>
            </a:prstGeom>
            <a:blipFill>
              <a:blip r:embed="rId6" cstate="print"/>
              <a:stretch>
                <a:fillRect/>
              </a:stretch>
            </a:blipFill>
          </p:spPr>
          <p:txBody>
            <a:bodyPr wrap="square" lIns="0" tIns="0" rIns="0" bIns="0" rtlCol="0"/>
            <a:lstStyle/>
            <a:p>
              <a:endParaRPr/>
            </a:p>
          </p:txBody>
        </p:sp>
        <p:sp>
          <p:nvSpPr>
            <p:cNvPr id="42" name="object 42"/>
            <p:cNvSpPr/>
            <p:nvPr/>
          </p:nvSpPr>
          <p:spPr>
            <a:xfrm>
              <a:off x="514845" y="8653691"/>
              <a:ext cx="927100" cy="448309"/>
            </a:xfrm>
            <a:custGeom>
              <a:avLst/>
              <a:gdLst/>
              <a:ahLst/>
              <a:cxnLst/>
              <a:rect l="l" t="t" r="r" b="b"/>
              <a:pathLst>
                <a:path w="927100" h="448309">
                  <a:moveTo>
                    <a:pt x="365785" y="60871"/>
                  </a:moveTo>
                  <a:lnTo>
                    <a:pt x="0" y="0"/>
                  </a:lnTo>
                  <a:lnTo>
                    <a:pt x="290944" y="410464"/>
                  </a:lnTo>
                  <a:lnTo>
                    <a:pt x="350774" y="151041"/>
                  </a:lnTo>
                  <a:lnTo>
                    <a:pt x="365785" y="60871"/>
                  </a:lnTo>
                  <a:close/>
                </a:path>
                <a:path w="927100" h="448309">
                  <a:moveTo>
                    <a:pt x="926973" y="154241"/>
                  </a:moveTo>
                  <a:lnTo>
                    <a:pt x="557314" y="92735"/>
                  </a:lnTo>
                  <a:lnTo>
                    <a:pt x="542302" y="182905"/>
                  </a:lnTo>
                  <a:lnTo>
                    <a:pt x="514959" y="447738"/>
                  </a:lnTo>
                  <a:lnTo>
                    <a:pt x="926973" y="154241"/>
                  </a:lnTo>
                  <a:close/>
                </a:path>
              </a:pathLst>
            </a:custGeom>
            <a:solidFill>
              <a:srgbClr val="EDECED"/>
            </a:solidFill>
          </p:spPr>
          <p:txBody>
            <a:bodyPr wrap="square" lIns="0" tIns="0" rIns="0" bIns="0" rtlCol="0"/>
            <a:lstStyle/>
            <a:p>
              <a:endParaRPr/>
            </a:p>
          </p:txBody>
        </p:sp>
        <p:sp>
          <p:nvSpPr>
            <p:cNvPr id="43" name="object 43"/>
            <p:cNvSpPr/>
            <p:nvPr/>
          </p:nvSpPr>
          <p:spPr>
            <a:xfrm>
              <a:off x="865621" y="8714565"/>
              <a:ext cx="207010" cy="122555"/>
            </a:xfrm>
            <a:custGeom>
              <a:avLst/>
              <a:gdLst/>
              <a:ahLst/>
              <a:cxnLst/>
              <a:rect l="l" t="t" r="r" b="b"/>
              <a:pathLst>
                <a:path w="207009" h="122554">
                  <a:moveTo>
                    <a:pt x="15011" y="0"/>
                  </a:moveTo>
                  <a:lnTo>
                    <a:pt x="0" y="90157"/>
                  </a:lnTo>
                  <a:lnTo>
                    <a:pt x="95770" y="106095"/>
                  </a:lnTo>
                  <a:lnTo>
                    <a:pt x="191541" y="122034"/>
                  </a:lnTo>
                  <a:lnTo>
                    <a:pt x="206552" y="31851"/>
                  </a:lnTo>
                  <a:lnTo>
                    <a:pt x="15011" y="0"/>
                  </a:lnTo>
                  <a:close/>
                </a:path>
              </a:pathLst>
            </a:custGeom>
            <a:solidFill>
              <a:srgbClr val="E14412"/>
            </a:solidFill>
          </p:spPr>
          <p:txBody>
            <a:bodyPr wrap="square" lIns="0" tIns="0" rIns="0" bIns="0" rtlCol="0"/>
            <a:lstStyle/>
            <a:p>
              <a:endParaRPr/>
            </a:p>
          </p:txBody>
        </p:sp>
        <p:sp>
          <p:nvSpPr>
            <p:cNvPr id="44" name="object 44"/>
            <p:cNvSpPr/>
            <p:nvPr/>
          </p:nvSpPr>
          <p:spPr>
            <a:xfrm>
              <a:off x="722536" y="8804718"/>
              <a:ext cx="334645" cy="793750"/>
            </a:xfrm>
            <a:custGeom>
              <a:avLst/>
              <a:gdLst/>
              <a:ahLst/>
              <a:cxnLst/>
              <a:rect l="l" t="t" r="r" b="b"/>
              <a:pathLst>
                <a:path w="334644" h="793750">
                  <a:moveTo>
                    <a:pt x="143103" y="0"/>
                  </a:moveTo>
                  <a:lnTo>
                    <a:pt x="0" y="633628"/>
                  </a:lnTo>
                  <a:lnTo>
                    <a:pt x="107353" y="793127"/>
                  </a:lnTo>
                  <a:lnTo>
                    <a:pt x="263867" y="679742"/>
                  </a:lnTo>
                  <a:lnTo>
                    <a:pt x="334619" y="31864"/>
                  </a:lnTo>
                  <a:lnTo>
                    <a:pt x="143103" y="0"/>
                  </a:lnTo>
                  <a:close/>
                </a:path>
              </a:pathLst>
            </a:custGeom>
            <a:solidFill>
              <a:srgbClr val="644A78"/>
            </a:solidFill>
          </p:spPr>
          <p:txBody>
            <a:bodyPr wrap="square" lIns="0" tIns="0" rIns="0" bIns="0" rtlCol="0"/>
            <a:lstStyle/>
            <a:p>
              <a:endParaRPr/>
            </a:p>
          </p:txBody>
        </p:sp>
        <p:sp>
          <p:nvSpPr>
            <p:cNvPr id="45" name="object 45"/>
            <p:cNvSpPr/>
            <p:nvPr/>
          </p:nvSpPr>
          <p:spPr>
            <a:xfrm>
              <a:off x="547179" y="8652713"/>
              <a:ext cx="861060" cy="311785"/>
            </a:xfrm>
            <a:custGeom>
              <a:avLst/>
              <a:gdLst/>
              <a:ahLst/>
              <a:cxnLst/>
              <a:rect l="l" t="t" r="r" b="b"/>
              <a:pathLst>
                <a:path w="861060" h="311784">
                  <a:moveTo>
                    <a:pt x="430237" y="71589"/>
                  </a:moveTo>
                  <a:lnTo>
                    <a:pt x="0" y="0"/>
                  </a:lnTo>
                  <a:lnTo>
                    <a:pt x="135458" y="223977"/>
                  </a:lnTo>
                  <a:lnTo>
                    <a:pt x="430237" y="71589"/>
                  </a:lnTo>
                  <a:close/>
                </a:path>
                <a:path w="861060" h="311784">
                  <a:moveTo>
                    <a:pt x="860463" y="143179"/>
                  </a:moveTo>
                  <a:lnTo>
                    <a:pt x="430237" y="71589"/>
                  </a:lnTo>
                  <a:lnTo>
                    <a:pt x="659765" y="311213"/>
                  </a:lnTo>
                  <a:lnTo>
                    <a:pt x="860463" y="143179"/>
                  </a:lnTo>
                  <a:close/>
                </a:path>
              </a:pathLst>
            </a:custGeom>
            <a:solidFill>
              <a:srgbClr val="FFFFFF"/>
            </a:solidFill>
          </p:spPr>
          <p:txBody>
            <a:bodyPr wrap="square" lIns="0" tIns="0" rIns="0" bIns="0" rtlCol="0"/>
            <a:lstStyle/>
            <a:p>
              <a:endParaRPr/>
            </a:p>
          </p:txBody>
        </p:sp>
        <p:sp>
          <p:nvSpPr>
            <p:cNvPr id="46" name="object 46"/>
            <p:cNvSpPr/>
            <p:nvPr/>
          </p:nvSpPr>
          <p:spPr>
            <a:xfrm>
              <a:off x="839613" y="8830880"/>
              <a:ext cx="209550" cy="175260"/>
            </a:xfrm>
            <a:custGeom>
              <a:avLst/>
              <a:gdLst/>
              <a:ahLst/>
              <a:cxnLst/>
              <a:rect l="l" t="t" r="r" b="b"/>
              <a:pathLst>
                <a:path w="209550" h="175259">
                  <a:moveTo>
                    <a:pt x="20104" y="0"/>
                  </a:moveTo>
                  <a:lnTo>
                    <a:pt x="0" y="89039"/>
                  </a:lnTo>
                  <a:lnTo>
                    <a:pt x="199047" y="175120"/>
                  </a:lnTo>
                  <a:lnTo>
                    <a:pt x="209245" y="81800"/>
                  </a:lnTo>
                  <a:lnTo>
                    <a:pt x="20104" y="0"/>
                  </a:lnTo>
                  <a:close/>
                </a:path>
              </a:pathLst>
            </a:custGeom>
            <a:solidFill>
              <a:srgbClr val="E14412"/>
            </a:solidFill>
          </p:spPr>
          <p:txBody>
            <a:bodyPr wrap="square" lIns="0" tIns="0" rIns="0" bIns="0" rtlCol="0"/>
            <a:lstStyle/>
            <a:p>
              <a:endParaRPr/>
            </a:p>
          </p:txBody>
        </p:sp>
        <p:sp>
          <p:nvSpPr>
            <p:cNvPr id="47" name="object 47"/>
            <p:cNvSpPr/>
            <p:nvPr/>
          </p:nvSpPr>
          <p:spPr>
            <a:xfrm>
              <a:off x="722528" y="9012872"/>
              <a:ext cx="306070" cy="533400"/>
            </a:xfrm>
            <a:custGeom>
              <a:avLst/>
              <a:gdLst/>
              <a:ahLst/>
              <a:cxnLst/>
              <a:rect l="l" t="t" r="r" b="b"/>
              <a:pathLst>
                <a:path w="306069" h="533400">
                  <a:moveTo>
                    <a:pt x="263410" y="471944"/>
                  </a:moveTo>
                  <a:lnTo>
                    <a:pt x="13893" y="364007"/>
                  </a:lnTo>
                  <a:lnTo>
                    <a:pt x="0" y="425475"/>
                  </a:lnTo>
                  <a:lnTo>
                    <a:pt x="28702" y="468134"/>
                  </a:lnTo>
                  <a:lnTo>
                    <a:pt x="178943" y="533107"/>
                  </a:lnTo>
                  <a:lnTo>
                    <a:pt x="263410" y="471944"/>
                  </a:lnTo>
                  <a:close/>
                </a:path>
                <a:path w="306069" h="533400">
                  <a:moveTo>
                    <a:pt x="284657" y="281330"/>
                  </a:moveTo>
                  <a:lnTo>
                    <a:pt x="54991" y="182003"/>
                  </a:lnTo>
                  <a:lnTo>
                    <a:pt x="34874" y="271018"/>
                  </a:lnTo>
                  <a:lnTo>
                    <a:pt x="274459" y="374650"/>
                  </a:lnTo>
                  <a:lnTo>
                    <a:pt x="284657" y="281330"/>
                  </a:lnTo>
                  <a:close/>
                </a:path>
                <a:path w="306069" h="533400">
                  <a:moveTo>
                    <a:pt x="305485" y="90589"/>
                  </a:moveTo>
                  <a:lnTo>
                    <a:pt x="96088" y="0"/>
                  </a:lnTo>
                  <a:lnTo>
                    <a:pt x="75984" y="89027"/>
                  </a:lnTo>
                  <a:lnTo>
                    <a:pt x="295300" y="183896"/>
                  </a:lnTo>
                  <a:lnTo>
                    <a:pt x="305485" y="90589"/>
                  </a:lnTo>
                  <a:close/>
                </a:path>
              </a:pathLst>
            </a:custGeom>
            <a:solidFill>
              <a:srgbClr val="A783B9"/>
            </a:solidFill>
          </p:spPr>
          <p:txBody>
            <a:bodyPr wrap="square" lIns="0" tIns="0" rIns="0" bIns="0" rtlCol="0"/>
            <a:lstStyle/>
            <a:p>
              <a:endParaRPr/>
            </a:p>
          </p:txBody>
        </p:sp>
        <p:sp>
          <p:nvSpPr>
            <p:cNvPr id="48" name="object 48"/>
            <p:cNvSpPr/>
            <p:nvPr/>
          </p:nvSpPr>
          <p:spPr>
            <a:xfrm>
              <a:off x="0" y="8400859"/>
              <a:ext cx="2381885" cy="1335405"/>
            </a:xfrm>
            <a:custGeom>
              <a:avLst/>
              <a:gdLst/>
              <a:ahLst/>
              <a:cxnLst/>
              <a:rect l="l" t="t" r="r" b="b"/>
              <a:pathLst>
                <a:path w="2381885" h="1335404">
                  <a:moveTo>
                    <a:pt x="478624" y="378739"/>
                  </a:moveTo>
                  <a:lnTo>
                    <a:pt x="411086" y="267995"/>
                  </a:lnTo>
                  <a:lnTo>
                    <a:pt x="357873" y="302196"/>
                  </a:lnTo>
                  <a:lnTo>
                    <a:pt x="307797" y="336664"/>
                  </a:lnTo>
                  <a:lnTo>
                    <a:pt x="260858" y="371424"/>
                  </a:lnTo>
                  <a:lnTo>
                    <a:pt x="217055" y="406438"/>
                  </a:lnTo>
                  <a:lnTo>
                    <a:pt x="176403" y="441706"/>
                  </a:lnTo>
                  <a:lnTo>
                    <a:pt x="138887" y="477227"/>
                  </a:lnTo>
                  <a:lnTo>
                    <a:pt x="104533" y="512991"/>
                  </a:lnTo>
                  <a:lnTo>
                    <a:pt x="73342" y="548995"/>
                  </a:lnTo>
                  <a:lnTo>
                    <a:pt x="45313" y="585228"/>
                  </a:lnTo>
                  <a:lnTo>
                    <a:pt x="20459" y="621677"/>
                  </a:lnTo>
                  <a:lnTo>
                    <a:pt x="0" y="656285"/>
                  </a:lnTo>
                  <a:lnTo>
                    <a:pt x="0" y="1126566"/>
                  </a:lnTo>
                  <a:lnTo>
                    <a:pt x="24231" y="1166431"/>
                  </a:lnTo>
                  <a:lnTo>
                    <a:pt x="54927" y="1208214"/>
                  </a:lnTo>
                  <a:lnTo>
                    <a:pt x="85966" y="1244473"/>
                  </a:lnTo>
                  <a:lnTo>
                    <a:pt x="115658" y="1274965"/>
                  </a:lnTo>
                  <a:lnTo>
                    <a:pt x="164198" y="1317790"/>
                  </a:lnTo>
                  <a:lnTo>
                    <a:pt x="186918" y="1334884"/>
                  </a:lnTo>
                  <a:lnTo>
                    <a:pt x="259803" y="1227201"/>
                  </a:lnTo>
                  <a:lnTo>
                    <a:pt x="252412" y="1221714"/>
                  </a:lnTo>
                  <a:lnTo>
                    <a:pt x="233756" y="1206614"/>
                  </a:lnTo>
                  <a:lnTo>
                    <a:pt x="175882" y="1150061"/>
                  </a:lnTo>
                  <a:lnTo>
                    <a:pt x="143243" y="1109878"/>
                  </a:lnTo>
                  <a:lnTo>
                    <a:pt x="112522" y="1062583"/>
                  </a:lnTo>
                  <a:lnTo>
                    <a:pt x="87007" y="1008824"/>
                  </a:lnTo>
                  <a:lnTo>
                    <a:pt x="69989" y="949223"/>
                  </a:lnTo>
                  <a:lnTo>
                    <a:pt x="64782" y="884428"/>
                  </a:lnTo>
                  <a:lnTo>
                    <a:pt x="69151" y="840193"/>
                  </a:lnTo>
                  <a:lnTo>
                    <a:pt x="79921" y="795629"/>
                  </a:lnTo>
                  <a:lnTo>
                    <a:pt x="97053" y="750798"/>
                  </a:lnTo>
                  <a:lnTo>
                    <a:pt x="120497" y="705827"/>
                  </a:lnTo>
                  <a:lnTo>
                    <a:pt x="150228" y="660819"/>
                  </a:lnTo>
                  <a:lnTo>
                    <a:pt x="174764" y="629272"/>
                  </a:lnTo>
                  <a:lnTo>
                    <a:pt x="202349" y="597738"/>
                  </a:lnTo>
                  <a:lnTo>
                    <a:pt x="232968" y="566216"/>
                  </a:lnTo>
                  <a:lnTo>
                    <a:pt x="266573" y="534746"/>
                  </a:lnTo>
                  <a:lnTo>
                    <a:pt x="303136" y="503326"/>
                  </a:lnTo>
                  <a:lnTo>
                    <a:pt x="342658" y="471995"/>
                  </a:lnTo>
                  <a:lnTo>
                    <a:pt x="385089" y="440778"/>
                  </a:lnTo>
                  <a:lnTo>
                    <a:pt x="430428" y="409676"/>
                  </a:lnTo>
                  <a:lnTo>
                    <a:pt x="478624" y="378739"/>
                  </a:lnTo>
                  <a:close/>
                </a:path>
                <a:path w="2381885" h="1335404">
                  <a:moveTo>
                    <a:pt x="2381872" y="135001"/>
                  </a:moveTo>
                  <a:lnTo>
                    <a:pt x="2381123" y="92443"/>
                  </a:lnTo>
                  <a:lnTo>
                    <a:pt x="2375077" y="28003"/>
                  </a:lnTo>
                  <a:lnTo>
                    <a:pt x="2370226" y="0"/>
                  </a:lnTo>
                  <a:lnTo>
                    <a:pt x="2243378" y="28524"/>
                  </a:lnTo>
                  <a:lnTo>
                    <a:pt x="2245004" y="37579"/>
                  </a:lnTo>
                  <a:lnTo>
                    <a:pt x="2248255" y="61353"/>
                  </a:lnTo>
                  <a:lnTo>
                    <a:pt x="2251125" y="97142"/>
                  </a:lnTo>
                  <a:lnTo>
                    <a:pt x="2251684" y="142201"/>
                  </a:lnTo>
                  <a:lnTo>
                    <a:pt x="2247950" y="193840"/>
                  </a:lnTo>
                  <a:lnTo>
                    <a:pt x="2237943" y="249351"/>
                  </a:lnTo>
                  <a:lnTo>
                    <a:pt x="2219706" y="305993"/>
                  </a:lnTo>
                  <a:lnTo>
                    <a:pt x="2191283" y="361061"/>
                  </a:lnTo>
                  <a:lnTo>
                    <a:pt x="2150694" y="411848"/>
                  </a:lnTo>
                  <a:lnTo>
                    <a:pt x="2117217" y="441083"/>
                  </a:lnTo>
                  <a:lnTo>
                    <a:pt x="2078837" y="466178"/>
                  </a:lnTo>
                  <a:lnTo>
                    <a:pt x="2035657" y="487108"/>
                  </a:lnTo>
                  <a:lnTo>
                    <a:pt x="1987765" y="503821"/>
                  </a:lnTo>
                  <a:lnTo>
                    <a:pt x="1935276" y="516255"/>
                  </a:lnTo>
                  <a:lnTo>
                    <a:pt x="1895792" y="522427"/>
                  </a:lnTo>
                  <a:lnTo>
                    <a:pt x="1854098" y="526503"/>
                  </a:lnTo>
                  <a:lnTo>
                    <a:pt x="1810207" y="528510"/>
                  </a:lnTo>
                  <a:lnTo>
                    <a:pt x="1764169" y="528421"/>
                  </a:lnTo>
                  <a:lnTo>
                    <a:pt x="1716011" y="526262"/>
                  </a:lnTo>
                  <a:lnTo>
                    <a:pt x="1665757" y="522033"/>
                  </a:lnTo>
                  <a:lnTo>
                    <a:pt x="1613458" y="515708"/>
                  </a:lnTo>
                  <a:lnTo>
                    <a:pt x="1559128" y="507326"/>
                  </a:lnTo>
                  <a:lnTo>
                    <a:pt x="1502816" y="496862"/>
                  </a:lnTo>
                  <a:lnTo>
                    <a:pt x="1476171" y="623811"/>
                  </a:lnTo>
                  <a:lnTo>
                    <a:pt x="1538363" y="635330"/>
                  </a:lnTo>
                  <a:lnTo>
                    <a:pt x="1598460" y="644512"/>
                  </a:lnTo>
                  <a:lnTo>
                    <a:pt x="1656461" y="651332"/>
                  </a:lnTo>
                  <a:lnTo>
                    <a:pt x="1712353" y="655828"/>
                  </a:lnTo>
                  <a:lnTo>
                    <a:pt x="1766138" y="657974"/>
                  </a:lnTo>
                  <a:lnTo>
                    <a:pt x="1817801" y="657783"/>
                  </a:lnTo>
                  <a:lnTo>
                    <a:pt x="1867319" y="655256"/>
                  </a:lnTo>
                  <a:lnTo>
                    <a:pt x="1914715" y="650392"/>
                  </a:lnTo>
                  <a:lnTo>
                    <a:pt x="1959952" y="643191"/>
                  </a:lnTo>
                  <a:lnTo>
                    <a:pt x="2003031" y="633653"/>
                  </a:lnTo>
                  <a:lnTo>
                    <a:pt x="2043938" y="621792"/>
                  </a:lnTo>
                  <a:lnTo>
                    <a:pt x="2082673" y="607593"/>
                  </a:lnTo>
                  <a:lnTo>
                    <a:pt x="2119223" y="591058"/>
                  </a:lnTo>
                  <a:lnTo>
                    <a:pt x="2153589" y="572198"/>
                  </a:lnTo>
                  <a:lnTo>
                    <a:pt x="2185746" y="551014"/>
                  </a:lnTo>
                  <a:lnTo>
                    <a:pt x="2243417" y="501675"/>
                  </a:lnTo>
                  <a:lnTo>
                    <a:pt x="2286190" y="451243"/>
                  </a:lnTo>
                  <a:lnTo>
                    <a:pt x="2319490" y="397941"/>
                  </a:lnTo>
                  <a:lnTo>
                    <a:pt x="2344407" y="343103"/>
                  </a:lnTo>
                  <a:lnTo>
                    <a:pt x="2362009" y="288061"/>
                  </a:lnTo>
                  <a:lnTo>
                    <a:pt x="2373401" y="234137"/>
                  </a:lnTo>
                  <a:lnTo>
                    <a:pt x="2379662" y="182676"/>
                  </a:lnTo>
                  <a:lnTo>
                    <a:pt x="2381872" y="135001"/>
                  </a:lnTo>
                  <a:close/>
                </a:path>
              </a:pathLst>
            </a:custGeom>
            <a:solidFill>
              <a:srgbClr val="FFFFFF"/>
            </a:solidFill>
          </p:spPr>
          <p:txBody>
            <a:bodyPr wrap="square" lIns="0" tIns="0" rIns="0" bIns="0" rtlCol="0"/>
            <a:lstStyle/>
            <a:p>
              <a:endParaRPr/>
            </a:p>
          </p:txBody>
        </p:sp>
        <p:sp>
          <p:nvSpPr>
            <p:cNvPr id="49" name="object 49"/>
            <p:cNvSpPr/>
            <p:nvPr/>
          </p:nvSpPr>
          <p:spPr>
            <a:xfrm>
              <a:off x="98078" y="9569518"/>
              <a:ext cx="250571" cy="184081"/>
            </a:xfrm>
            <a:prstGeom prst="rect">
              <a:avLst/>
            </a:prstGeom>
            <a:blipFill>
              <a:blip r:embed="rId7" cstate="print"/>
              <a:stretch>
                <a:fillRect/>
              </a:stretch>
            </a:blipFill>
          </p:spPr>
          <p:txBody>
            <a:bodyPr wrap="square" lIns="0" tIns="0" rIns="0" bIns="0" rtlCol="0"/>
            <a:lstStyle/>
            <a:p>
              <a:endParaRPr/>
            </a:p>
          </p:txBody>
        </p:sp>
        <p:sp>
          <p:nvSpPr>
            <p:cNvPr id="50" name="object 50"/>
            <p:cNvSpPr/>
            <p:nvPr/>
          </p:nvSpPr>
          <p:spPr>
            <a:xfrm>
              <a:off x="349999" y="7254202"/>
              <a:ext cx="1536065" cy="1988820"/>
            </a:xfrm>
            <a:custGeom>
              <a:avLst/>
              <a:gdLst/>
              <a:ahLst/>
              <a:cxnLst/>
              <a:rect l="l" t="t" r="r" b="b"/>
              <a:pathLst>
                <a:path w="1536064" h="1988820">
                  <a:moveTo>
                    <a:pt x="1535557" y="385216"/>
                  </a:moveTo>
                  <a:lnTo>
                    <a:pt x="1509572" y="184518"/>
                  </a:lnTo>
                  <a:lnTo>
                    <a:pt x="1313954" y="79616"/>
                  </a:lnTo>
                  <a:lnTo>
                    <a:pt x="1288999" y="74853"/>
                  </a:lnTo>
                  <a:lnTo>
                    <a:pt x="1288999" y="803440"/>
                  </a:lnTo>
                  <a:lnTo>
                    <a:pt x="1275118" y="840651"/>
                  </a:lnTo>
                  <a:lnTo>
                    <a:pt x="1250365" y="895997"/>
                  </a:lnTo>
                  <a:lnTo>
                    <a:pt x="1223276" y="947394"/>
                  </a:lnTo>
                  <a:lnTo>
                    <a:pt x="1194117" y="994918"/>
                  </a:lnTo>
                  <a:lnTo>
                    <a:pt x="1163142" y="1038656"/>
                  </a:lnTo>
                  <a:lnTo>
                    <a:pt x="1130617" y="1078687"/>
                  </a:lnTo>
                  <a:lnTo>
                    <a:pt x="1096810" y="1115085"/>
                  </a:lnTo>
                  <a:lnTo>
                    <a:pt x="1061974" y="1147940"/>
                  </a:lnTo>
                  <a:lnTo>
                    <a:pt x="1026388" y="1177328"/>
                  </a:lnTo>
                  <a:lnTo>
                    <a:pt x="990320" y="1203325"/>
                  </a:lnTo>
                  <a:lnTo>
                    <a:pt x="954011" y="1226019"/>
                  </a:lnTo>
                  <a:lnTo>
                    <a:pt x="917727" y="1245476"/>
                  </a:lnTo>
                  <a:lnTo>
                    <a:pt x="881761" y="1261795"/>
                  </a:lnTo>
                  <a:lnTo>
                    <a:pt x="811745" y="1285316"/>
                  </a:lnTo>
                  <a:lnTo>
                    <a:pt x="746099" y="1297216"/>
                  </a:lnTo>
                  <a:lnTo>
                    <a:pt x="715556" y="1298994"/>
                  </a:lnTo>
                  <a:lnTo>
                    <a:pt x="686904" y="1298117"/>
                  </a:lnTo>
                  <a:lnTo>
                    <a:pt x="635660" y="1289456"/>
                  </a:lnTo>
                  <a:lnTo>
                    <a:pt x="577837" y="1268844"/>
                  </a:lnTo>
                  <a:lnTo>
                    <a:pt x="517931" y="1236459"/>
                  </a:lnTo>
                  <a:lnTo>
                    <a:pt x="458152" y="1192187"/>
                  </a:lnTo>
                  <a:lnTo>
                    <a:pt x="428980" y="1165555"/>
                  </a:lnTo>
                  <a:lnTo>
                    <a:pt x="426516" y="1162989"/>
                  </a:lnTo>
                  <a:lnTo>
                    <a:pt x="426516" y="1613674"/>
                  </a:lnTo>
                  <a:lnTo>
                    <a:pt x="246341" y="1575790"/>
                  </a:lnTo>
                  <a:lnTo>
                    <a:pt x="74053" y="1426006"/>
                  </a:lnTo>
                  <a:lnTo>
                    <a:pt x="41973" y="1089952"/>
                  </a:lnTo>
                  <a:lnTo>
                    <a:pt x="80149" y="692848"/>
                  </a:lnTo>
                  <a:lnTo>
                    <a:pt x="88150" y="1056322"/>
                  </a:lnTo>
                  <a:lnTo>
                    <a:pt x="215023" y="1467319"/>
                  </a:lnTo>
                  <a:lnTo>
                    <a:pt x="426516" y="1613674"/>
                  </a:lnTo>
                  <a:lnTo>
                    <a:pt x="426516" y="1162989"/>
                  </a:lnTo>
                  <a:lnTo>
                    <a:pt x="400646" y="1135926"/>
                  </a:lnTo>
                  <a:lnTo>
                    <a:pt x="373418" y="1103261"/>
                  </a:lnTo>
                  <a:lnTo>
                    <a:pt x="347586" y="1067562"/>
                  </a:lnTo>
                  <a:lnTo>
                    <a:pt x="323405" y="1028827"/>
                  </a:lnTo>
                  <a:lnTo>
                    <a:pt x="301155" y="987018"/>
                  </a:lnTo>
                  <a:lnTo>
                    <a:pt x="281101" y="942136"/>
                  </a:lnTo>
                  <a:lnTo>
                    <a:pt x="263525" y="894156"/>
                  </a:lnTo>
                  <a:lnTo>
                    <a:pt x="248678" y="843089"/>
                  </a:lnTo>
                  <a:lnTo>
                    <a:pt x="236842" y="788898"/>
                  </a:lnTo>
                  <a:lnTo>
                    <a:pt x="228307" y="731583"/>
                  </a:lnTo>
                  <a:lnTo>
                    <a:pt x="223316" y="671118"/>
                  </a:lnTo>
                  <a:lnTo>
                    <a:pt x="222681" y="636600"/>
                  </a:lnTo>
                  <a:lnTo>
                    <a:pt x="223964" y="637616"/>
                  </a:lnTo>
                  <a:lnTo>
                    <a:pt x="317423" y="490258"/>
                  </a:lnTo>
                  <a:lnTo>
                    <a:pt x="408838" y="421805"/>
                  </a:lnTo>
                  <a:lnTo>
                    <a:pt x="552450" y="414883"/>
                  </a:lnTo>
                  <a:lnTo>
                    <a:pt x="802474" y="452094"/>
                  </a:lnTo>
                  <a:lnTo>
                    <a:pt x="1059395" y="537540"/>
                  </a:lnTo>
                  <a:lnTo>
                    <a:pt x="1206919" y="656018"/>
                  </a:lnTo>
                  <a:lnTo>
                    <a:pt x="1274127" y="761136"/>
                  </a:lnTo>
                  <a:lnTo>
                    <a:pt x="1288999" y="803440"/>
                  </a:lnTo>
                  <a:lnTo>
                    <a:pt x="1288999" y="74853"/>
                  </a:lnTo>
                  <a:lnTo>
                    <a:pt x="897559" y="0"/>
                  </a:lnTo>
                  <a:lnTo>
                    <a:pt x="464743" y="31445"/>
                  </a:lnTo>
                  <a:lnTo>
                    <a:pt x="219544" y="218287"/>
                  </a:lnTo>
                  <a:lnTo>
                    <a:pt x="110286" y="427748"/>
                  </a:lnTo>
                  <a:lnTo>
                    <a:pt x="102755" y="457758"/>
                  </a:lnTo>
                  <a:lnTo>
                    <a:pt x="102971" y="455510"/>
                  </a:lnTo>
                  <a:lnTo>
                    <a:pt x="94729" y="489712"/>
                  </a:lnTo>
                  <a:lnTo>
                    <a:pt x="85356" y="527075"/>
                  </a:lnTo>
                  <a:lnTo>
                    <a:pt x="85674" y="527329"/>
                  </a:lnTo>
                  <a:lnTo>
                    <a:pt x="52133" y="666597"/>
                  </a:lnTo>
                  <a:lnTo>
                    <a:pt x="0" y="1140929"/>
                  </a:lnTo>
                  <a:lnTo>
                    <a:pt x="97180" y="1640116"/>
                  </a:lnTo>
                  <a:lnTo>
                    <a:pt x="494271" y="1925751"/>
                  </a:lnTo>
                  <a:lnTo>
                    <a:pt x="1001687" y="1988718"/>
                  </a:lnTo>
                  <a:lnTo>
                    <a:pt x="1270355" y="1883143"/>
                  </a:lnTo>
                  <a:lnTo>
                    <a:pt x="1389849" y="1495132"/>
                  </a:lnTo>
                  <a:lnTo>
                    <a:pt x="1448079" y="732243"/>
                  </a:lnTo>
                  <a:lnTo>
                    <a:pt x="1535557" y="385216"/>
                  </a:lnTo>
                  <a:close/>
                </a:path>
              </a:pathLst>
            </a:custGeom>
            <a:solidFill>
              <a:srgbClr val="A783B9"/>
            </a:solidFill>
          </p:spPr>
          <p:txBody>
            <a:bodyPr wrap="square" lIns="0" tIns="0" rIns="0" bIns="0" rtlCol="0"/>
            <a:lstStyle/>
            <a:p>
              <a:endParaRPr/>
            </a:p>
          </p:txBody>
        </p:sp>
        <p:sp>
          <p:nvSpPr>
            <p:cNvPr id="51" name="object 51"/>
            <p:cNvSpPr/>
            <p:nvPr/>
          </p:nvSpPr>
          <p:spPr>
            <a:xfrm>
              <a:off x="328002" y="7555039"/>
              <a:ext cx="1314450" cy="1462405"/>
            </a:xfrm>
            <a:custGeom>
              <a:avLst/>
              <a:gdLst/>
              <a:ahLst/>
              <a:cxnLst/>
              <a:rect l="l" t="t" r="r" b="b"/>
              <a:pathLst>
                <a:path w="1314450" h="1462404">
                  <a:moveTo>
                    <a:pt x="959421" y="1344942"/>
                  </a:moveTo>
                  <a:lnTo>
                    <a:pt x="845172" y="1374571"/>
                  </a:lnTo>
                  <a:lnTo>
                    <a:pt x="648347" y="1349946"/>
                  </a:lnTo>
                  <a:lnTo>
                    <a:pt x="611543" y="1341818"/>
                  </a:lnTo>
                  <a:lnTo>
                    <a:pt x="540092" y="1313878"/>
                  </a:lnTo>
                  <a:lnTo>
                    <a:pt x="505587" y="1294460"/>
                  </a:lnTo>
                  <a:lnTo>
                    <a:pt x="472008" y="1271701"/>
                  </a:lnTo>
                  <a:lnTo>
                    <a:pt x="439432" y="1245793"/>
                  </a:lnTo>
                  <a:lnTo>
                    <a:pt x="407936" y="1216926"/>
                  </a:lnTo>
                  <a:lnTo>
                    <a:pt x="377583" y="1185329"/>
                  </a:lnTo>
                  <a:lnTo>
                    <a:pt x="348475" y="1151204"/>
                  </a:lnTo>
                  <a:lnTo>
                    <a:pt x="320675" y="1114742"/>
                  </a:lnTo>
                  <a:lnTo>
                    <a:pt x="294259" y="1076159"/>
                  </a:lnTo>
                  <a:lnTo>
                    <a:pt x="269316" y="1035646"/>
                  </a:lnTo>
                  <a:lnTo>
                    <a:pt x="245910" y="993432"/>
                  </a:lnTo>
                  <a:lnTo>
                    <a:pt x="224142" y="949706"/>
                  </a:lnTo>
                  <a:lnTo>
                    <a:pt x="204063" y="904659"/>
                  </a:lnTo>
                  <a:lnTo>
                    <a:pt x="185762" y="858520"/>
                  </a:lnTo>
                  <a:lnTo>
                    <a:pt x="169329" y="811491"/>
                  </a:lnTo>
                  <a:lnTo>
                    <a:pt x="154825" y="763765"/>
                  </a:lnTo>
                  <a:lnTo>
                    <a:pt x="142328" y="715556"/>
                  </a:lnTo>
                  <a:lnTo>
                    <a:pt x="131927" y="667054"/>
                  </a:lnTo>
                  <a:lnTo>
                    <a:pt x="123698" y="618490"/>
                  </a:lnTo>
                  <a:lnTo>
                    <a:pt x="117716" y="570039"/>
                  </a:lnTo>
                  <a:lnTo>
                    <a:pt x="114058" y="521931"/>
                  </a:lnTo>
                  <a:lnTo>
                    <a:pt x="112801" y="474345"/>
                  </a:lnTo>
                  <a:lnTo>
                    <a:pt x="114020" y="427520"/>
                  </a:lnTo>
                  <a:lnTo>
                    <a:pt x="117805" y="381622"/>
                  </a:lnTo>
                  <a:lnTo>
                    <a:pt x="124218" y="336892"/>
                  </a:lnTo>
                  <a:lnTo>
                    <a:pt x="0" y="916381"/>
                  </a:lnTo>
                  <a:lnTo>
                    <a:pt x="13131" y="1226756"/>
                  </a:lnTo>
                  <a:lnTo>
                    <a:pt x="212725" y="1373505"/>
                  </a:lnTo>
                  <a:lnTo>
                    <a:pt x="647865" y="1462138"/>
                  </a:lnTo>
                  <a:lnTo>
                    <a:pt x="898956" y="1404150"/>
                  </a:lnTo>
                  <a:lnTo>
                    <a:pt x="929170" y="1374571"/>
                  </a:lnTo>
                  <a:lnTo>
                    <a:pt x="959421" y="1344942"/>
                  </a:lnTo>
                  <a:close/>
                </a:path>
                <a:path w="1314450" h="1462404">
                  <a:moveTo>
                    <a:pt x="1009992" y="1295400"/>
                  </a:moveTo>
                  <a:lnTo>
                    <a:pt x="959421" y="1344942"/>
                  </a:lnTo>
                  <a:lnTo>
                    <a:pt x="970343" y="1342097"/>
                  </a:lnTo>
                  <a:lnTo>
                    <a:pt x="1009992" y="1295400"/>
                  </a:lnTo>
                  <a:close/>
                </a:path>
                <a:path w="1314450" h="1462404">
                  <a:moveTo>
                    <a:pt x="1220101" y="959485"/>
                  </a:moveTo>
                  <a:lnTo>
                    <a:pt x="1077455" y="1215948"/>
                  </a:lnTo>
                  <a:lnTo>
                    <a:pt x="1009992" y="1295400"/>
                  </a:lnTo>
                  <a:lnTo>
                    <a:pt x="1077696" y="1229080"/>
                  </a:lnTo>
                  <a:lnTo>
                    <a:pt x="1184579" y="1044879"/>
                  </a:lnTo>
                  <a:lnTo>
                    <a:pt x="1220101" y="959485"/>
                  </a:lnTo>
                  <a:close/>
                </a:path>
                <a:path w="1314450" h="1462404">
                  <a:moveTo>
                    <a:pt x="1314246" y="441909"/>
                  </a:moveTo>
                  <a:lnTo>
                    <a:pt x="1281417" y="306959"/>
                  </a:lnTo>
                  <a:lnTo>
                    <a:pt x="1147051" y="155117"/>
                  </a:lnTo>
                  <a:lnTo>
                    <a:pt x="845985" y="46164"/>
                  </a:lnTo>
                  <a:lnTo>
                    <a:pt x="531977" y="0"/>
                  </a:lnTo>
                  <a:lnTo>
                    <a:pt x="364617" y="14732"/>
                  </a:lnTo>
                  <a:lnTo>
                    <a:pt x="287477" y="117475"/>
                  </a:lnTo>
                  <a:lnTo>
                    <a:pt x="244132" y="335330"/>
                  </a:lnTo>
                  <a:lnTo>
                    <a:pt x="280543" y="297535"/>
                  </a:lnTo>
                  <a:lnTo>
                    <a:pt x="389572" y="219202"/>
                  </a:lnTo>
                  <a:lnTo>
                    <a:pt x="570979" y="152920"/>
                  </a:lnTo>
                  <a:lnTo>
                    <a:pt x="824458" y="151257"/>
                  </a:lnTo>
                  <a:lnTo>
                    <a:pt x="1049147" y="192824"/>
                  </a:lnTo>
                  <a:lnTo>
                    <a:pt x="1174686" y="243027"/>
                  </a:lnTo>
                  <a:lnTo>
                    <a:pt x="1246682" y="334581"/>
                  </a:lnTo>
                  <a:lnTo>
                    <a:pt x="1310703" y="500189"/>
                  </a:lnTo>
                  <a:lnTo>
                    <a:pt x="1314246" y="441909"/>
                  </a:lnTo>
                  <a:close/>
                </a:path>
              </a:pathLst>
            </a:custGeom>
            <a:solidFill>
              <a:srgbClr val="644A78"/>
            </a:solidFill>
          </p:spPr>
          <p:txBody>
            <a:bodyPr wrap="square" lIns="0" tIns="0" rIns="0" bIns="0" rtlCol="0"/>
            <a:lstStyle/>
            <a:p>
              <a:endParaRPr/>
            </a:p>
          </p:txBody>
        </p:sp>
        <p:sp>
          <p:nvSpPr>
            <p:cNvPr id="52" name="object 52"/>
            <p:cNvSpPr/>
            <p:nvPr/>
          </p:nvSpPr>
          <p:spPr>
            <a:xfrm>
              <a:off x="2190138" y="8278880"/>
              <a:ext cx="252517" cy="252045"/>
            </a:xfrm>
            <a:prstGeom prst="rect">
              <a:avLst/>
            </a:prstGeom>
            <a:blipFill>
              <a:blip r:embed="rId8" cstate="print"/>
              <a:stretch>
                <a:fillRect/>
              </a:stretch>
            </a:blipFill>
          </p:spPr>
          <p:txBody>
            <a:bodyPr wrap="square" lIns="0" tIns="0" rIns="0" bIns="0" rtlCol="0"/>
            <a:lstStyle/>
            <a:p>
              <a:endParaRPr/>
            </a:p>
          </p:txBody>
        </p:sp>
      </p:grpSp>
      <p:sp>
        <p:nvSpPr>
          <p:cNvPr id="54" name="object 2">
            <a:extLst>
              <a:ext uri="{FF2B5EF4-FFF2-40B4-BE49-F238E27FC236}">
                <a16:creationId xmlns:a16="http://schemas.microsoft.com/office/drawing/2014/main" id="{525B6D2C-7CE9-4A5C-943E-59E1A165DFAC}"/>
              </a:ext>
            </a:extLst>
          </p:cNvPr>
          <p:cNvSpPr/>
          <p:nvPr/>
        </p:nvSpPr>
        <p:spPr>
          <a:xfrm>
            <a:off x="875563" y="3458917"/>
            <a:ext cx="3234690" cy="1522095"/>
          </a:xfrm>
          <a:custGeom>
            <a:avLst/>
            <a:gdLst/>
            <a:ahLst/>
            <a:cxnLst/>
            <a:rect l="l" t="t" r="r" b="b"/>
            <a:pathLst>
              <a:path w="3234690" h="1522095">
                <a:moveTo>
                  <a:pt x="1617332" y="0"/>
                </a:moveTo>
                <a:lnTo>
                  <a:pt x="1553825" y="575"/>
                </a:lnTo>
                <a:lnTo>
                  <a:pt x="1490938" y="2288"/>
                </a:lnTo>
                <a:lnTo>
                  <a:pt x="1428716" y="5118"/>
                </a:lnTo>
                <a:lnTo>
                  <a:pt x="1367205" y="9043"/>
                </a:lnTo>
                <a:lnTo>
                  <a:pt x="1306448" y="14041"/>
                </a:lnTo>
                <a:lnTo>
                  <a:pt x="1246492" y="20093"/>
                </a:lnTo>
                <a:lnTo>
                  <a:pt x="1187380" y="27176"/>
                </a:lnTo>
                <a:lnTo>
                  <a:pt x="1129159" y="35270"/>
                </a:lnTo>
                <a:lnTo>
                  <a:pt x="1071872" y="44354"/>
                </a:lnTo>
                <a:lnTo>
                  <a:pt x="1015565" y="54405"/>
                </a:lnTo>
                <a:lnTo>
                  <a:pt x="960282" y="65404"/>
                </a:lnTo>
                <a:lnTo>
                  <a:pt x="906070" y="77329"/>
                </a:lnTo>
                <a:lnTo>
                  <a:pt x="852971" y="90159"/>
                </a:lnTo>
                <a:lnTo>
                  <a:pt x="801033" y="103872"/>
                </a:lnTo>
                <a:lnTo>
                  <a:pt x="750299" y="118448"/>
                </a:lnTo>
                <a:lnTo>
                  <a:pt x="700814" y="133866"/>
                </a:lnTo>
                <a:lnTo>
                  <a:pt x="652623" y="150104"/>
                </a:lnTo>
                <a:lnTo>
                  <a:pt x="605772" y="167141"/>
                </a:lnTo>
                <a:lnTo>
                  <a:pt x="560306" y="184956"/>
                </a:lnTo>
                <a:lnTo>
                  <a:pt x="516268" y="203528"/>
                </a:lnTo>
                <a:lnTo>
                  <a:pt x="473705" y="222835"/>
                </a:lnTo>
                <a:lnTo>
                  <a:pt x="432660" y="242858"/>
                </a:lnTo>
                <a:lnTo>
                  <a:pt x="393180" y="263573"/>
                </a:lnTo>
                <a:lnTo>
                  <a:pt x="355309" y="284961"/>
                </a:lnTo>
                <a:lnTo>
                  <a:pt x="319092" y="307000"/>
                </a:lnTo>
                <a:lnTo>
                  <a:pt x="284573" y="329669"/>
                </a:lnTo>
                <a:lnTo>
                  <a:pt x="251798" y="352947"/>
                </a:lnTo>
                <a:lnTo>
                  <a:pt x="220813" y="376813"/>
                </a:lnTo>
                <a:lnTo>
                  <a:pt x="164387" y="426223"/>
                </a:lnTo>
                <a:lnTo>
                  <a:pt x="115656" y="477731"/>
                </a:lnTo>
                <a:lnTo>
                  <a:pt x="74978" y="531166"/>
                </a:lnTo>
                <a:lnTo>
                  <a:pt x="42714" y="586360"/>
                </a:lnTo>
                <a:lnTo>
                  <a:pt x="19224" y="643145"/>
                </a:lnTo>
                <a:lnTo>
                  <a:pt x="4865" y="701349"/>
                </a:lnTo>
                <a:lnTo>
                  <a:pt x="0" y="760806"/>
                </a:lnTo>
                <a:lnTo>
                  <a:pt x="1223" y="790681"/>
                </a:lnTo>
                <a:lnTo>
                  <a:pt x="10880" y="849534"/>
                </a:lnTo>
                <a:lnTo>
                  <a:pt x="29850" y="907051"/>
                </a:lnTo>
                <a:lnTo>
                  <a:pt x="57772" y="963063"/>
                </a:lnTo>
                <a:lnTo>
                  <a:pt x="94288" y="1017400"/>
                </a:lnTo>
                <a:lnTo>
                  <a:pt x="139037" y="1069894"/>
                </a:lnTo>
                <a:lnTo>
                  <a:pt x="191660" y="1120374"/>
                </a:lnTo>
                <a:lnTo>
                  <a:pt x="251798" y="1168673"/>
                </a:lnTo>
                <a:lnTo>
                  <a:pt x="284573" y="1191952"/>
                </a:lnTo>
                <a:lnTo>
                  <a:pt x="319092" y="1214621"/>
                </a:lnTo>
                <a:lnTo>
                  <a:pt x="355309" y="1236661"/>
                </a:lnTo>
                <a:lnTo>
                  <a:pt x="393180" y="1258049"/>
                </a:lnTo>
                <a:lnTo>
                  <a:pt x="432660" y="1278765"/>
                </a:lnTo>
                <a:lnTo>
                  <a:pt x="473705" y="1298787"/>
                </a:lnTo>
                <a:lnTo>
                  <a:pt x="516268" y="1318095"/>
                </a:lnTo>
                <a:lnTo>
                  <a:pt x="560306" y="1336667"/>
                </a:lnTo>
                <a:lnTo>
                  <a:pt x="605772" y="1354482"/>
                </a:lnTo>
                <a:lnTo>
                  <a:pt x="652623" y="1371519"/>
                </a:lnTo>
                <a:lnTo>
                  <a:pt x="700814" y="1387757"/>
                </a:lnTo>
                <a:lnTo>
                  <a:pt x="750299" y="1403175"/>
                </a:lnTo>
                <a:lnTo>
                  <a:pt x="801033" y="1417751"/>
                </a:lnTo>
                <a:lnTo>
                  <a:pt x="852971" y="1431465"/>
                </a:lnTo>
                <a:lnTo>
                  <a:pt x="906070" y="1444295"/>
                </a:lnTo>
                <a:lnTo>
                  <a:pt x="960282" y="1456220"/>
                </a:lnTo>
                <a:lnTo>
                  <a:pt x="1015565" y="1467219"/>
                </a:lnTo>
                <a:lnTo>
                  <a:pt x="1071872" y="1477270"/>
                </a:lnTo>
                <a:lnTo>
                  <a:pt x="1129159" y="1486354"/>
                </a:lnTo>
                <a:lnTo>
                  <a:pt x="1187380" y="1494448"/>
                </a:lnTo>
                <a:lnTo>
                  <a:pt x="1246492" y="1501531"/>
                </a:lnTo>
                <a:lnTo>
                  <a:pt x="1306448" y="1507583"/>
                </a:lnTo>
                <a:lnTo>
                  <a:pt x="1367205" y="1512581"/>
                </a:lnTo>
                <a:lnTo>
                  <a:pt x="1428716" y="1516506"/>
                </a:lnTo>
                <a:lnTo>
                  <a:pt x="1490938" y="1519336"/>
                </a:lnTo>
                <a:lnTo>
                  <a:pt x="1553825" y="1521049"/>
                </a:lnTo>
                <a:lnTo>
                  <a:pt x="1617332" y="1521625"/>
                </a:lnTo>
                <a:lnTo>
                  <a:pt x="1680839" y="1521049"/>
                </a:lnTo>
                <a:lnTo>
                  <a:pt x="1743726" y="1519336"/>
                </a:lnTo>
                <a:lnTo>
                  <a:pt x="1805947" y="1516506"/>
                </a:lnTo>
                <a:lnTo>
                  <a:pt x="1867459" y="1512581"/>
                </a:lnTo>
                <a:lnTo>
                  <a:pt x="1928216" y="1507583"/>
                </a:lnTo>
                <a:lnTo>
                  <a:pt x="1988172" y="1501531"/>
                </a:lnTo>
                <a:lnTo>
                  <a:pt x="2047284" y="1494448"/>
                </a:lnTo>
                <a:lnTo>
                  <a:pt x="2105506" y="1486354"/>
                </a:lnTo>
                <a:lnTo>
                  <a:pt x="2162793" y="1477270"/>
                </a:lnTo>
                <a:lnTo>
                  <a:pt x="2219101" y="1467219"/>
                </a:lnTo>
                <a:lnTo>
                  <a:pt x="2274383" y="1456220"/>
                </a:lnTo>
                <a:lnTo>
                  <a:pt x="2328597" y="1444295"/>
                </a:lnTo>
                <a:lnTo>
                  <a:pt x="2381695" y="1431465"/>
                </a:lnTo>
                <a:lnTo>
                  <a:pt x="2433634" y="1417751"/>
                </a:lnTo>
                <a:lnTo>
                  <a:pt x="2484369" y="1403175"/>
                </a:lnTo>
                <a:lnTo>
                  <a:pt x="2533854" y="1387757"/>
                </a:lnTo>
                <a:lnTo>
                  <a:pt x="2582045" y="1371519"/>
                </a:lnTo>
                <a:lnTo>
                  <a:pt x="2628896" y="1354482"/>
                </a:lnTo>
                <a:lnTo>
                  <a:pt x="2674363" y="1336667"/>
                </a:lnTo>
                <a:lnTo>
                  <a:pt x="2718401" y="1318095"/>
                </a:lnTo>
                <a:lnTo>
                  <a:pt x="2760965" y="1298787"/>
                </a:lnTo>
                <a:lnTo>
                  <a:pt x="2802010" y="1278765"/>
                </a:lnTo>
                <a:lnTo>
                  <a:pt x="2841491" y="1258049"/>
                </a:lnTo>
                <a:lnTo>
                  <a:pt x="2879362" y="1236661"/>
                </a:lnTo>
                <a:lnTo>
                  <a:pt x="2915580" y="1214621"/>
                </a:lnTo>
                <a:lnTo>
                  <a:pt x="2950099" y="1191952"/>
                </a:lnTo>
                <a:lnTo>
                  <a:pt x="2982874" y="1168673"/>
                </a:lnTo>
                <a:lnTo>
                  <a:pt x="3013860" y="1144807"/>
                </a:lnTo>
                <a:lnTo>
                  <a:pt x="3070287" y="1095396"/>
                </a:lnTo>
                <a:lnTo>
                  <a:pt x="3119019" y="1043888"/>
                </a:lnTo>
                <a:lnTo>
                  <a:pt x="3159697" y="990451"/>
                </a:lnTo>
                <a:lnTo>
                  <a:pt x="3191961" y="935256"/>
                </a:lnTo>
                <a:lnTo>
                  <a:pt x="3215452" y="878470"/>
                </a:lnTo>
                <a:lnTo>
                  <a:pt x="3229811" y="820264"/>
                </a:lnTo>
                <a:lnTo>
                  <a:pt x="3234677" y="760806"/>
                </a:lnTo>
                <a:lnTo>
                  <a:pt x="3233453" y="730932"/>
                </a:lnTo>
                <a:lnTo>
                  <a:pt x="3223796" y="672080"/>
                </a:lnTo>
                <a:lnTo>
                  <a:pt x="3204826" y="614564"/>
                </a:lnTo>
                <a:lnTo>
                  <a:pt x="3176903" y="558554"/>
                </a:lnTo>
                <a:lnTo>
                  <a:pt x="3140387" y="504218"/>
                </a:lnTo>
                <a:lnTo>
                  <a:pt x="3095637" y="451725"/>
                </a:lnTo>
                <a:lnTo>
                  <a:pt x="3043013" y="401246"/>
                </a:lnTo>
                <a:lnTo>
                  <a:pt x="2982874" y="352947"/>
                </a:lnTo>
                <a:lnTo>
                  <a:pt x="2950099" y="329669"/>
                </a:lnTo>
                <a:lnTo>
                  <a:pt x="2915580" y="307000"/>
                </a:lnTo>
                <a:lnTo>
                  <a:pt x="2879362" y="284961"/>
                </a:lnTo>
                <a:lnTo>
                  <a:pt x="2841491" y="263573"/>
                </a:lnTo>
                <a:lnTo>
                  <a:pt x="2802010" y="242858"/>
                </a:lnTo>
                <a:lnTo>
                  <a:pt x="2760965" y="222835"/>
                </a:lnTo>
                <a:lnTo>
                  <a:pt x="2718401" y="203528"/>
                </a:lnTo>
                <a:lnTo>
                  <a:pt x="2674363" y="184956"/>
                </a:lnTo>
                <a:lnTo>
                  <a:pt x="2628896" y="167141"/>
                </a:lnTo>
                <a:lnTo>
                  <a:pt x="2582045" y="150104"/>
                </a:lnTo>
                <a:lnTo>
                  <a:pt x="2533854" y="133866"/>
                </a:lnTo>
                <a:lnTo>
                  <a:pt x="2484369" y="118448"/>
                </a:lnTo>
                <a:lnTo>
                  <a:pt x="2433634" y="103872"/>
                </a:lnTo>
                <a:lnTo>
                  <a:pt x="2381695" y="90159"/>
                </a:lnTo>
                <a:lnTo>
                  <a:pt x="2328597" y="77329"/>
                </a:lnTo>
                <a:lnTo>
                  <a:pt x="2274383" y="65404"/>
                </a:lnTo>
                <a:lnTo>
                  <a:pt x="2219101" y="54405"/>
                </a:lnTo>
                <a:lnTo>
                  <a:pt x="2162793" y="44354"/>
                </a:lnTo>
                <a:lnTo>
                  <a:pt x="2105506" y="35270"/>
                </a:lnTo>
                <a:lnTo>
                  <a:pt x="2047284" y="27176"/>
                </a:lnTo>
                <a:lnTo>
                  <a:pt x="1988172" y="20093"/>
                </a:lnTo>
                <a:lnTo>
                  <a:pt x="1928216" y="14041"/>
                </a:lnTo>
                <a:lnTo>
                  <a:pt x="1867459" y="9043"/>
                </a:lnTo>
                <a:lnTo>
                  <a:pt x="1805947" y="5118"/>
                </a:lnTo>
                <a:lnTo>
                  <a:pt x="1743726" y="2288"/>
                </a:lnTo>
                <a:lnTo>
                  <a:pt x="1680839" y="575"/>
                </a:lnTo>
                <a:lnTo>
                  <a:pt x="1617332" y="0"/>
                </a:lnTo>
                <a:close/>
              </a:path>
            </a:pathLst>
          </a:custGeom>
          <a:solidFill>
            <a:srgbClr val="FFFFFF"/>
          </a:solidFill>
        </p:spPr>
        <p:txBody>
          <a:bodyPr wrap="square" lIns="0" tIns="0" rIns="0" bIns="0" rtlCol="0"/>
          <a:lstStyle/>
          <a:p>
            <a:endParaRPr/>
          </a:p>
        </p:txBody>
      </p:sp>
      <p:sp>
        <p:nvSpPr>
          <p:cNvPr id="55" name="object 30">
            <a:extLst>
              <a:ext uri="{FF2B5EF4-FFF2-40B4-BE49-F238E27FC236}">
                <a16:creationId xmlns:a16="http://schemas.microsoft.com/office/drawing/2014/main" id="{F0121F93-E382-4A85-81F0-9F05C4EBD04F}"/>
              </a:ext>
            </a:extLst>
          </p:cNvPr>
          <p:cNvSpPr/>
          <p:nvPr/>
        </p:nvSpPr>
        <p:spPr>
          <a:xfrm rot="-1380000">
            <a:off x="2028543" y="4827028"/>
            <a:ext cx="544830" cy="367665"/>
          </a:xfrm>
          <a:custGeom>
            <a:avLst/>
            <a:gdLst/>
            <a:ahLst/>
            <a:cxnLst/>
            <a:rect l="l" t="t" r="r" b="b"/>
            <a:pathLst>
              <a:path w="544830" h="367665">
                <a:moveTo>
                  <a:pt x="139369" y="0"/>
                </a:moveTo>
                <a:lnTo>
                  <a:pt x="0" y="367423"/>
                </a:lnTo>
                <a:lnTo>
                  <a:pt x="544715" y="152031"/>
                </a:lnTo>
                <a:lnTo>
                  <a:pt x="139369" y="0"/>
                </a:lnTo>
                <a:close/>
              </a:path>
            </a:pathLst>
          </a:custGeom>
          <a:solidFill>
            <a:srgbClr val="FFFFFF"/>
          </a:solidFill>
        </p:spPr>
        <p:txBody>
          <a:bodyPr wrap="square" lIns="0" tIns="0" rIns="0" bIns="0" rtlCol="0"/>
          <a:lstStyle/>
          <a:p>
            <a:endParaRPr/>
          </a:p>
        </p:txBody>
      </p:sp>
      <p:sp>
        <p:nvSpPr>
          <p:cNvPr id="56" name="object 7">
            <a:extLst>
              <a:ext uri="{FF2B5EF4-FFF2-40B4-BE49-F238E27FC236}">
                <a16:creationId xmlns:a16="http://schemas.microsoft.com/office/drawing/2014/main" id="{B6BDBAAD-9F5F-4609-82AF-A724513D7B16}"/>
              </a:ext>
            </a:extLst>
          </p:cNvPr>
          <p:cNvSpPr txBox="1"/>
          <p:nvPr/>
        </p:nvSpPr>
        <p:spPr>
          <a:xfrm>
            <a:off x="702478" y="3974694"/>
            <a:ext cx="3207872" cy="474489"/>
          </a:xfrm>
          <a:prstGeom prst="rect">
            <a:avLst/>
          </a:prstGeom>
        </p:spPr>
        <p:txBody>
          <a:bodyPr vert="horz" wrap="square" lIns="0" tIns="12700" rIns="0" bIns="0" rtlCol="0">
            <a:spAutoFit/>
          </a:bodyPr>
          <a:lstStyle/>
          <a:p>
            <a:pPr marL="12700" marR="5080" indent="421005">
              <a:lnSpc>
                <a:spcPct val="100000"/>
              </a:lnSpc>
              <a:spcBef>
                <a:spcPts val="100"/>
              </a:spcBef>
            </a:pPr>
            <a:r>
              <a:rPr lang="en-GB" sz="3000" b="1" spc="-10">
                <a:solidFill>
                  <a:srgbClr val="005F71"/>
                </a:solidFill>
                <a:latin typeface="FS Lola"/>
                <a:cs typeface="FS Lola"/>
              </a:rPr>
              <a:t>Cyber Security</a:t>
            </a:r>
          </a:p>
        </p:txBody>
      </p:sp>
      <p:sp>
        <p:nvSpPr>
          <p:cNvPr id="57" name="object 7">
            <a:extLst>
              <a:ext uri="{FF2B5EF4-FFF2-40B4-BE49-F238E27FC236}">
                <a16:creationId xmlns:a16="http://schemas.microsoft.com/office/drawing/2014/main" id="{EC38FB1B-D352-489C-A50A-E98E70188289}"/>
              </a:ext>
            </a:extLst>
          </p:cNvPr>
          <p:cNvSpPr txBox="1"/>
          <p:nvPr/>
        </p:nvSpPr>
        <p:spPr>
          <a:xfrm>
            <a:off x="159331" y="5903059"/>
            <a:ext cx="3207872" cy="474489"/>
          </a:xfrm>
          <a:prstGeom prst="rect">
            <a:avLst/>
          </a:prstGeom>
        </p:spPr>
        <p:txBody>
          <a:bodyPr vert="horz" wrap="square" lIns="0" tIns="12700" rIns="0" bIns="0" rtlCol="0">
            <a:spAutoFit/>
          </a:bodyPr>
          <a:lstStyle/>
          <a:p>
            <a:pPr marL="12700" marR="5080" indent="421005">
              <a:lnSpc>
                <a:spcPct val="100000"/>
              </a:lnSpc>
              <a:spcBef>
                <a:spcPts val="100"/>
              </a:spcBef>
            </a:pPr>
            <a:r>
              <a:rPr lang="en-GB" sz="3000" b="1" spc="-10">
                <a:solidFill>
                  <a:srgbClr val="005F71"/>
                </a:solidFill>
                <a:latin typeface="FS Lola"/>
                <a:cs typeface="FS Lola"/>
              </a:rPr>
              <a:t>Data Science</a:t>
            </a:r>
            <a:endParaRPr sz="3000">
              <a:latin typeface="FS Lola"/>
              <a:cs typeface="FS Lola"/>
            </a:endParaRPr>
          </a:p>
        </p:txBody>
      </p:sp>
      <p:sp>
        <p:nvSpPr>
          <p:cNvPr id="58" name="object 7">
            <a:extLst>
              <a:ext uri="{FF2B5EF4-FFF2-40B4-BE49-F238E27FC236}">
                <a16:creationId xmlns:a16="http://schemas.microsoft.com/office/drawing/2014/main" id="{8C30C924-2C9F-4E00-8D6C-0D8DBC366619}"/>
              </a:ext>
            </a:extLst>
          </p:cNvPr>
          <p:cNvSpPr txBox="1"/>
          <p:nvPr/>
        </p:nvSpPr>
        <p:spPr>
          <a:xfrm>
            <a:off x="9250479" y="5621016"/>
            <a:ext cx="3166595" cy="948978"/>
          </a:xfrm>
          <a:prstGeom prst="rect">
            <a:avLst/>
          </a:prstGeom>
        </p:spPr>
        <p:txBody>
          <a:bodyPr vert="horz" wrap="square" lIns="0" tIns="12700" rIns="0" bIns="0" rtlCol="0" anchor="t">
            <a:spAutoFit/>
          </a:bodyPr>
          <a:lstStyle/>
          <a:p>
            <a:pPr marL="12700" marR="5080" indent="421005" algn="ctr">
              <a:spcBef>
                <a:spcPts val="100"/>
              </a:spcBef>
            </a:pPr>
            <a:r>
              <a:rPr lang="en-GB" sz="3000" b="1" spc="-10">
                <a:solidFill>
                  <a:srgbClr val="005F71"/>
                </a:solidFill>
                <a:ea typeface="+mn-lt"/>
                <a:cs typeface="+mn-lt"/>
              </a:rPr>
              <a:t>Any many</a:t>
            </a:r>
            <a:endParaRPr lang="en-US" sz="3000" spc="-10">
              <a:ea typeface="+mn-lt"/>
              <a:cs typeface="+mn-lt"/>
            </a:endParaRPr>
          </a:p>
          <a:p>
            <a:pPr marL="12700" marR="5080" indent="421005" algn="ctr">
              <a:lnSpc>
                <a:spcPct val="100000"/>
              </a:lnSpc>
              <a:spcBef>
                <a:spcPts val="100"/>
              </a:spcBef>
            </a:pPr>
            <a:r>
              <a:rPr lang="en-GB" sz="3000" b="1" spc="-10">
                <a:solidFill>
                  <a:srgbClr val="005F71"/>
                </a:solidFill>
                <a:ea typeface="+mn-lt"/>
                <a:cs typeface="+mn-lt"/>
              </a:rPr>
              <a:t>More...</a:t>
            </a:r>
            <a:endParaRPr/>
          </a:p>
        </p:txBody>
      </p:sp>
      <p:sp>
        <p:nvSpPr>
          <p:cNvPr id="59" name="object 2">
            <a:extLst>
              <a:ext uri="{FF2B5EF4-FFF2-40B4-BE49-F238E27FC236}">
                <a16:creationId xmlns:a16="http://schemas.microsoft.com/office/drawing/2014/main" id="{F3D4FFD4-447F-46FD-A4D0-D7134FF6A403}"/>
              </a:ext>
            </a:extLst>
          </p:cNvPr>
          <p:cNvSpPr/>
          <p:nvPr/>
        </p:nvSpPr>
        <p:spPr>
          <a:xfrm>
            <a:off x="3560502" y="4637028"/>
            <a:ext cx="3234690" cy="1522095"/>
          </a:xfrm>
          <a:custGeom>
            <a:avLst/>
            <a:gdLst/>
            <a:ahLst/>
            <a:cxnLst/>
            <a:rect l="l" t="t" r="r" b="b"/>
            <a:pathLst>
              <a:path w="3234690" h="1522095">
                <a:moveTo>
                  <a:pt x="1617332" y="0"/>
                </a:moveTo>
                <a:lnTo>
                  <a:pt x="1553825" y="575"/>
                </a:lnTo>
                <a:lnTo>
                  <a:pt x="1490938" y="2288"/>
                </a:lnTo>
                <a:lnTo>
                  <a:pt x="1428716" y="5118"/>
                </a:lnTo>
                <a:lnTo>
                  <a:pt x="1367205" y="9043"/>
                </a:lnTo>
                <a:lnTo>
                  <a:pt x="1306448" y="14041"/>
                </a:lnTo>
                <a:lnTo>
                  <a:pt x="1246492" y="20093"/>
                </a:lnTo>
                <a:lnTo>
                  <a:pt x="1187380" y="27176"/>
                </a:lnTo>
                <a:lnTo>
                  <a:pt x="1129159" y="35270"/>
                </a:lnTo>
                <a:lnTo>
                  <a:pt x="1071872" y="44354"/>
                </a:lnTo>
                <a:lnTo>
                  <a:pt x="1015565" y="54405"/>
                </a:lnTo>
                <a:lnTo>
                  <a:pt x="960282" y="65404"/>
                </a:lnTo>
                <a:lnTo>
                  <a:pt x="906070" y="77329"/>
                </a:lnTo>
                <a:lnTo>
                  <a:pt x="852971" y="90159"/>
                </a:lnTo>
                <a:lnTo>
                  <a:pt x="801033" y="103872"/>
                </a:lnTo>
                <a:lnTo>
                  <a:pt x="750299" y="118448"/>
                </a:lnTo>
                <a:lnTo>
                  <a:pt x="700814" y="133866"/>
                </a:lnTo>
                <a:lnTo>
                  <a:pt x="652623" y="150104"/>
                </a:lnTo>
                <a:lnTo>
                  <a:pt x="605772" y="167141"/>
                </a:lnTo>
                <a:lnTo>
                  <a:pt x="560306" y="184956"/>
                </a:lnTo>
                <a:lnTo>
                  <a:pt x="516268" y="203528"/>
                </a:lnTo>
                <a:lnTo>
                  <a:pt x="473705" y="222835"/>
                </a:lnTo>
                <a:lnTo>
                  <a:pt x="432660" y="242858"/>
                </a:lnTo>
                <a:lnTo>
                  <a:pt x="393180" y="263573"/>
                </a:lnTo>
                <a:lnTo>
                  <a:pt x="355309" y="284961"/>
                </a:lnTo>
                <a:lnTo>
                  <a:pt x="319092" y="307000"/>
                </a:lnTo>
                <a:lnTo>
                  <a:pt x="284573" y="329669"/>
                </a:lnTo>
                <a:lnTo>
                  <a:pt x="251798" y="352947"/>
                </a:lnTo>
                <a:lnTo>
                  <a:pt x="220813" y="376813"/>
                </a:lnTo>
                <a:lnTo>
                  <a:pt x="164387" y="426223"/>
                </a:lnTo>
                <a:lnTo>
                  <a:pt x="115656" y="477731"/>
                </a:lnTo>
                <a:lnTo>
                  <a:pt x="74978" y="531166"/>
                </a:lnTo>
                <a:lnTo>
                  <a:pt x="42714" y="586360"/>
                </a:lnTo>
                <a:lnTo>
                  <a:pt x="19224" y="643145"/>
                </a:lnTo>
                <a:lnTo>
                  <a:pt x="4865" y="701349"/>
                </a:lnTo>
                <a:lnTo>
                  <a:pt x="0" y="760806"/>
                </a:lnTo>
                <a:lnTo>
                  <a:pt x="1223" y="790681"/>
                </a:lnTo>
                <a:lnTo>
                  <a:pt x="10880" y="849534"/>
                </a:lnTo>
                <a:lnTo>
                  <a:pt x="29850" y="907051"/>
                </a:lnTo>
                <a:lnTo>
                  <a:pt x="57772" y="963063"/>
                </a:lnTo>
                <a:lnTo>
                  <a:pt x="94288" y="1017400"/>
                </a:lnTo>
                <a:lnTo>
                  <a:pt x="139037" y="1069894"/>
                </a:lnTo>
                <a:lnTo>
                  <a:pt x="191660" y="1120374"/>
                </a:lnTo>
                <a:lnTo>
                  <a:pt x="251798" y="1168673"/>
                </a:lnTo>
                <a:lnTo>
                  <a:pt x="284573" y="1191952"/>
                </a:lnTo>
                <a:lnTo>
                  <a:pt x="319092" y="1214621"/>
                </a:lnTo>
                <a:lnTo>
                  <a:pt x="355309" y="1236661"/>
                </a:lnTo>
                <a:lnTo>
                  <a:pt x="393180" y="1258049"/>
                </a:lnTo>
                <a:lnTo>
                  <a:pt x="432660" y="1278765"/>
                </a:lnTo>
                <a:lnTo>
                  <a:pt x="473705" y="1298787"/>
                </a:lnTo>
                <a:lnTo>
                  <a:pt x="516268" y="1318095"/>
                </a:lnTo>
                <a:lnTo>
                  <a:pt x="560306" y="1336667"/>
                </a:lnTo>
                <a:lnTo>
                  <a:pt x="605772" y="1354482"/>
                </a:lnTo>
                <a:lnTo>
                  <a:pt x="652623" y="1371519"/>
                </a:lnTo>
                <a:lnTo>
                  <a:pt x="700814" y="1387757"/>
                </a:lnTo>
                <a:lnTo>
                  <a:pt x="750299" y="1403175"/>
                </a:lnTo>
                <a:lnTo>
                  <a:pt x="801033" y="1417751"/>
                </a:lnTo>
                <a:lnTo>
                  <a:pt x="852971" y="1431465"/>
                </a:lnTo>
                <a:lnTo>
                  <a:pt x="906070" y="1444295"/>
                </a:lnTo>
                <a:lnTo>
                  <a:pt x="960282" y="1456220"/>
                </a:lnTo>
                <a:lnTo>
                  <a:pt x="1015565" y="1467219"/>
                </a:lnTo>
                <a:lnTo>
                  <a:pt x="1071872" y="1477270"/>
                </a:lnTo>
                <a:lnTo>
                  <a:pt x="1129159" y="1486354"/>
                </a:lnTo>
                <a:lnTo>
                  <a:pt x="1187380" y="1494448"/>
                </a:lnTo>
                <a:lnTo>
                  <a:pt x="1246492" y="1501531"/>
                </a:lnTo>
                <a:lnTo>
                  <a:pt x="1306448" y="1507583"/>
                </a:lnTo>
                <a:lnTo>
                  <a:pt x="1367205" y="1512581"/>
                </a:lnTo>
                <a:lnTo>
                  <a:pt x="1428716" y="1516506"/>
                </a:lnTo>
                <a:lnTo>
                  <a:pt x="1490938" y="1519336"/>
                </a:lnTo>
                <a:lnTo>
                  <a:pt x="1553825" y="1521049"/>
                </a:lnTo>
                <a:lnTo>
                  <a:pt x="1617332" y="1521625"/>
                </a:lnTo>
                <a:lnTo>
                  <a:pt x="1680839" y="1521049"/>
                </a:lnTo>
                <a:lnTo>
                  <a:pt x="1743726" y="1519336"/>
                </a:lnTo>
                <a:lnTo>
                  <a:pt x="1805947" y="1516506"/>
                </a:lnTo>
                <a:lnTo>
                  <a:pt x="1867459" y="1512581"/>
                </a:lnTo>
                <a:lnTo>
                  <a:pt x="1928216" y="1507583"/>
                </a:lnTo>
                <a:lnTo>
                  <a:pt x="1988172" y="1501531"/>
                </a:lnTo>
                <a:lnTo>
                  <a:pt x="2047284" y="1494448"/>
                </a:lnTo>
                <a:lnTo>
                  <a:pt x="2105506" y="1486354"/>
                </a:lnTo>
                <a:lnTo>
                  <a:pt x="2162793" y="1477270"/>
                </a:lnTo>
                <a:lnTo>
                  <a:pt x="2219101" y="1467219"/>
                </a:lnTo>
                <a:lnTo>
                  <a:pt x="2274383" y="1456220"/>
                </a:lnTo>
                <a:lnTo>
                  <a:pt x="2328597" y="1444295"/>
                </a:lnTo>
                <a:lnTo>
                  <a:pt x="2381695" y="1431465"/>
                </a:lnTo>
                <a:lnTo>
                  <a:pt x="2433634" y="1417751"/>
                </a:lnTo>
                <a:lnTo>
                  <a:pt x="2484369" y="1403175"/>
                </a:lnTo>
                <a:lnTo>
                  <a:pt x="2533854" y="1387757"/>
                </a:lnTo>
                <a:lnTo>
                  <a:pt x="2582045" y="1371519"/>
                </a:lnTo>
                <a:lnTo>
                  <a:pt x="2628896" y="1354482"/>
                </a:lnTo>
                <a:lnTo>
                  <a:pt x="2674363" y="1336667"/>
                </a:lnTo>
                <a:lnTo>
                  <a:pt x="2718401" y="1318095"/>
                </a:lnTo>
                <a:lnTo>
                  <a:pt x="2760965" y="1298787"/>
                </a:lnTo>
                <a:lnTo>
                  <a:pt x="2802010" y="1278765"/>
                </a:lnTo>
                <a:lnTo>
                  <a:pt x="2841491" y="1258049"/>
                </a:lnTo>
                <a:lnTo>
                  <a:pt x="2879362" y="1236661"/>
                </a:lnTo>
                <a:lnTo>
                  <a:pt x="2915580" y="1214621"/>
                </a:lnTo>
                <a:lnTo>
                  <a:pt x="2950099" y="1191952"/>
                </a:lnTo>
                <a:lnTo>
                  <a:pt x="2982874" y="1168673"/>
                </a:lnTo>
                <a:lnTo>
                  <a:pt x="3013860" y="1144807"/>
                </a:lnTo>
                <a:lnTo>
                  <a:pt x="3070287" y="1095396"/>
                </a:lnTo>
                <a:lnTo>
                  <a:pt x="3119019" y="1043888"/>
                </a:lnTo>
                <a:lnTo>
                  <a:pt x="3159697" y="990451"/>
                </a:lnTo>
                <a:lnTo>
                  <a:pt x="3191961" y="935256"/>
                </a:lnTo>
                <a:lnTo>
                  <a:pt x="3215452" y="878470"/>
                </a:lnTo>
                <a:lnTo>
                  <a:pt x="3229811" y="820264"/>
                </a:lnTo>
                <a:lnTo>
                  <a:pt x="3234677" y="760806"/>
                </a:lnTo>
                <a:lnTo>
                  <a:pt x="3233453" y="730932"/>
                </a:lnTo>
                <a:lnTo>
                  <a:pt x="3223796" y="672080"/>
                </a:lnTo>
                <a:lnTo>
                  <a:pt x="3204826" y="614564"/>
                </a:lnTo>
                <a:lnTo>
                  <a:pt x="3176903" y="558554"/>
                </a:lnTo>
                <a:lnTo>
                  <a:pt x="3140387" y="504218"/>
                </a:lnTo>
                <a:lnTo>
                  <a:pt x="3095637" y="451725"/>
                </a:lnTo>
                <a:lnTo>
                  <a:pt x="3043013" y="401246"/>
                </a:lnTo>
                <a:lnTo>
                  <a:pt x="2982874" y="352947"/>
                </a:lnTo>
                <a:lnTo>
                  <a:pt x="2950099" y="329669"/>
                </a:lnTo>
                <a:lnTo>
                  <a:pt x="2915580" y="307000"/>
                </a:lnTo>
                <a:lnTo>
                  <a:pt x="2879362" y="284961"/>
                </a:lnTo>
                <a:lnTo>
                  <a:pt x="2841491" y="263573"/>
                </a:lnTo>
                <a:lnTo>
                  <a:pt x="2802010" y="242858"/>
                </a:lnTo>
                <a:lnTo>
                  <a:pt x="2760965" y="222835"/>
                </a:lnTo>
                <a:lnTo>
                  <a:pt x="2718401" y="203528"/>
                </a:lnTo>
                <a:lnTo>
                  <a:pt x="2674363" y="184956"/>
                </a:lnTo>
                <a:lnTo>
                  <a:pt x="2628896" y="167141"/>
                </a:lnTo>
                <a:lnTo>
                  <a:pt x="2582045" y="150104"/>
                </a:lnTo>
                <a:lnTo>
                  <a:pt x="2533854" y="133866"/>
                </a:lnTo>
                <a:lnTo>
                  <a:pt x="2484369" y="118448"/>
                </a:lnTo>
                <a:lnTo>
                  <a:pt x="2433634" y="103872"/>
                </a:lnTo>
                <a:lnTo>
                  <a:pt x="2381695" y="90159"/>
                </a:lnTo>
                <a:lnTo>
                  <a:pt x="2328597" y="77329"/>
                </a:lnTo>
                <a:lnTo>
                  <a:pt x="2274383" y="65404"/>
                </a:lnTo>
                <a:lnTo>
                  <a:pt x="2219101" y="54405"/>
                </a:lnTo>
                <a:lnTo>
                  <a:pt x="2162793" y="44354"/>
                </a:lnTo>
                <a:lnTo>
                  <a:pt x="2105506" y="35270"/>
                </a:lnTo>
                <a:lnTo>
                  <a:pt x="2047284" y="27176"/>
                </a:lnTo>
                <a:lnTo>
                  <a:pt x="1988172" y="20093"/>
                </a:lnTo>
                <a:lnTo>
                  <a:pt x="1928216" y="14041"/>
                </a:lnTo>
                <a:lnTo>
                  <a:pt x="1867459" y="9043"/>
                </a:lnTo>
                <a:lnTo>
                  <a:pt x="1805947" y="5118"/>
                </a:lnTo>
                <a:lnTo>
                  <a:pt x="1743726" y="2288"/>
                </a:lnTo>
                <a:lnTo>
                  <a:pt x="1680839" y="575"/>
                </a:lnTo>
                <a:lnTo>
                  <a:pt x="1617332" y="0"/>
                </a:lnTo>
                <a:close/>
              </a:path>
            </a:pathLst>
          </a:custGeom>
          <a:solidFill>
            <a:srgbClr val="FFFFFF"/>
          </a:solidFill>
        </p:spPr>
        <p:txBody>
          <a:bodyPr wrap="square" lIns="0" tIns="0" rIns="0" bIns="0" rtlCol="0"/>
          <a:lstStyle/>
          <a:p>
            <a:endParaRPr/>
          </a:p>
        </p:txBody>
      </p:sp>
      <p:sp>
        <p:nvSpPr>
          <p:cNvPr id="60" name="object 30">
            <a:extLst>
              <a:ext uri="{FF2B5EF4-FFF2-40B4-BE49-F238E27FC236}">
                <a16:creationId xmlns:a16="http://schemas.microsoft.com/office/drawing/2014/main" id="{F10F62D3-ECE3-4344-954E-2684F85B3772}"/>
              </a:ext>
            </a:extLst>
          </p:cNvPr>
          <p:cNvSpPr/>
          <p:nvPr/>
        </p:nvSpPr>
        <p:spPr>
          <a:xfrm>
            <a:off x="4288992" y="5963186"/>
            <a:ext cx="544830" cy="367665"/>
          </a:xfrm>
          <a:custGeom>
            <a:avLst/>
            <a:gdLst/>
            <a:ahLst/>
            <a:cxnLst/>
            <a:rect l="l" t="t" r="r" b="b"/>
            <a:pathLst>
              <a:path w="544830" h="367665">
                <a:moveTo>
                  <a:pt x="139369" y="0"/>
                </a:moveTo>
                <a:lnTo>
                  <a:pt x="0" y="367423"/>
                </a:lnTo>
                <a:lnTo>
                  <a:pt x="544715" y="152031"/>
                </a:lnTo>
                <a:lnTo>
                  <a:pt x="139369" y="0"/>
                </a:lnTo>
                <a:close/>
              </a:path>
            </a:pathLst>
          </a:custGeom>
          <a:solidFill>
            <a:srgbClr val="FFFFFF"/>
          </a:solidFill>
        </p:spPr>
        <p:txBody>
          <a:bodyPr wrap="square" lIns="0" tIns="0" rIns="0" bIns="0" rtlCol="0"/>
          <a:lstStyle/>
          <a:p>
            <a:endParaRPr/>
          </a:p>
        </p:txBody>
      </p:sp>
      <p:sp>
        <p:nvSpPr>
          <p:cNvPr id="61" name="object 30">
            <a:extLst>
              <a:ext uri="{FF2B5EF4-FFF2-40B4-BE49-F238E27FC236}">
                <a16:creationId xmlns:a16="http://schemas.microsoft.com/office/drawing/2014/main" id="{8ACF0C45-4B1E-4256-A5CB-B36933246522}"/>
              </a:ext>
            </a:extLst>
          </p:cNvPr>
          <p:cNvSpPr/>
          <p:nvPr/>
        </p:nvSpPr>
        <p:spPr>
          <a:xfrm rot="180000">
            <a:off x="2176676" y="7820016"/>
            <a:ext cx="706149" cy="355256"/>
          </a:xfrm>
          <a:custGeom>
            <a:avLst/>
            <a:gdLst/>
            <a:ahLst/>
            <a:cxnLst/>
            <a:rect l="l" t="t" r="r" b="b"/>
            <a:pathLst>
              <a:path w="544830" h="367665">
                <a:moveTo>
                  <a:pt x="139369" y="0"/>
                </a:moveTo>
                <a:lnTo>
                  <a:pt x="0" y="367423"/>
                </a:lnTo>
                <a:lnTo>
                  <a:pt x="544715" y="152031"/>
                </a:lnTo>
                <a:lnTo>
                  <a:pt x="139369" y="0"/>
                </a:lnTo>
                <a:close/>
              </a:path>
            </a:pathLst>
          </a:custGeom>
          <a:solidFill>
            <a:srgbClr val="FFFFFF"/>
          </a:solidFill>
        </p:spPr>
        <p:txBody>
          <a:bodyPr wrap="square" lIns="0" tIns="0" rIns="0" bIns="0" rtlCol="0"/>
          <a:lstStyle/>
          <a:p>
            <a:endParaRPr/>
          </a:p>
        </p:txBody>
      </p:sp>
      <p:sp>
        <p:nvSpPr>
          <p:cNvPr id="63" name="object 2">
            <a:extLst>
              <a:ext uri="{FF2B5EF4-FFF2-40B4-BE49-F238E27FC236}">
                <a16:creationId xmlns:a16="http://schemas.microsoft.com/office/drawing/2014/main" id="{6769E883-96E1-4A17-A1A3-810ED53FA317}"/>
              </a:ext>
            </a:extLst>
          </p:cNvPr>
          <p:cNvSpPr/>
          <p:nvPr/>
        </p:nvSpPr>
        <p:spPr>
          <a:xfrm>
            <a:off x="2233267" y="6807433"/>
            <a:ext cx="3234690" cy="1522095"/>
          </a:xfrm>
          <a:custGeom>
            <a:avLst/>
            <a:gdLst/>
            <a:ahLst/>
            <a:cxnLst/>
            <a:rect l="l" t="t" r="r" b="b"/>
            <a:pathLst>
              <a:path w="3234690" h="1522095">
                <a:moveTo>
                  <a:pt x="1617332" y="0"/>
                </a:moveTo>
                <a:lnTo>
                  <a:pt x="1553825" y="575"/>
                </a:lnTo>
                <a:lnTo>
                  <a:pt x="1490938" y="2288"/>
                </a:lnTo>
                <a:lnTo>
                  <a:pt x="1428716" y="5118"/>
                </a:lnTo>
                <a:lnTo>
                  <a:pt x="1367205" y="9043"/>
                </a:lnTo>
                <a:lnTo>
                  <a:pt x="1306448" y="14041"/>
                </a:lnTo>
                <a:lnTo>
                  <a:pt x="1246492" y="20093"/>
                </a:lnTo>
                <a:lnTo>
                  <a:pt x="1187380" y="27176"/>
                </a:lnTo>
                <a:lnTo>
                  <a:pt x="1129159" y="35270"/>
                </a:lnTo>
                <a:lnTo>
                  <a:pt x="1071872" y="44354"/>
                </a:lnTo>
                <a:lnTo>
                  <a:pt x="1015565" y="54405"/>
                </a:lnTo>
                <a:lnTo>
                  <a:pt x="960282" y="65404"/>
                </a:lnTo>
                <a:lnTo>
                  <a:pt x="906070" y="77329"/>
                </a:lnTo>
                <a:lnTo>
                  <a:pt x="852971" y="90159"/>
                </a:lnTo>
                <a:lnTo>
                  <a:pt x="801033" y="103872"/>
                </a:lnTo>
                <a:lnTo>
                  <a:pt x="750299" y="118448"/>
                </a:lnTo>
                <a:lnTo>
                  <a:pt x="700814" y="133866"/>
                </a:lnTo>
                <a:lnTo>
                  <a:pt x="652623" y="150104"/>
                </a:lnTo>
                <a:lnTo>
                  <a:pt x="605772" y="167141"/>
                </a:lnTo>
                <a:lnTo>
                  <a:pt x="560306" y="184956"/>
                </a:lnTo>
                <a:lnTo>
                  <a:pt x="516268" y="203528"/>
                </a:lnTo>
                <a:lnTo>
                  <a:pt x="473705" y="222835"/>
                </a:lnTo>
                <a:lnTo>
                  <a:pt x="432660" y="242858"/>
                </a:lnTo>
                <a:lnTo>
                  <a:pt x="393180" y="263573"/>
                </a:lnTo>
                <a:lnTo>
                  <a:pt x="355309" y="284961"/>
                </a:lnTo>
                <a:lnTo>
                  <a:pt x="319092" y="307000"/>
                </a:lnTo>
                <a:lnTo>
                  <a:pt x="284573" y="329669"/>
                </a:lnTo>
                <a:lnTo>
                  <a:pt x="251798" y="352947"/>
                </a:lnTo>
                <a:lnTo>
                  <a:pt x="220813" y="376813"/>
                </a:lnTo>
                <a:lnTo>
                  <a:pt x="164387" y="426223"/>
                </a:lnTo>
                <a:lnTo>
                  <a:pt x="115656" y="477731"/>
                </a:lnTo>
                <a:lnTo>
                  <a:pt x="74978" y="531166"/>
                </a:lnTo>
                <a:lnTo>
                  <a:pt x="42714" y="586360"/>
                </a:lnTo>
                <a:lnTo>
                  <a:pt x="19224" y="643145"/>
                </a:lnTo>
                <a:lnTo>
                  <a:pt x="4865" y="701349"/>
                </a:lnTo>
                <a:lnTo>
                  <a:pt x="0" y="760806"/>
                </a:lnTo>
                <a:lnTo>
                  <a:pt x="1223" y="790681"/>
                </a:lnTo>
                <a:lnTo>
                  <a:pt x="10880" y="849534"/>
                </a:lnTo>
                <a:lnTo>
                  <a:pt x="29850" y="907051"/>
                </a:lnTo>
                <a:lnTo>
                  <a:pt x="57772" y="963063"/>
                </a:lnTo>
                <a:lnTo>
                  <a:pt x="94288" y="1017400"/>
                </a:lnTo>
                <a:lnTo>
                  <a:pt x="139037" y="1069894"/>
                </a:lnTo>
                <a:lnTo>
                  <a:pt x="191660" y="1120374"/>
                </a:lnTo>
                <a:lnTo>
                  <a:pt x="251798" y="1168673"/>
                </a:lnTo>
                <a:lnTo>
                  <a:pt x="284573" y="1191952"/>
                </a:lnTo>
                <a:lnTo>
                  <a:pt x="319092" y="1214621"/>
                </a:lnTo>
                <a:lnTo>
                  <a:pt x="355309" y="1236661"/>
                </a:lnTo>
                <a:lnTo>
                  <a:pt x="393180" y="1258049"/>
                </a:lnTo>
                <a:lnTo>
                  <a:pt x="432660" y="1278765"/>
                </a:lnTo>
                <a:lnTo>
                  <a:pt x="473705" y="1298787"/>
                </a:lnTo>
                <a:lnTo>
                  <a:pt x="516268" y="1318095"/>
                </a:lnTo>
                <a:lnTo>
                  <a:pt x="560306" y="1336667"/>
                </a:lnTo>
                <a:lnTo>
                  <a:pt x="605772" y="1354482"/>
                </a:lnTo>
                <a:lnTo>
                  <a:pt x="652623" y="1371519"/>
                </a:lnTo>
                <a:lnTo>
                  <a:pt x="700814" y="1387757"/>
                </a:lnTo>
                <a:lnTo>
                  <a:pt x="750299" y="1403175"/>
                </a:lnTo>
                <a:lnTo>
                  <a:pt x="801033" y="1417751"/>
                </a:lnTo>
                <a:lnTo>
                  <a:pt x="852971" y="1431465"/>
                </a:lnTo>
                <a:lnTo>
                  <a:pt x="906070" y="1444295"/>
                </a:lnTo>
                <a:lnTo>
                  <a:pt x="960282" y="1456220"/>
                </a:lnTo>
                <a:lnTo>
                  <a:pt x="1015565" y="1467219"/>
                </a:lnTo>
                <a:lnTo>
                  <a:pt x="1071872" y="1477270"/>
                </a:lnTo>
                <a:lnTo>
                  <a:pt x="1129159" y="1486354"/>
                </a:lnTo>
                <a:lnTo>
                  <a:pt x="1187380" y="1494448"/>
                </a:lnTo>
                <a:lnTo>
                  <a:pt x="1246492" y="1501531"/>
                </a:lnTo>
                <a:lnTo>
                  <a:pt x="1306448" y="1507583"/>
                </a:lnTo>
                <a:lnTo>
                  <a:pt x="1367205" y="1512581"/>
                </a:lnTo>
                <a:lnTo>
                  <a:pt x="1428716" y="1516506"/>
                </a:lnTo>
                <a:lnTo>
                  <a:pt x="1490938" y="1519336"/>
                </a:lnTo>
                <a:lnTo>
                  <a:pt x="1553825" y="1521049"/>
                </a:lnTo>
                <a:lnTo>
                  <a:pt x="1617332" y="1521625"/>
                </a:lnTo>
                <a:lnTo>
                  <a:pt x="1680839" y="1521049"/>
                </a:lnTo>
                <a:lnTo>
                  <a:pt x="1743726" y="1519336"/>
                </a:lnTo>
                <a:lnTo>
                  <a:pt x="1805947" y="1516506"/>
                </a:lnTo>
                <a:lnTo>
                  <a:pt x="1867459" y="1512581"/>
                </a:lnTo>
                <a:lnTo>
                  <a:pt x="1928216" y="1507583"/>
                </a:lnTo>
                <a:lnTo>
                  <a:pt x="1988172" y="1501531"/>
                </a:lnTo>
                <a:lnTo>
                  <a:pt x="2047284" y="1494448"/>
                </a:lnTo>
                <a:lnTo>
                  <a:pt x="2105506" y="1486354"/>
                </a:lnTo>
                <a:lnTo>
                  <a:pt x="2162793" y="1477270"/>
                </a:lnTo>
                <a:lnTo>
                  <a:pt x="2219101" y="1467219"/>
                </a:lnTo>
                <a:lnTo>
                  <a:pt x="2274383" y="1456220"/>
                </a:lnTo>
                <a:lnTo>
                  <a:pt x="2328597" y="1444295"/>
                </a:lnTo>
                <a:lnTo>
                  <a:pt x="2381695" y="1431465"/>
                </a:lnTo>
                <a:lnTo>
                  <a:pt x="2433634" y="1417751"/>
                </a:lnTo>
                <a:lnTo>
                  <a:pt x="2484369" y="1403175"/>
                </a:lnTo>
                <a:lnTo>
                  <a:pt x="2533854" y="1387757"/>
                </a:lnTo>
                <a:lnTo>
                  <a:pt x="2582045" y="1371519"/>
                </a:lnTo>
                <a:lnTo>
                  <a:pt x="2628896" y="1354482"/>
                </a:lnTo>
                <a:lnTo>
                  <a:pt x="2674363" y="1336667"/>
                </a:lnTo>
                <a:lnTo>
                  <a:pt x="2718401" y="1318095"/>
                </a:lnTo>
                <a:lnTo>
                  <a:pt x="2760965" y="1298787"/>
                </a:lnTo>
                <a:lnTo>
                  <a:pt x="2802010" y="1278765"/>
                </a:lnTo>
                <a:lnTo>
                  <a:pt x="2841491" y="1258049"/>
                </a:lnTo>
                <a:lnTo>
                  <a:pt x="2879362" y="1236661"/>
                </a:lnTo>
                <a:lnTo>
                  <a:pt x="2915580" y="1214621"/>
                </a:lnTo>
                <a:lnTo>
                  <a:pt x="2950099" y="1191952"/>
                </a:lnTo>
                <a:lnTo>
                  <a:pt x="2982874" y="1168673"/>
                </a:lnTo>
                <a:lnTo>
                  <a:pt x="3013860" y="1144807"/>
                </a:lnTo>
                <a:lnTo>
                  <a:pt x="3070287" y="1095396"/>
                </a:lnTo>
                <a:lnTo>
                  <a:pt x="3119019" y="1043888"/>
                </a:lnTo>
                <a:lnTo>
                  <a:pt x="3159697" y="990451"/>
                </a:lnTo>
                <a:lnTo>
                  <a:pt x="3191961" y="935256"/>
                </a:lnTo>
                <a:lnTo>
                  <a:pt x="3215452" y="878470"/>
                </a:lnTo>
                <a:lnTo>
                  <a:pt x="3229811" y="820264"/>
                </a:lnTo>
                <a:lnTo>
                  <a:pt x="3234677" y="760806"/>
                </a:lnTo>
                <a:lnTo>
                  <a:pt x="3233453" y="730932"/>
                </a:lnTo>
                <a:lnTo>
                  <a:pt x="3223796" y="672080"/>
                </a:lnTo>
                <a:lnTo>
                  <a:pt x="3204826" y="614564"/>
                </a:lnTo>
                <a:lnTo>
                  <a:pt x="3176903" y="558554"/>
                </a:lnTo>
                <a:lnTo>
                  <a:pt x="3140387" y="504218"/>
                </a:lnTo>
                <a:lnTo>
                  <a:pt x="3095637" y="451725"/>
                </a:lnTo>
                <a:lnTo>
                  <a:pt x="3043013" y="401246"/>
                </a:lnTo>
                <a:lnTo>
                  <a:pt x="2982874" y="352947"/>
                </a:lnTo>
                <a:lnTo>
                  <a:pt x="2950099" y="329669"/>
                </a:lnTo>
                <a:lnTo>
                  <a:pt x="2915580" y="307000"/>
                </a:lnTo>
                <a:lnTo>
                  <a:pt x="2879362" y="284961"/>
                </a:lnTo>
                <a:lnTo>
                  <a:pt x="2841491" y="263573"/>
                </a:lnTo>
                <a:lnTo>
                  <a:pt x="2802010" y="242858"/>
                </a:lnTo>
                <a:lnTo>
                  <a:pt x="2760965" y="222835"/>
                </a:lnTo>
                <a:lnTo>
                  <a:pt x="2718401" y="203528"/>
                </a:lnTo>
                <a:lnTo>
                  <a:pt x="2674363" y="184956"/>
                </a:lnTo>
                <a:lnTo>
                  <a:pt x="2628896" y="167141"/>
                </a:lnTo>
                <a:lnTo>
                  <a:pt x="2582045" y="150104"/>
                </a:lnTo>
                <a:lnTo>
                  <a:pt x="2533854" y="133866"/>
                </a:lnTo>
                <a:lnTo>
                  <a:pt x="2484369" y="118448"/>
                </a:lnTo>
                <a:lnTo>
                  <a:pt x="2433634" y="103872"/>
                </a:lnTo>
                <a:lnTo>
                  <a:pt x="2381695" y="90159"/>
                </a:lnTo>
                <a:lnTo>
                  <a:pt x="2328597" y="77329"/>
                </a:lnTo>
                <a:lnTo>
                  <a:pt x="2274383" y="65404"/>
                </a:lnTo>
                <a:lnTo>
                  <a:pt x="2219101" y="54405"/>
                </a:lnTo>
                <a:lnTo>
                  <a:pt x="2162793" y="44354"/>
                </a:lnTo>
                <a:lnTo>
                  <a:pt x="2105506" y="35270"/>
                </a:lnTo>
                <a:lnTo>
                  <a:pt x="2047284" y="27176"/>
                </a:lnTo>
                <a:lnTo>
                  <a:pt x="1988172" y="20093"/>
                </a:lnTo>
                <a:lnTo>
                  <a:pt x="1928216" y="14041"/>
                </a:lnTo>
                <a:lnTo>
                  <a:pt x="1867459" y="9043"/>
                </a:lnTo>
                <a:lnTo>
                  <a:pt x="1805947" y="5118"/>
                </a:lnTo>
                <a:lnTo>
                  <a:pt x="1743726" y="2288"/>
                </a:lnTo>
                <a:lnTo>
                  <a:pt x="1680839" y="575"/>
                </a:lnTo>
                <a:lnTo>
                  <a:pt x="1617332" y="0"/>
                </a:lnTo>
                <a:close/>
              </a:path>
            </a:pathLst>
          </a:custGeom>
          <a:solidFill>
            <a:srgbClr val="FFFFFF"/>
          </a:solidFill>
        </p:spPr>
        <p:txBody>
          <a:bodyPr wrap="square" lIns="0" tIns="0" rIns="0" bIns="0" rtlCol="0" anchor="t"/>
          <a:lstStyle/>
          <a:p>
            <a:pPr algn="ctr" rtl="0"/>
            <a:endParaRPr lang="en-US">
              <a:solidFill>
                <a:srgbClr val="000000"/>
              </a:solidFill>
              <a:latin typeface="FS Lola"/>
              <a:cs typeface="Segoe UI"/>
            </a:endParaRPr>
          </a:p>
        </p:txBody>
      </p:sp>
      <p:sp>
        <p:nvSpPr>
          <p:cNvPr id="64" name="object 2">
            <a:extLst>
              <a:ext uri="{FF2B5EF4-FFF2-40B4-BE49-F238E27FC236}">
                <a16:creationId xmlns:a16="http://schemas.microsoft.com/office/drawing/2014/main" id="{EDBB9054-D0BC-49F8-84BD-8D12575AA0EC}"/>
              </a:ext>
            </a:extLst>
          </p:cNvPr>
          <p:cNvSpPr/>
          <p:nvPr/>
        </p:nvSpPr>
        <p:spPr>
          <a:xfrm>
            <a:off x="6543517" y="6624462"/>
            <a:ext cx="3234690" cy="1522095"/>
          </a:xfrm>
          <a:custGeom>
            <a:avLst/>
            <a:gdLst/>
            <a:ahLst/>
            <a:cxnLst/>
            <a:rect l="l" t="t" r="r" b="b"/>
            <a:pathLst>
              <a:path w="3234690" h="1522095">
                <a:moveTo>
                  <a:pt x="1617332" y="0"/>
                </a:moveTo>
                <a:lnTo>
                  <a:pt x="1553825" y="575"/>
                </a:lnTo>
                <a:lnTo>
                  <a:pt x="1490938" y="2288"/>
                </a:lnTo>
                <a:lnTo>
                  <a:pt x="1428716" y="5118"/>
                </a:lnTo>
                <a:lnTo>
                  <a:pt x="1367205" y="9043"/>
                </a:lnTo>
                <a:lnTo>
                  <a:pt x="1306448" y="14041"/>
                </a:lnTo>
                <a:lnTo>
                  <a:pt x="1246492" y="20093"/>
                </a:lnTo>
                <a:lnTo>
                  <a:pt x="1187380" y="27176"/>
                </a:lnTo>
                <a:lnTo>
                  <a:pt x="1129159" y="35270"/>
                </a:lnTo>
                <a:lnTo>
                  <a:pt x="1071872" y="44354"/>
                </a:lnTo>
                <a:lnTo>
                  <a:pt x="1015565" y="54405"/>
                </a:lnTo>
                <a:lnTo>
                  <a:pt x="960282" y="65404"/>
                </a:lnTo>
                <a:lnTo>
                  <a:pt x="906070" y="77329"/>
                </a:lnTo>
                <a:lnTo>
                  <a:pt x="852971" y="90159"/>
                </a:lnTo>
                <a:lnTo>
                  <a:pt x="801033" y="103872"/>
                </a:lnTo>
                <a:lnTo>
                  <a:pt x="750299" y="118448"/>
                </a:lnTo>
                <a:lnTo>
                  <a:pt x="700814" y="133866"/>
                </a:lnTo>
                <a:lnTo>
                  <a:pt x="652623" y="150104"/>
                </a:lnTo>
                <a:lnTo>
                  <a:pt x="605772" y="167141"/>
                </a:lnTo>
                <a:lnTo>
                  <a:pt x="560306" y="184956"/>
                </a:lnTo>
                <a:lnTo>
                  <a:pt x="516268" y="203528"/>
                </a:lnTo>
                <a:lnTo>
                  <a:pt x="473705" y="222835"/>
                </a:lnTo>
                <a:lnTo>
                  <a:pt x="432660" y="242858"/>
                </a:lnTo>
                <a:lnTo>
                  <a:pt x="393180" y="263573"/>
                </a:lnTo>
                <a:lnTo>
                  <a:pt x="355309" y="284961"/>
                </a:lnTo>
                <a:lnTo>
                  <a:pt x="319092" y="307000"/>
                </a:lnTo>
                <a:lnTo>
                  <a:pt x="284573" y="329669"/>
                </a:lnTo>
                <a:lnTo>
                  <a:pt x="251798" y="352947"/>
                </a:lnTo>
                <a:lnTo>
                  <a:pt x="220813" y="376813"/>
                </a:lnTo>
                <a:lnTo>
                  <a:pt x="164387" y="426223"/>
                </a:lnTo>
                <a:lnTo>
                  <a:pt x="115656" y="477731"/>
                </a:lnTo>
                <a:lnTo>
                  <a:pt x="74978" y="531166"/>
                </a:lnTo>
                <a:lnTo>
                  <a:pt x="42714" y="586360"/>
                </a:lnTo>
                <a:lnTo>
                  <a:pt x="19224" y="643145"/>
                </a:lnTo>
                <a:lnTo>
                  <a:pt x="4865" y="701349"/>
                </a:lnTo>
                <a:lnTo>
                  <a:pt x="0" y="760806"/>
                </a:lnTo>
                <a:lnTo>
                  <a:pt x="1223" y="790681"/>
                </a:lnTo>
                <a:lnTo>
                  <a:pt x="10880" y="849534"/>
                </a:lnTo>
                <a:lnTo>
                  <a:pt x="29850" y="907051"/>
                </a:lnTo>
                <a:lnTo>
                  <a:pt x="57772" y="963063"/>
                </a:lnTo>
                <a:lnTo>
                  <a:pt x="94288" y="1017400"/>
                </a:lnTo>
                <a:lnTo>
                  <a:pt x="139037" y="1069894"/>
                </a:lnTo>
                <a:lnTo>
                  <a:pt x="191660" y="1120374"/>
                </a:lnTo>
                <a:lnTo>
                  <a:pt x="251798" y="1168673"/>
                </a:lnTo>
                <a:lnTo>
                  <a:pt x="284573" y="1191952"/>
                </a:lnTo>
                <a:lnTo>
                  <a:pt x="319092" y="1214621"/>
                </a:lnTo>
                <a:lnTo>
                  <a:pt x="355309" y="1236661"/>
                </a:lnTo>
                <a:lnTo>
                  <a:pt x="393180" y="1258049"/>
                </a:lnTo>
                <a:lnTo>
                  <a:pt x="432660" y="1278765"/>
                </a:lnTo>
                <a:lnTo>
                  <a:pt x="473705" y="1298787"/>
                </a:lnTo>
                <a:lnTo>
                  <a:pt x="516268" y="1318095"/>
                </a:lnTo>
                <a:lnTo>
                  <a:pt x="560306" y="1336667"/>
                </a:lnTo>
                <a:lnTo>
                  <a:pt x="605772" y="1354482"/>
                </a:lnTo>
                <a:lnTo>
                  <a:pt x="652623" y="1371519"/>
                </a:lnTo>
                <a:lnTo>
                  <a:pt x="700814" y="1387757"/>
                </a:lnTo>
                <a:lnTo>
                  <a:pt x="750299" y="1403175"/>
                </a:lnTo>
                <a:lnTo>
                  <a:pt x="801033" y="1417751"/>
                </a:lnTo>
                <a:lnTo>
                  <a:pt x="852971" y="1431465"/>
                </a:lnTo>
                <a:lnTo>
                  <a:pt x="906070" y="1444295"/>
                </a:lnTo>
                <a:lnTo>
                  <a:pt x="960282" y="1456220"/>
                </a:lnTo>
                <a:lnTo>
                  <a:pt x="1015565" y="1467219"/>
                </a:lnTo>
                <a:lnTo>
                  <a:pt x="1071872" y="1477270"/>
                </a:lnTo>
                <a:lnTo>
                  <a:pt x="1129159" y="1486354"/>
                </a:lnTo>
                <a:lnTo>
                  <a:pt x="1187380" y="1494448"/>
                </a:lnTo>
                <a:lnTo>
                  <a:pt x="1246492" y="1501531"/>
                </a:lnTo>
                <a:lnTo>
                  <a:pt x="1306448" y="1507583"/>
                </a:lnTo>
                <a:lnTo>
                  <a:pt x="1367205" y="1512581"/>
                </a:lnTo>
                <a:lnTo>
                  <a:pt x="1428716" y="1516506"/>
                </a:lnTo>
                <a:lnTo>
                  <a:pt x="1490938" y="1519336"/>
                </a:lnTo>
                <a:lnTo>
                  <a:pt x="1553825" y="1521049"/>
                </a:lnTo>
                <a:lnTo>
                  <a:pt x="1617332" y="1521625"/>
                </a:lnTo>
                <a:lnTo>
                  <a:pt x="1680839" y="1521049"/>
                </a:lnTo>
                <a:lnTo>
                  <a:pt x="1743726" y="1519336"/>
                </a:lnTo>
                <a:lnTo>
                  <a:pt x="1805947" y="1516506"/>
                </a:lnTo>
                <a:lnTo>
                  <a:pt x="1867459" y="1512581"/>
                </a:lnTo>
                <a:lnTo>
                  <a:pt x="1928216" y="1507583"/>
                </a:lnTo>
                <a:lnTo>
                  <a:pt x="1988172" y="1501531"/>
                </a:lnTo>
                <a:lnTo>
                  <a:pt x="2047284" y="1494448"/>
                </a:lnTo>
                <a:lnTo>
                  <a:pt x="2105506" y="1486354"/>
                </a:lnTo>
                <a:lnTo>
                  <a:pt x="2162793" y="1477270"/>
                </a:lnTo>
                <a:lnTo>
                  <a:pt x="2219101" y="1467219"/>
                </a:lnTo>
                <a:lnTo>
                  <a:pt x="2274383" y="1456220"/>
                </a:lnTo>
                <a:lnTo>
                  <a:pt x="2328597" y="1444295"/>
                </a:lnTo>
                <a:lnTo>
                  <a:pt x="2381695" y="1431465"/>
                </a:lnTo>
                <a:lnTo>
                  <a:pt x="2433634" y="1417751"/>
                </a:lnTo>
                <a:lnTo>
                  <a:pt x="2484369" y="1403175"/>
                </a:lnTo>
                <a:lnTo>
                  <a:pt x="2533854" y="1387757"/>
                </a:lnTo>
                <a:lnTo>
                  <a:pt x="2582045" y="1371519"/>
                </a:lnTo>
                <a:lnTo>
                  <a:pt x="2628896" y="1354482"/>
                </a:lnTo>
                <a:lnTo>
                  <a:pt x="2674363" y="1336667"/>
                </a:lnTo>
                <a:lnTo>
                  <a:pt x="2718401" y="1318095"/>
                </a:lnTo>
                <a:lnTo>
                  <a:pt x="2760965" y="1298787"/>
                </a:lnTo>
                <a:lnTo>
                  <a:pt x="2802010" y="1278765"/>
                </a:lnTo>
                <a:lnTo>
                  <a:pt x="2841491" y="1258049"/>
                </a:lnTo>
                <a:lnTo>
                  <a:pt x="2879362" y="1236661"/>
                </a:lnTo>
                <a:lnTo>
                  <a:pt x="2915580" y="1214621"/>
                </a:lnTo>
                <a:lnTo>
                  <a:pt x="2950099" y="1191952"/>
                </a:lnTo>
                <a:lnTo>
                  <a:pt x="2982874" y="1168673"/>
                </a:lnTo>
                <a:lnTo>
                  <a:pt x="3013860" y="1144807"/>
                </a:lnTo>
                <a:lnTo>
                  <a:pt x="3070287" y="1095396"/>
                </a:lnTo>
                <a:lnTo>
                  <a:pt x="3119019" y="1043888"/>
                </a:lnTo>
                <a:lnTo>
                  <a:pt x="3159697" y="990451"/>
                </a:lnTo>
                <a:lnTo>
                  <a:pt x="3191961" y="935256"/>
                </a:lnTo>
                <a:lnTo>
                  <a:pt x="3215452" y="878470"/>
                </a:lnTo>
                <a:lnTo>
                  <a:pt x="3229811" y="820264"/>
                </a:lnTo>
                <a:lnTo>
                  <a:pt x="3234677" y="760806"/>
                </a:lnTo>
                <a:lnTo>
                  <a:pt x="3233453" y="730932"/>
                </a:lnTo>
                <a:lnTo>
                  <a:pt x="3223796" y="672080"/>
                </a:lnTo>
                <a:lnTo>
                  <a:pt x="3204826" y="614564"/>
                </a:lnTo>
                <a:lnTo>
                  <a:pt x="3176903" y="558554"/>
                </a:lnTo>
                <a:lnTo>
                  <a:pt x="3140387" y="504218"/>
                </a:lnTo>
                <a:lnTo>
                  <a:pt x="3095637" y="451725"/>
                </a:lnTo>
                <a:lnTo>
                  <a:pt x="3043013" y="401246"/>
                </a:lnTo>
                <a:lnTo>
                  <a:pt x="2982874" y="352947"/>
                </a:lnTo>
                <a:lnTo>
                  <a:pt x="2950099" y="329669"/>
                </a:lnTo>
                <a:lnTo>
                  <a:pt x="2915580" y="307000"/>
                </a:lnTo>
                <a:lnTo>
                  <a:pt x="2879362" y="284961"/>
                </a:lnTo>
                <a:lnTo>
                  <a:pt x="2841491" y="263573"/>
                </a:lnTo>
                <a:lnTo>
                  <a:pt x="2802010" y="242858"/>
                </a:lnTo>
                <a:lnTo>
                  <a:pt x="2760965" y="222835"/>
                </a:lnTo>
                <a:lnTo>
                  <a:pt x="2718401" y="203528"/>
                </a:lnTo>
                <a:lnTo>
                  <a:pt x="2674363" y="184956"/>
                </a:lnTo>
                <a:lnTo>
                  <a:pt x="2628896" y="167141"/>
                </a:lnTo>
                <a:lnTo>
                  <a:pt x="2582045" y="150104"/>
                </a:lnTo>
                <a:lnTo>
                  <a:pt x="2533854" y="133866"/>
                </a:lnTo>
                <a:lnTo>
                  <a:pt x="2484369" y="118448"/>
                </a:lnTo>
                <a:lnTo>
                  <a:pt x="2433634" y="103872"/>
                </a:lnTo>
                <a:lnTo>
                  <a:pt x="2381695" y="90159"/>
                </a:lnTo>
                <a:lnTo>
                  <a:pt x="2328597" y="77329"/>
                </a:lnTo>
                <a:lnTo>
                  <a:pt x="2274383" y="65404"/>
                </a:lnTo>
                <a:lnTo>
                  <a:pt x="2219101" y="54405"/>
                </a:lnTo>
                <a:lnTo>
                  <a:pt x="2162793" y="44354"/>
                </a:lnTo>
                <a:lnTo>
                  <a:pt x="2105506" y="35270"/>
                </a:lnTo>
                <a:lnTo>
                  <a:pt x="2047284" y="27176"/>
                </a:lnTo>
                <a:lnTo>
                  <a:pt x="1988172" y="20093"/>
                </a:lnTo>
                <a:lnTo>
                  <a:pt x="1928216" y="14041"/>
                </a:lnTo>
                <a:lnTo>
                  <a:pt x="1867459" y="9043"/>
                </a:lnTo>
                <a:lnTo>
                  <a:pt x="1805947" y="5118"/>
                </a:lnTo>
                <a:lnTo>
                  <a:pt x="1743726" y="2288"/>
                </a:lnTo>
                <a:lnTo>
                  <a:pt x="1680839" y="575"/>
                </a:lnTo>
                <a:lnTo>
                  <a:pt x="1617332" y="0"/>
                </a:lnTo>
                <a:close/>
              </a:path>
            </a:pathLst>
          </a:custGeom>
          <a:solidFill>
            <a:srgbClr val="FFFFFF"/>
          </a:solidFill>
        </p:spPr>
        <p:txBody>
          <a:bodyPr wrap="square" lIns="0" tIns="0" rIns="0" bIns="0" rtlCol="0"/>
          <a:lstStyle/>
          <a:p>
            <a:endParaRPr/>
          </a:p>
        </p:txBody>
      </p:sp>
      <p:sp>
        <p:nvSpPr>
          <p:cNvPr id="65" name="object 2">
            <a:extLst>
              <a:ext uri="{FF2B5EF4-FFF2-40B4-BE49-F238E27FC236}">
                <a16:creationId xmlns:a16="http://schemas.microsoft.com/office/drawing/2014/main" id="{8F6AA8DF-A94B-4351-942F-2B3139573EFC}"/>
              </a:ext>
            </a:extLst>
          </p:cNvPr>
          <p:cNvSpPr/>
          <p:nvPr/>
        </p:nvSpPr>
        <p:spPr>
          <a:xfrm>
            <a:off x="9730655" y="2737884"/>
            <a:ext cx="3234690" cy="1522095"/>
          </a:xfrm>
          <a:custGeom>
            <a:avLst/>
            <a:gdLst/>
            <a:ahLst/>
            <a:cxnLst/>
            <a:rect l="l" t="t" r="r" b="b"/>
            <a:pathLst>
              <a:path w="3234690" h="1522095">
                <a:moveTo>
                  <a:pt x="1617332" y="0"/>
                </a:moveTo>
                <a:lnTo>
                  <a:pt x="1553825" y="575"/>
                </a:lnTo>
                <a:lnTo>
                  <a:pt x="1490938" y="2288"/>
                </a:lnTo>
                <a:lnTo>
                  <a:pt x="1428716" y="5118"/>
                </a:lnTo>
                <a:lnTo>
                  <a:pt x="1367205" y="9043"/>
                </a:lnTo>
                <a:lnTo>
                  <a:pt x="1306448" y="14041"/>
                </a:lnTo>
                <a:lnTo>
                  <a:pt x="1246492" y="20093"/>
                </a:lnTo>
                <a:lnTo>
                  <a:pt x="1187380" y="27176"/>
                </a:lnTo>
                <a:lnTo>
                  <a:pt x="1129159" y="35270"/>
                </a:lnTo>
                <a:lnTo>
                  <a:pt x="1071872" y="44354"/>
                </a:lnTo>
                <a:lnTo>
                  <a:pt x="1015565" y="54405"/>
                </a:lnTo>
                <a:lnTo>
                  <a:pt x="960282" y="65404"/>
                </a:lnTo>
                <a:lnTo>
                  <a:pt x="906070" y="77329"/>
                </a:lnTo>
                <a:lnTo>
                  <a:pt x="852971" y="90159"/>
                </a:lnTo>
                <a:lnTo>
                  <a:pt x="801033" y="103872"/>
                </a:lnTo>
                <a:lnTo>
                  <a:pt x="750299" y="118448"/>
                </a:lnTo>
                <a:lnTo>
                  <a:pt x="700814" y="133866"/>
                </a:lnTo>
                <a:lnTo>
                  <a:pt x="652623" y="150104"/>
                </a:lnTo>
                <a:lnTo>
                  <a:pt x="605772" y="167141"/>
                </a:lnTo>
                <a:lnTo>
                  <a:pt x="560306" y="184956"/>
                </a:lnTo>
                <a:lnTo>
                  <a:pt x="516268" y="203528"/>
                </a:lnTo>
                <a:lnTo>
                  <a:pt x="473705" y="222835"/>
                </a:lnTo>
                <a:lnTo>
                  <a:pt x="432660" y="242858"/>
                </a:lnTo>
                <a:lnTo>
                  <a:pt x="393180" y="263573"/>
                </a:lnTo>
                <a:lnTo>
                  <a:pt x="355309" y="284961"/>
                </a:lnTo>
                <a:lnTo>
                  <a:pt x="319092" y="307000"/>
                </a:lnTo>
                <a:lnTo>
                  <a:pt x="284573" y="329669"/>
                </a:lnTo>
                <a:lnTo>
                  <a:pt x="251798" y="352947"/>
                </a:lnTo>
                <a:lnTo>
                  <a:pt x="220813" y="376813"/>
                </a:lnTo>
                <a:lnTo>
                  <a:pt x="164387" y="426223"/>
                </a:lnTo>
                <a:lnTo>
                  <a:pt x="115656" y="477731"/>
                </a:lnTo>
                <a:lnTo>
                  <a:pt x="74978" y="531166"/>
                </a:lnTo>
                <a:lnTo>
                  <a:pt x="42714" y="586360"/>
                </a:lnTo>
                <a:lnTo>
                  <a:pt x="19224" y="643145"/>
                </a:lnTo>
                <a:lnTo>
                  <a:pt x="4865" y="701349"/>
                </a:lnTo>
                <a:lnTo>
                  <a:pt x="0" y="760806"/>
                </a:lnTo>
                <a:lnTo>
                  <a:pt x="1223" y="790681"/>
                </a:lnTo>
                <a:lnTo>
                  <a:pt x="10880" y="849534"/>
                </a:lnTo>
                <a:lnTo>
                  <a:pt x="29850" y="907051"/>
                </a:lnTo>
                <a:lnTo>
                  <a:pt x="57772" y="963063"/>
                </a:lnTo>
                <a:lnTo>
                  <a:pt x="94288" y="1017400"/>
                </a:lnTo>
                <a:lnTo>
                  <a:pt x="139037" y="1069894"/>
                </a:lnTo>
                <a:lnTo>
                  <a:pt x="191660" y="1120374"/>
                </a:lnTo>
                <a:lnTo>
                  <a:pt x="251798" y="1168673"/>
                </a:lnTo>
                <a:lnTo>
                  <a:pt x="284573" y="1191952"/>
                </a:lnTo>
                <a:lnTo>
                  <a:pt x="319092" y="1214621"/>
                </a:lnTo>
                <a:lnTo>
                  <a:pt x="355309" y="1236661"/>
                </a:lnTo>
                <a:lnTo>
                  <a:pt x="393180" y="1258049"/>
                </a:lnTo>
                <a:lnTo>
                  <a:pt x="432660" y="1278765"/>
                </a:lnTo>
                <a:lnTo>
                  <a:pt x="473705" y="1298787"/>
                </a:lnTo>
                <a:lnTo>
                  <a:pt x="516268" y="1318095"/>
                </a:lnTo>
                <a:lnTo>
                  <a:pt x="560306" y="1336667"/>
                </a:lnTo>
                <a:lnTo>
                  <a:pt x="605772" y="1354482"/>
                </a:lnTo>
                <a:lnTo>
                  <a:pt x="652623" y="1371519"/>
                </a:lnTo>
                <a:lnTo>
                  <a:pt x="700814" y="1387757"/>
                </a:lnTo>
                <a:lnTo>
                  <a:pt x="750299" y="1403175"/>
                </a:lnTo>
                <a:lnTo>
                  <a:pt x="801033" y="1417751"/>
                </a:lnTo>
                <a:lnTo>
                  <a:pt x="852971" y="1431465"/>
                </a:lnTo>
                <a:lnTo>
                  <a:pt x="906070" y="1444295"/>
                </a:lnTo>
                <a:lnTo>
                  <a:pt x="960282" y="1456220"/>
                </a:lnTo>
                <a:lnTo>
                  <a:pt x="1015565" y="1467219"/>
                </a:lnTo>
                <a:lnTo>
                  <a:pt x="1071872" y="1477270"/>
                </a:lnTo>
                <a:lnTo>
                  <a:pt x="1129159" y="1486354"/>
                </a:lnTo>
                <a:lnTo>
                  <a:pt x="1187380" y="1494448"/>
                </a:lnTo>
                <a:lnTo>
                  <a:pt x="1246492" y="1501531"/>
                </a:lnTo>
                <a:lnTo>
                  <a:pt x="1306448" y="1507583"/>
                </a:lnTo>
                <a:lnTo>
                  <a:pt x="1367205" y="1512581"/>
                </a:lnTo>
                <a:lnTo>
                  <a:pt x="1428716" y="1516506"/>
                </a:lnTo>
                <a:lnTo>
                  <a:pt x="1490938" y="1519336"/>
                </a:lnTo>
                <a:lnTo>
                  <a:pt x="1553825" y="1521049"/>
                </a:lnTo>
                <a:lnTo>
                  <a:pt x="1617332" y="1521625"/>
                </a:lnTo>
                <a:lnTo>
                  <a:pt x="1680839" y="1521049"/>
                </a:lnTo>
                <a:lnTo>
                  <a:pt x="1743726" y="1519336"/>
                </a:lnTo>
                <a:lnTo>
                  <a:pt x="1805947" y="1516506"/>
                </a:lnTo>
                <a:lnTo>
                  <a:pt x="1867459" y="1512581"/>
                </a:lnTo>
                <a:lnTo>
                  <a:pt x="1928216" y="1507583"/>
                </a:lnTo>
                <a:lnTo>
                  <a:pt x="1988172" y="1501531"/>
                </a:lnTo>
                <a:lnTo>
                  <a:pt x="2047284" y="1494448"/>
                </a:lnTo>
                <a:lnTo>
                  <a:pt x="2105506" y="1486354"/>
                </a:lnTo>
                <a:lnTo>
                  <a:pt x="2162793" y="1477270"/>
                </a:lnTo>
                <a:lnTo>
                  <a:pt x="2219101" y="1467219"/>
                </a:lnTo>
                <a:lnTo>
                  <a:pt x="2274383" y="1456220"/>
                </a:lnTo>
                <a:lnTo>
                  <a:pt x="2328597" y="1444295"/>
                </a:lnTo>
                <a:lnTo>
                  <a:pt x="2381695" y="1431465"/>
                </a:lnTo>
                <a:lnTo>
                  <a:pt x="2433634" y="1417751"/>
                </a:lnTo>
                <a:lnTo>
                  <a:pt x="2484369" y="1403175"/>
                </a:lnTo>
                <a:lnTo>
                  <a:pt x="2533854" y="1387757"/>
                </a:lnTo>
                <a:lnTo>
                  <a:pt x="2582045" y="1371519"/>
                </a:lnTo>
                <a:lnTo>
                  <a:pt x="2628896" y="1354482"/>
                </a:lnTo>
                <a:lnTo>
                  <a:pt x="2674363" y="1336667"/>
                </a:lnTo>
                <a:lnTo>
                  <a:pt x="2718401" y="1318095"/>
                </a:lnTo>
                <a:lnTo>
                  <a:pt x="2760965" y="1298787"/>
                </a:lnTo>
                <a:lnTo>
                  <a:pt x="2802010" y="1278765"/>
                </a:lnTo>
                <a:lnTo>
                  <a:pt x="2841491" y="1258049"/>
                </a:lnTo>
                <a:lnTo>
                  <a:pt x="2879362" y="1236661"/>
                </a:lnTo>
                <a:lnTo>
                  <a:pt x="2915580" y="1214621"/>
                </a:lnTo>
                <a:lnTo>
                  <a:pt x="2950099" y="1191952"/>
                </a:lnTo>
                <a:lnTo>
                  <a:pt x="2982874" y="1168673"/>
                </a:lnTo>
                <a:lnTo>
                  <a:pt x="3013860" y="1144807"/>
                </a:lnTo>
                <a:lnTo>
                  <a:pt x="3070287" y="1095396"/>
                </a:lnTo>
                <a:lnTo>
                  <a:pt x="3119019" y="1043888"/>
                </a:lnTo>
                <a:lnTo>
                  <a:pt x="3159697" y="990451"/>
                </a:lnTo>
                <a:lnTo>
                  <a:pt x="3191961" y="935256"/>
                </a:lnTo>
                <a:lnTo>
                  <a:pt x="3215452" y="878470"/>
                </a:lnTo>
                <a:lnTo>
                  <a:pt x="3229811" y="820264"/>
                </a:lnTo>
                <a:lnTo>
                  <a:pt x="3234677" y="760806"/>
                </a:lnTo>
                <a:lnTo>
                  <a:pt x="3233453" y="730932"/>
                </a:lnTo>
                <a:lnTo>
                  <a:pt x="3223796" y="672080"/>
                </a:lnTo>
                <a:lnTo>
                  <a:pt x="3204826" y="614564"/>
                </a:lnTo>
                <a:lnTo>
                  <a:pt x="3176903" y="558554"/>
                </a:lnTo>
                <a:lnTo>
                  <a:pt x="3140387" y="504218"/>
                </a:lnTo>
                <a:lnTo>
                  <a:pt x="3095637" y="451725"/>
                </a:lnTo>
                <a:lnTo>
                  <a:pt x="3043013" y="401246"/>
                </a:lnTo>
                <a:lnTo>
                  <a:pt x="2982874" y="352947"/>
                </a:lnTo>
                <a:lnTo>
                  <a:pt x="2950099" y="329669"/>
                </a:lnTo>
                <a:lnTo>
                  <a:pt x="2915580" y="307000"/>
                </a:lnTo>
                <a:lnTo>
                  <a:pt x="2879362" y="284961"/>
                </a:lnTo>
                <a:lnTo>
                  <a:pt x="2841491" y="263573"/>
                </a:lnTo>
                <a:lnTo>
                  <a:pt x="2802010" y="242858"/>
                </a:lnTo>
                <a:lnTo>
                  <a:pt x="2760965" y="222835"/>
                </a:lnTo>
                <a:lnTo>
                  <a:pt x="2718401" y="203528"/>
                </a:lnTo>
                <a:lnTo>
                  <a:pt x="2674363" y="184956"/>
                </a:lnTo>
                <a:lnTo>
                  <a:pt x="2628896" y="167141"/>
                </a:lnTo>
                <a:lnTo>
                  <a:pt x="2582045" y="150104"/>
                </a:lnTo>
                <a:lnTo>
                  <a:pt x="2533854" y="133866"/>
                </a:lnTo>
                <a:lnTo>
                  <a:pt x="2484369" y="118448"/>
                </a:lnTo>
                <a:lnTo>
                  <a:pt x="2433634" y="103872"/>
                </a:lnTo>
                <a:lnTo>
                  <a:pt x="2381695" y="90159"/>
                </a:lnTo>
                <a:lnTo>
                  <a:pt x="2328597" y="77329"/>
                </a:lnTo>
                <a:lnTo>
                  <a:pt x="2274383" y="65404"/>
                </a:lnTo>
                <a:lnTo>
                  <a:pt x="2219101" y="54405"/>
                </a:lnTo>
                <a:lnTo>
                  <a:pt x="2162793" y="44354"/>
                </a:lnTo>
                <a:lnTo>
                  <a:pt x="2105506" y="35270"/>
                </a:lnTo>
                <a:lnTo>
                  <a:pt x="2047284" y="27176"/>
                </a:lnTo>
                <a:lnTo>
                  <a:pt x="1988172" y="20093"/>
                </a:lnTo>
                <a:lnTo>
                  <a:pt x="1928216" y="14041"/>
                </a:lnTo>
                <a:lnTo>
                  <a:pt x="1867459" y="9043"/>
                </a:lnTo>
                <a:lnTo>
                  <a:pt x="1805947" y="5118"/>
                </a:lnTo>
                <a:lnTo>
                  <a:pt x="1743726" y="2288"/>
                </a:lnTo>
                <a:lnTo>
                  <a:pt x="1680839" y="575"/>
                </a:lnTo>
                <a:lnTo>
                  <a:pt x="1617332" y="0"/>
                </a:lnTo>
                <a:close/>
              </a:path>
            </a:pathLst>
          </a:custGeom>
          <a:solidFill>
            <a:srgbClr val="FFFFFF"/>
          </a:solidFill>
        </p:spPr>
        <p:txBody>
          <a:bodyPr wrap="square" lIns="0" tIns="0" rIns="0" bIns="0" rtlCol="0"/>
          <a:lstStyle/>
          <a:p>
            <a:endParaRPr/>
          </a:p>
        </p:txBody>
      </p:sp>
      <p:sp>
        <p:nvSpPr>
          <p:cNvPr id="67" name="object 2">
            <a:extLst>
              <a:ext uri="{FF2B5EF4-FFF2-40B4-BE49-F238E27FC236}">
                <a16:creationId xmlns:a16="http://schemas.microsoft.com/office/drawing/2014/main" id="{B11AF4C7-59FD-43A2-A87A-B201997EA57C}"/>
              </a:ext>
            </a:extLst>
          </p:cNvPr>
          <p:cNvSpPr/>
          <p:nvPr/>
        </p:nvSpPr>
        <p:spPr>
          <a:xfrm>
            <a:off x="6899508" y="3940308"/>
            <a:ext cx="3234690" cy="1522095"/>
          </a:xfrm>
          <a:custGeom>
            <a:avLst/>
            <a:gdLst/>
            <a:ahLst/>
            <a:cxnLst/>
            <a:rect l="l" t="t" r="r" b="b"/>
            <a:pathLst>
              <a:path w="3234690" h="1522095">
                <a:moveTo>
                  <a:pt x="1617332" y="0"/>
                </a:moveTo>
                <a:lnTo>
                  <a:pt x="1553825" y="575"/>
                </a:lnTo>
                <a:lnTo>
                  <a:pt x="1490938" y="2288"/>
                </a:lnTo>
                <a:lnTo>
                  <a:pt x="1428716" y="5118"/>
                </a:lnTo>
                <a:lnTo>
                  <a:pt x="1367205" y="9043"/>
                </a:lnTo>
                <a:lnTo>
                  <a:pt x="1306448" y="14041"/>
                </a:lnTo>
                <a:lnTo>
                  <a:pt x="1246492" y="20093"/>
                </a:lnTo>
                <a:lnTo>
                  <a:pt x="1187380" y="27176"/>
                </a:lnTo>
                <a:lnTo>
                  <a:pt x="1129159" y="35270"/>
                </a:lnTo>
                <a:lnTo>
                  <a:pt x="1071872" y="44354"/>
                </a:lnTo>
                <a:lnTo>
                  <a:pt x="1015565" y="54405"/>
                </a:lnTo>
                <a:lnTo>
                  <a:pt x="960282" y="65404"/>
                </a:lnTo>
                <a:lnTo>
                  <a:pt x="906070" y="77329"/>
                </a:lnTo>
                <a:lnTo>
                  <a:pt x="852971" y="90159"/>
                </a:lnTo>
                <a:lnTo>
                  <a:pt x="801033" y="103872"/>
                </a:lnTo>
                <a:lnTo>
                  <a:pt x="750299" y="118448"/>
                </a:lnTo>
                <a:lnTo>
                  <a:pt x="700814" y="133866"/>
                </a:lnTo>
                <a:lnTo>
                  <a:pt x="652623" y="150104"/>
                </a:lnTo>
                <a:lnTo>
                  <a:pt x="605772" y="167141"/>
                </a:lnTo>
                <a:lnTo>
                  <a:pt x="560306" y="184956"/>
                </a:lnTo>
                <a:lnTo>
                  <a:pt x="516268" y="203528"/>
                </a:lnTo>
                <a:lnTo>
                  <a:pt x="473705" y="222835"/>
                </a:lnTo>
                <a:lnTo>
                  <a:pt x="432660" y="242858"/>
                </a:lnTo>
                <a:lnTo>
                  <a:pt x="393180" y="263573"/>
                </a:lnTo>
                <a:lnTo>
                  <a:pt x="355309" y="284961"/>
                </a:lnTo>
                <a:lnTo>
                  <a:pt x="319092" y="307000"/>
                </a:lnTo>
                <a:lnTo>
                  <a:pt x="284573" y="329669"/>
                </a:lnTo>
                <a:lnTo>
                  <a:pt x="251798" y="352947"/>
                </a:lnTo>
                <a:lnTo>
                  <a:pt x="220813" y="376813"/>
                </a:lnTo>
                <a:lnTo>
                  <a:pt x="164387" y="426223"/>
                </a:lnTo>
                <a:lnTo>
                  <a:pt x="115656" y="477731"/>
                </a:lnTo>
                <a:lnTo>
                  <a:pt x="74978" y="531166"/>
                </a:lnTo>
                <a:lnTo>
                  <a:pt x="42714" y="586360"/>
                </a:lnTo>
                <a:lnTo>
                  <a:pt x="19224" y="643145"/>
                </a:lnTo>
                <a:lnTo>
                  <a:pt x="4865" y="701349"/>
                </a:lnTo>
                <a:lnTo>
                  <a:pt x="0" y="760806"/>
                </a:lnTo>
                <a:lnTo>
                  <a:pt x="1223" y="790681"/>
                </a:lnTo>
                <a:lnTo>
                  <a:pt x="10880" y="849534"/>
                </a:lnTo>
                <a:lnTo>
                  <a:pt x="29850" y="907051"/>
                </a:lnTo>
                <a:lnTo>
                  <a:pt x="57772" y="963063"/>
                </a:lnTo>
                <a:lnTo>
                  <a:pt x="94288" y="1017400"/>
                </a:lnTo>
                <a:lnTo>
                  <a:pt x="139037" y="1069894"/>
                </a:lnTo>
                <a:lnTo>
                  <a:pt x="191660" y="1120374"/>
                </a:lnTo>
                <a:lnTo>
                  <a:pt x="251798" y="1168673"/>
                </a:lnTo>
                <a:lnTo>
                  <a:pt x="284573" y="1191952"/>
                </a:lnTo>
                <a:lnTo>
                  <a:pt x="319092" y="1214621"/>
                </a:lnTo>
                <a:lnTo>
                  <a:pt x="355309" y="1236661"/>
                </a:lnTo>
                <a:lnTo>
                  <a:pt x="393180" y="1258049"/>
                </a:lnTo>
                <a:lnTo>
                  <a:pt x="432660" y="1278765"/>
                </a:lnTo>
                <a:lnTo>
                  <a:pt x="473705" y="1298787"/>
                </a:lnTo>
                <a:lnTo>
                  <a:pt x="516268" y="1318095"/>
                </a:lnTo>
                <a:lnTo>
                  <a:pt x="560306" y="1336667"/>
                </a:lnTo>
                <a:lnTo>
                  <a:pt x="605772" y="1354482"/>
                </a:lnTo>
                <a:lnTo>
                  <a:pt x="652623" y="1371519"/>
                </a:lnTo>
                <a:lnTo>
                  <a:pt x="700814" y="1387757"/>
                </a:lnTo>
                <a:lnTo>
                  <a:pt x="750299" y="1403175"/>
                </a:lnTo>
                <a:lnTo>
                  <a:pt x="801033" y="1417751"/>
                </a:lnTo>
                <a:lnTo>
                  <a:pt x="852971" y="1431465"/>
                </a:lnTo>
                <a:lnTo>
                  <a:pt x="906070" y="1444295"/>
                </a:lnTo>
                <a:lnTo>
                  <a:pt x="960282" y="1456220"/>
                </a:lnTo>
                <a:lnTo>
                  <a:pt x="1015565" y="1467219"/>
                </a:lnTo>
                <a:lnTo>
                  <a:pt x="1071872" y="1477270"/>
                </a:lnTo>
                <a:lnTo>
                  <a:pt x="1129159" y="1486354"/>
                </a:lnTo>
                <a:lnTo>
                  <a:pt x="1187380" y="1494448"/>
                </a:lnTo>
                <a:lnTo>
                  <a:pt x="1246492" y="1501531"/>
                </a:lnTo>
                <a:lnTo>
                  <a:pt x="1306448" y="1507583"/>
                </a:lnTo>
                <a:lnTo>
                  <a:pt x="1367205" y="1512581"/>
                </a:lnTo>
                <a:lnTo>
                  <a:pt x="1428716" y="1516506"/>
                </a:lnTo>
                <a:lnTo>
                  <a:pt x="1490938" y="1519336"/>
                </a:lnTo>
                <a:lnTo>
                  <a:pt x="1553825" y="1521049"/>
                </a:lnTo>
                <a:lnTo>
                  <a:pt x="1617332" y="1521625"/>
                </a:lnTo>
                <a:lnTo>
                  <a:pt x="1680839" y="1521049"/>
                </a:lnTo>
                <a:lnTo>
                  <a:pt x="1743726" y="1519336"/>
                </a:lnTo>
                <a:lnTo>
                  <a:pt x="1805947" y="1516506"/>
                </a:lnTo>
                <a:lnTo>
                  <a:pt x="1867459" y="1512581"/>
                </a:lnTo>
                <a:lnTo>
                  <a:pt x="1928216" y="1507583"/>
                </a:lnTo>
                <a:lnTo>
                  <a:pt x="1988172" y="1501531"/>
                </a:lnTo>
                <a:lnTo>
                  <a:pt x="2047284" y="1494448"/>
                </a:lnTo>
                <a:lnTo>
                  <a:pt x="2105506" y="1486354"/>
                </a:lnTo>
                <a:lnTo>
                  <a:pt x="2162793" y="1477270"/>
                </a:lnTo>
                <a:lnTo>
                  <a:pt x="2219101" y="1467219"/>
                </a:lnTo>
                <a:lnTo>
                  <a:pt x="2274383" y="1456220"/>
                </a:lnTo>
                <a:lnTo>
                  <a:pt x="2328597" y="1444295"/>
                </a:lnTo>
                <a:lnTo>
                  <a:pt x="2381695" y="1431465"/>
                </a:lnTo>
                <a:lnTo>
                  <a:pt x="2433634" y="1417751"/>
                </a:lnTo>
                <a:lnTo>
                  <a:pt x="2484369" y="1403175"/>
                </a:lnTo>
                <a:lnTo>
                  <a:pt x="2533854" y="1387757"/>
                </a:lnTo>
                <a:lnTo>
                  <a:pt x="2582045" y="1371519"/>
                </a:lnTo>
                <a:lnTo>
                  <a:pt x="2628896" y="1354482"/>
                </a:lnTo>
                <a:lnTo>
                  <a:pt x="2674363" y="1336667"/>
                </a:lnTo>
                <a:lnTo>
                  <a:pt x="2718401" y="1318095"/>
                </a:lnTo>
                <a:lnTo>
                  <a:pt x="2760965" y="1298787"/>
                </a:lnTo>
                <a:lnTo>
                  <a:pt x="2802010" y="1278765"/>
                </a:lnTo>
                <a:lnTo>
                  <a:pt x="2841491" y="1258049"/>
                </a:lnTo>
                <a:lnTo>
                  <a:pt x="2879362" y="1236661"/>
                </a:lnTo>
                <a:lnTo>
                  <a:pt x="2915580" y="1214621"/>
                </a:lnTo>
                <a:lnTo>
                  <a:pt x="2950099" y="1191952"/>
                </a:lnTo>
                <a:lnTo>
                  <a:pt x="2982874" y="1168673"/>
                </a:lnTo>
                <a:lnTo>
                  <a:pt x="3013860" y="1144807"/>
                </a:lnTo>
                <a:lnTo>
                  <a:pt x="3070287" y="1095396"/>
                </a:lnTo>
                <a:lnTo>
                  <a:pt x="3119019" y="1043888"/>
                </a:lnTo>
                <a:lnTo>
                  <a:pt x="3159697" y="990451"/>
                </a:lnTo>
                <a:lnTo>
                  <a:pt x="3191961" y="935256"/>
                </a:lnTo>
                <a:lnTo>
                  <a:pt x="3215452" y="878470"/>
                </a:lnTo>
                <a:lnTo>
                  <a:pt x="3229811" y="820264"/>
                </a:lnTo>
                <a:lnTo>
                  <a:pt x="3234677" y="760806"/>
                </a:lnTo>
                <a:lnTo>
                  <a:pt x="3233453" y="730932"/>
                </a:lnTo>
                <a:lnTo>
                  <a:pt x="3223796" y="672080"/>
                </a:lnTo>
                <a:lnTo>
                  <a:pt x="3204826" y="614564"/>
                </a:lnTo>
                <a:lnTo>
                  <a:pt x="3176903" y="558554"/>
                </a:lnTo>
                <a:lnTo>
                  <a:pt x="3140387" y="504218"/>
                </a:lnTo>
                <a:lnTo>
                  <a:pt x="3095637" y="451725"/>
                </a:lnTo>
                <a:lnTo>
                  <a:pt x="3043013" y="401246"/>
                </a:lnTo>
                <a:lnTo>
                  <a:pt x="2982874" y="352947"/>
                </a:lnTo>
                <a:lnTo>
                  <a:pt x="2950099" y="329669"/>
                </a:lnTo>
                <a:lnTo>
                  <a:pt x="2915580" y="307000"/>
                </a:lnTo>
                <a:lnTo>
                  <a:pt x="2879362" y="284961"/>
                </a:lnTo>
                <a:lnTo>
                  <a:pt x="2841491" y="263573"/>
                </a:lnTo>
                <a:lnTo>
                  <a:pt x="2802010" y="242858"/>
                </a:lnTo>
                <a:lnTo>
                  <a:pt x="2760965" y="222835"/>
                </a:lnTo>
                <a:lnTo>
                  <a:pt x="2718401" y="203528"/>
                </a:lnTo>
                <a:lnTo>
                  <a:pt x="2674363" y="184956"/>
                </a:lnTo>
                <a:lnTo>
                  <a:pt x="2628896" y="167141"/>
                </a:lnTo>
                <a:lnTo>
                  <a:pt x="2582045" y="150104"/>
                </a:lnTo>
                <a:lnTo>
                  <a:pt x="2533854" y="133866"/>
                </a:lnTo>
                <a:lnTo>
                  <a:pt x="2484369" y="118448"/>
                </a:lnTo>
                <a:lnTo>
                  <a:pt x="2433634" y="103872"/>
                </a:lnTo>
                <a:lnTo>
                  <a:pt x="2381695" y="90159"/>
                </a:lnTo>
                <a:lnTo>
                  <a:pt x="2328597" y="77329"/>
                </a:lnTo>
                <a:lnTo>
                  <a:pt x="2274383" y="65404"/>
                </a:lnTo>
                <a:lnTo>
                  <a:pt x="2219101" y="54405"/>
                </a:lnTo>
                <a:lnTo>
                  <a:pt x="2162793" y="44354"/>
                </a:lnTo>
                <a:lnTo>
                  <a:pt x="2105506" y="35270"/>
                </a:lnTo>
                <a:lnTo>
                  <a:pt x="2047284" y="27176"/>
                </a:lnTo>
                <a:lnTo>
                  <a:pt x="1988172" y="20093"/>
                </a:lnTo>
                <a:lnTo>
                  <a:pt x="1928216" y="14041"/>
                </a:lnTo>
                <a:lnTo>
                  <a:pt x="1867459" y="9043"/>
                </a:lnTo>
                <a:lnTo>
                  <a:pt x="1805947" y="5118"/>
                </a:lnTo>
                <a:lnTo>
                  <a:pt x="1743726" y="2288"/>
                </a:lnTo>
                <a:lnTo>
                  <a:pt x="1680839" y="575"/>
                </a:lnTo>
                <a:lnTo>
                  <a:pt x="1617332" y="0"/>
                </a:lnTo>
                <a:close/>
              </a:path>
            </a:pathLst>
          </a:custGeom>
          <a:solidFill>
            <a:srgbClr val="FFFFFF"/>
          </a:solidFill>
        </p:spPr>
        <p:txBody>
          <a:bodyPr wrap="square" lIns="0" tIns="0" rIns="0" bIns="0" rtlCol="0"/>
          <a:lstStyle/>
          <a:p>
            <a:endParaRPr/>
          </a:p>
        </p:txBody>
      </p:sp>
      <p:sp>
        <p:nvSpPr>
          <p:cNvPr id="68" name="object 32">
            <a:extLst>
              <a:ext uri="{FF2B5EF4-FFF2-40B4-BE49-F238E27FC236}">
                <a16:creationId xmlns:a16="http://schemas.microsoft.com/office/drawing/2014/main" id="{94C17756-C145-4596-B931-D6ED0CE640B7}"/>
              </a:ext>
            </a:extLst>
          </p:cNvPr>
          <p:cNvSpPr/>
          <p:nvPr/>
        </p:nvSpPr>
        <p:spPr>
          <a:xfrm rot="20611943">
            <a:off x="8174603" y="5211988"/>
            <a:ext cx="615315" cy="721995"/>
          </a:xfrm>
          <a:custGeom>
            <a:avLst/>
            <a:gdLst/>
            <a:ahLst/>
            <a:cxnLst/>
            <a:rect l="l" t="t" r="r" b="b"/>
            <a:pathLst>
              <a:path w="615315" h="721995">
                <a:moveTo>
                  <a:pt x="0" y="0"/>
                </a:moveTo>
                <a:lnTo>
                  <a:pt x="464400" y="721880"/>
                </a:lnTo>
                <a:lnTo>
                  <a:pt x="615010" y="155829"/>
                </a:lnTo>
                <a:lnTo>
                  <a:pt x="0" y="0"/>
                </a:lnTo>
                <a:close/>
              </a:path>
            </a:pathLst>
          </a:custGeom>
          <a:solidFill>
            <a:srgbClr val="FFFFFF"/>
          </a:solidFill>
        </p:spPr>
        <p:txBody>
          <a:bodyPr wrap="square" lIns="0" tIns="0" rIns="0" bIns="0" rtlCol="0"/>
          <a:lstStyle/>
          <a:p>
            <a:endParaRPr/>
          </a:p>
        </p:txBody>
      </p:sp>
      <p:sp>
        <p:nvSpPr>
          <p:cNvPr id="69" name="object 32">
            <a:extLst>
              <a:ext uri="{FF2B5EF4-FFF2-40B4-BE49-F238E27FC236}">
                <a16:creationId xmlns:a16="http://schemas.microsoft.com/office/drawing/2014/main" id="{134BC5D6-E6ED-45B1-A19C-68244F382C53}"/>
              </a:ext>
            </a:extLst>
          </p:cNvPr>
          <p:cNvSpPr/>
          <p:nvPr/>
        </p:nvSpPr>
        <p:spPr>
          <a:xfrm rot="20939051">
            <a:off x="11095708" y="3992549"/>
            <a:ext cx="615315" cy="721995"/>
          </a:xfrm>
          <a:custGeom>
            <a:avLst/>
            <a:gdLst/>
            <a:ahLst/>
            <a:cxnLst/>
            <a:rect l="l" t="t" r="r" b="b"/>
            <a:pathLst>
              <a:path w="615315" h="721995">
                <a:moveTo>
                  <a:pt x="0" y="0"/>
                </a:moveTo>
                <a:lnTo>
                  <a:pt x="464400" y="721880"/>
                </a:lnTo>
                <a:lnTo>
                  <a:pt x="615010" y="155829"/>
                </a:lnTo>
                <a:lnTo>
                  <a:pt x="0" y="0"/>
                </a:lnTo>
                <a:close/>
              </a:path>
            </a:pathLst>
          </a:custGeom>
          <a:solidFill>
            <a:srgbClr val="FFFFFF"/>
          </a:solidFill>
        </p:spPr>
        <p:txBody>
          <a:bodyPr wrap="square" lIns="0" tIns="0" rIns="0" bIns="0" rtlCol="0"/>
          <a:lstStyle/>
          <a:p>
            <a:endParaRPr/>
          </a:p>
        </p:txBody>
      </p:sp>
      <p:sp>
        <p:nvSpPr>
          <p:cNvPr id="70" name="object 32">
            <a:extLst>
              <a:ext uri="{FF2B5EF4-FFF2-40B4-BE49-F238E27FC236}">
                <a16:creationId xmlns:a16="http://schemas.microsoft.com/office/drawing/2014/main" id="{3237D97F-EDDB-4888-9B1D-028BF84E8196}"/>
              </a:ext>
            </a:extLst>
          </p:cNvPr>
          <p:cNvSpPr/>
          <p:nvPr/>
        </p:nvSpPr>
        <p:spPr>
          <a:xfrm rot="18498450">
            <a:off x="9106282" y="7604125"/>
            <a:ext cx="615315" cy="721995"/>
          </a:xfrm>
          <a:custGeom>
            <a:avLst/>
            <a:gdLst/>
            <a:ahLst/>
            <a:cxnLst/>
            <a:rect l="l" t="t" r="r" b="b"/>
            <a:pathLst>
              <a:path w="615315" h="721995">
                <a:moveTo>
                  <a:pt x="0" y="0"/>
                </a:moveTo>
                <a:lnTo>
                  <a:pt x="464400" y="721880"/>
                </a:lnTo>
                <a:lnTo>
                  <a:pt x="615010" y="155829"/>
                </a:lnTo>
                <a:lnTo>
                  <a:pt x="0" y="0"/>
                </a:lnTo>
                <a:close/>
              </a:path>
            </a:pathLst>
          </a:custGeom>
          <a:solidFill>
            <a:srgbClr val="FFFFFF"/>
          </a:solidFill>
        </p:spPr>
        <p:txBody>
          <a:bodyPr wrap="square" lIns="0" tIns="0" rIns="0" bIns="0" rtlCol="0"/>
          <a:lstStyle/>
          <a:p>
            <a:endParaRPr/>
          </a:p>
        </p:txBody>
      </p:sp>
      <p:sp>
        <p:nvSpPr>
          <p:cNvPr id="66" name="object 7">
            <a:extLst>
              <a:ext uri="{FF2B5EF4-FFF2-40B4-BE49-F238E27FC236}">
                <a16:creationId xmlns:a16="http://schemas.microsoft.com/office/drawing/2014/main" id="{194E36ED-FF75-4F84-BC84-FEBD8A597668}"/>
              </a:ext>
            </a:extLst>
          </p:cNvPr>
          <p:cNvSpPr txBox="1"/>
          <p:nvPr/>
        </p:nvSpPr>
        <p:spPr>
          <a:xfrm>
            <a:off x="6757183" y="4077091"/>
            <a:ext cx="3166595" cy="887422"/>
          </a:xfrm>
          <a:prstGeom prst="rect">
            <a:avLst/>
          </a:prstGeom>
        </p:spPr>
        <p:txBody>
          <a:bodyPr vert="horz" wrap="square" lIns="0" tIns="12700" rIns="0" bIns="0" rtlCol="0" anchor="t">
            <a:spAutoFit/>
          </a:bodyPr>
          <a:lstStyle/>
          <a:p>
            <a:pPr marL="12700" marR="5080" indent="421005" algn="ctr">
              <a:lnSpc>
                <a:spcPct val="100000"/>
              </a:lnSpc>
              <a:spcBef>
                <a:spcPts val="100"/>
              </a:spcBef>
            </a:pPr>
            <a:r>
              <a:rPr lang="en-GB" sz="2800" b="1" spc="-10">
                <a:solidFill>
                  <a:srgbClr val="005F71"/>
                </a:solidFill>
                <a:latin typeface="FS Lola"/>
                <a:cs typeface="FS Lola"/>
              </a:rPr>
              <a:t>Early Learning &amp;</a:t>
            </a:r>
          </a:p>
          <a:p>
            <a:pPr marL="12700" marR="5080" indent="421005" algn="ctr">
              <a:lnSpc>
                <a:spcPct val="100000"/>
              </a:lnSpc>
              <a:spcBef>
                <a:spcPts val="100"/>
              </a:spcBef>
            </a:pPr>
            <a:r>
              <a:rPr lang="en-GB" sz="2800" b="1" spc="-10">
                <a:solidFill>
                  <a:srgbClr val="005F71"/>
                </a:solidFill>
                <a:latin typeface="FS Lola"/>
                <a:cs typeface="FS Lola"/>
              </a:rPr>
              <a:t>Childcare</a:t>
            </a:r>
            <a:endParaRPr sz="2800">
              <a:latin typeface="FS Lola"/>
              <a:cs typeface="FS Lola"/>
            </a:endParaRPr>
          </a:p>
        </p:txBody>
      </p:sp>
      <p:sp>
        <p:nvSpPr>
          <p:cNvPr id="71" name="object 7">
            <a:extLst>
              <a:ext uri="{FF2B5EF4-FFF2-40B4-BE49-F238E27FC236}">
                <a16:creationId xmlns:a16="http://schemas.microsoft.com/office/drawing/2014/main" id="{EF4AD3C0-8C70-4492-99AE-7509D9934BF3}"/>
              </a:ext>
            </a:extLst>
          </p:cNvPr>
          <p:cNvSpPr txBox="1"/>
          <p:nvPr/>
        </p:nvSpPr>
        <p:spPr>
          <a:xfrm>
            <a:off x="6537470" y="6851747"/>
            <a:ext cx="3166595" cy="936154"/>
          </a:xfrm>
          <a:prstGeom prst="rect">
            <a:avLst/>
          </a:prstGeom>
        </p:spPr>
        <p:txBody>
          <a:bodyPr vert="horz" wrap="square" lIns="0" tIns="12700" rIns="0" bIns="0" rtlCol="0">
            <a:spAutoFit/>
          </a:bodyPr>
          <a:lstStyle/>
          <a:p>
            <a:pPr marL="12700" marR="5080" indent="421005" algn="ctr">
              <a:lnSpc>
                <a:spcPct val="100000"/>
              </a:lnSpc>
              <a:spcBef>
                <a:spcPts val="100"/>
              </a:spcBef>
            </a:pPr>
            <a:r>
              <a:rPr lang="en-GB" sz="3000" b="1" spc="-10">
                <a:solidFill>
                  <a:srgbClr val="005F71"/>
                </a:solidFill>
                <a:latin typeface="FS Lola"/>
                <a:cs typeface="FS Lola"/>
              </a:rPr>
              <a:t>IT: Software Development</a:t>
            </a:r>
            <a:endParaRPr sz="3000">
              <a:latin typeface="FS Lola"/>
              <a:cs typeface="FS Lola"/>
            </a:endParaRPr>
          </a:p>
        </p:txBody>
      </p:sp>
      <p:sp>
        <p:nvSpPr>
          <p:cNvPr id="72" name="object 7">
            <a:extLst>
              <a:ext uri="{FF2B5EF4-FFF2-40B4-BE49-F238E27FC236}">
                <a16:creationId xmlns:a16="http://schemas.microsoft.com/office/drawing/2014/main" id="{29139FB6-BECA-4094-B80D-E2C71B947314}"/>
              </a:ext>
            </a:extLst>
          </p:cNvPr>
          <p:cNvSpPr txBox="1"/>
          <p:nvPr/>
        </p:nvSpPr>
        <p:spPr>
          <a:xfrm>
            <a:off x="3253920" y="4825941"/>
            <a:ext cx="3493876" cy="1146468"/>
          </a:xfrm>
          <a:prstGeom prst="rect">
            <a:avLst/>
          </a:prstGeom>
        </p:spPr>
        <p:txBody>
          <a:bodyPr vert="horz" wrap="square" lIns="0" tIns="12700" rIns="0" bIns="0" rtlCol="0" anchor="t">
            <a:spAutoFit/>
          </a:bodyPr>
          <a:lstStyle/>
          <a:p>
            <a:pPr marL="12700" marR="5080" indent="421005" algn="ctr">
              <a:spcBef>
                <a:spcPts val="100"/>
              </a:spcBef>
            </a:pPr>
            <a:r>
              <a:rPr lang="en-GB" sz="2400" b="1" spc="-10">
                <a:solidFill>
                  <a:srgbClr val="005F71"/>
                </a:solidFill>
                <a:latin typeface="FS Lola"/>
                <a:cs typeface="FS Lola"/>
              </a:rPr>
              <a:t>Engineering: </a:t>
            </a:r>
          </a:p>
          <a:p>
            <a:pPr marL="12700" marR="5080" indent="421005" algn="ctr">
              <a:spcBef>
                <a:spcPts val="100"/>
              </a:spcBef>
            </a:pPr>
            <a:r>
              <a:rPr lang="en-GB" sz="2400" b="1" spc="-10">
                <a:solidFill>
                  <a:srgbClr val="005F71"/>
                </a:solidFill>
                <a:latin typeface="FS Lola"/>
                <a:cs typeface="FS Lola"/>
              </a:rPr>
              <a:t>Design &amp;  </a:t>
            </a:r>
          </a:p>
          <a:p>
            <a:pPr marL="12700" marR="5080" indent="421005" algn="ctr">
              <a:lnSpc>
                <a:spcPct val="100000"/>
              </a:lnSpc>
              <a:spcBef>
                <a:spcPts val="100"/>
              </a:spcBef>
            </a:pPr>
            <a:r>
              <a:rPr lang="en-GB" sz="2400" b="1" spc="-10">
                <a:solidFill>
                  <a:srgbClr val="005F71"/>
                </a:solidFill>
                <a:latin typeface="FS Lola"/>
                <a:cs typeface="FS Lola"/>
              </a:rPr>
              <a:t>Manufacturing</a:t>
            </a:r>
            <a:endParaRPr sz="2400">
              <a:latin typeface="FS Lola"/>
              <a:cs typeface="FS Lola"/>
            </a:endParaRPr>
          </a:p>
        </p:txBody>
      </p:sp>
      <p:sp>
        <p:nvSpPr>
          <p:cNvPr id="73" name="object 7">
            <a:extLst>
              <a:ext uri="{FF2B5EF4-FFF2-40B4-BE49-F238E27FC236}">
                <a16:creationId xmlns:a16="http://schemas.microsoft.com/office/drawing/2014/main" id="{A9FE6A58-E66A-4924-BB8B-DEE597FCE69D}"/>
              </a:ext>
            </a:extLst>
          </p:cNvPr>
          <p:cNvSpPr txBox="1"/>
          <p:nvPr/>
        </p:nvSpPr>
        <p:spPr>
          <a:xfrm>
            <a:off x="9620449" y="3023720"/>
            <a:ext cx="3166595" cy="474489"/>
          </a:xfrm>
          <a:prstGeom prst="rect">
            <a:avLst/>
          </a:prstGeom>
        </p:spPr>
        <p:txBody>
          <a:bodyPr vert="horz" wrap="square" lIns="0" tIns="12700" rIns="0" bIns="0" rtlCol="0">
            <a:spAutoFit/>
          </a:bodyPr>
          <a:lstStyle/>
          <a:p>
            <a:pPr marL="12700" marR="5080" indent="421005" algn="ctr">
              <a:lnSpc>
                <a:spcPct val="100000"/>
              </a:lnSpc>
              <a:spcBef>
                <a:spcPts val="100"/>
              </a:spcBef>
            </a:pPr>
            <a:r>
              <a:rPr lang="en-GB" sz="3000" b="1" spc="-10">
                <a:solidFill>
                  <a:srgbClr val="005F71"/>
                </a:solidFill>
                <a:latin typeface="FS Lola"/>
                <a:cs typeface="FS Lola"/>
              </a:rPr>
              <a:t>Civil Engineering</a:t>
            </a:r>
            <a:endParaRPr sz="3000">
              <a:latin typeface="FS Lola"/>
              <a:cs typeface="FS Lola"/>
            </a:endParaRPr>
          </a:p>
        </p:txBody>
      </p:sp>
      <p:sp>
        <p:nvSpPr>
          <p:cNvPr id="75" name="object 6">
            <a:extLst>
              <a:ext uri="{FF2B5EF4-FFF2-40B4-BE49-F238E27FC236}">
                <a16:creationId xmlns:a16="http://schemas.microsoft.com/office/drawing/2014/main" id="{26C1583B-FEF8-42B8-A27D-FD14DB773B8C}"/>
              </a:ext>
            </a:extLst>
          </p:cNvPr>
          <p:cNvSpPr/>
          <p:nvPr/>
        </p:nvSpPr>
        <p:spPr>
          <a:xfrm>
            <a:off x="-36654" y="-38141"/>
            <a:ext cx="13075322" cy="1259530"/>
          </a:xfrm>
          <a:prstGeom prst="rect">
            <a:avLst/>
          </a:prstGeom>
          <a:solidFill>
            <a:srgbClr val="005F72"/>
          </a:solidFill>
        </p:spPr>
        <p:txBody>
          <a:bodyPr wrap="square" lIns="0" tIns="0" rIns="0" bIns="0" rtlCol="0"/>
          <a:lstStyle/>
          <a:p>
            <a:endParaRPr/>
          </a:p>
        </p:txBody>
      </p:sp>
      <p:pic>
        <p:nvPicPr>
          <p:cNvPr id="77" name="Graphic 76">
            <a:extLst>
              <a:ext uri="{FF2B5EF4-FFF2-40B4-BE49-F238E27FC236}">
                <a16:creationId xmlns:a16="http://schemas.microsoft.com/office/drawing/2014/main" id="{66ACBC83-2E57-4834-BA8E-CA0766D41CA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1684" y="41602"/>
            <a:ext cx="2688373" cy="1043546"/>
          </a:xfrm>
          <a:prstGeom prst="rect">
            <a:avLst/>
          </a:prstGeom>
        </p:spPr>
      </p:pic>
      <p:sp>
        <p:nvSpPr>
          <p:cNvPr id="3" name="TextBox 2">
            <a:extLst>
              <a:ext uri="{FF2B5EF4-FFF2-40B4-BE49-F238E27FC236}">
                <a16:creationId xmlns:a16="http://schemas.microsoft.com/office/drawing/2014/main" id="{B060C5C9-B230-45D9-B5AD-7F7513C3037B}"/>
              </a:ext>
            </a:extLst>
          </p:cNvPr>
          <p:cNvSpPr txBox="1"/>
          <p:nvPr/>
        </p:nvSpPr>
        <p:spPr>
          <a:xfrm>
            <a:off x="2460965" y="6923538"/>
            <a:ext cx="274320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b="1">
                <a:solidFill>
                  <a:srgbClr val="005F71"/>
                </a:solidFill>
                <a:latin typeface="FS Lola"/>
                <a:cs typeface="Segoe UI"/>
              </a:rPr>
              <a:t>Business</a:t>
            </a:r>
          </a:p>
          <a:p>
            <a:pPr algn="ctr"/>
            <a:r>
              <a:rPr lang="en-GB" sz="3200" b="1">
                <a:solidFill>
                  <a:srgbClr val="005F71"/>
                </a:solidFill>
                <a:latin typeface="FS Lola"/>
                <a:cs typeface="Segoe UI"/>
              </a:rPr>
              <a:t>Management</a:t>
            </a:r>
          </a:p>
        </p:txBody>
      </p:sp>
    </p:spTree>
    <p:extLst>
      <p:ext uri="{BB962C8B-B14F-4D97-AF65-F5344CB8AC3E}">
        <p14:creationId xmlns:p14="http://schemas.microsoft.com/office/powerpoint/2010/main" val="460822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8940" y="-152400"/>
            <a:ext cx="13256939" cy="10039456"/>
          </a:xfrm>
          <a:custGeom>
            <a:avLst/>
            <a:gdLst/>
            <a:ahLst/>
            <a:cxnLst/>
            <a:rect l="l" t="t" r="r" b="b"/>
            <a:pathLst>
              <a:path w="13004800" h="9751060">
                <a:moveTo>
                  <a:pt x="13004787" y="0"/>
                </a:moveTo>
                <a:lnTo>
                  <a:pt x="0" y="0"/>
                </a:lnTo>
                <a:lnTo>
                  <a:pt x="0" y="9750767"/>
                </a:lnTo>
                <a:lnTo>
                  <a:pt x="13004787" y="9750767"/>
                </a:lnTo>
                <a:lnTo>
                  <a:pt x="13004787" y="0"/>
                </a:lnTo>
                <a:close/>
              </a:path>
            </a:pathLst>
          </a:custGeom>
          <a:solidFill>
            <a:srgbClr val="91AD2C"/>
          </a:solidFill>
        </p:spPr>
        <p:txBody>
          <a:bodyPr wrap="square" lIns="0" tIns="0" rIns="0" bIns="0" rtlCol="0"/>
          <a:lstStyle/>
          <a:p>
            <a:endParaRPr/>
          </a:p>
        </p:txBody>
      </p:sp>
      <p:sp>
        <p:nvSpPr>
          <p:cNvPr id="3" name="object 3"/>
          <p:cNvSpPr/>
          <p:nvPr/>
        </p:nvSpPr>
        <p:spPr>
          <a:xfrm>
            <a:off x="1201877" y="6109118"/>
            <a:ext cx="1374775" cy="195580"/>
          </a:xfrm>
          <a:custGeom>
            <a:avLst/>
            <a:gdLst/>
            <a:ahLst/>
            <a:cxnLst/>
            <a:rect l="l" t="t" r="r" b="b"/>
            <a:pathLst>
              <a:path w="1374775" h="195579">
                <a:moveTo>
                  <a:pt x="687082" y="0"/>
                </a:moveTo>
                <a:lnTo>
                  <a:pt x="612217" y="574"/>
                </a:lnTo>
                <a:lnTo>
                  <a:pt x="539687" y="2256"/>
                </a:lnTo>
                <a:lnTo>
                  <a:pt x="469912" y="4987"/>
                </a:lnTo>
                <a:lnTo>
                  <a:pt x="403309" y="8706"/>
                </a:lnTo>
                <a:lnTo>
                  <a:pt x="340299" y="13354"/>
                </a:lnTo>
                <a:lnTo>
                  <a:pt x="281301" y="18871"/>
                </a:lnTo>
                <a:lnTo>
                  <a:pt x="226733" y="25198"/>
                </a:lnTo>
                <a:lnTo>
                  <a:pt x="177016" y="32274"/>
                </a:lnTo>
                <a:lnTo>
                  <a:pt x="132567" y="40039"/>
                </a:lnTo>
                <a:lnTo>
                  <a:pt x="93807" y="48434"/>
                </a:lnTo>
                <a:lnTo>
                  <a:pt x="35028" y="66875"/>
                </a:lnTo>
                <a:lnTo>
                  <a:pt x="0" y="97764"/>
                </a:lnTo>
                <a:lnTo>
                  <a:pt x="4031" y="108413"/>
                </a:lnTo>
                <a:lnTo>
                  <a:pt x="61154" y="138132"/>
                </a:lnTo>
                <a:lnTo>
                  <a:pt x="132567" y="155490"/>
                </a:lnTo>
                <a:lnTo>
                  <a:pt x="177016" y="163254"/>
                </a:lnTo>
                <a:lnTo>
                  <a:pt x="226733" y="170328"/>
                </a:lnTo>
                <a:lnTo>
                  <a:pt x="281301" y="176652"/>
                </a:lnTo>
                <a:lnTo>
                  <a:pt x="340299" y="182167"/>
                </a:lnTo>
                <a:lnTo>
                  <a:pt x="403309" y="186814"/>
                </a:lnTo>
                <a:lnTo>
                  <a:pt x="469912" y="190531"/>
                </a:lnTo>
                <a:lnTo>
                  <a:pt x="539687" y="193261"/>
                </a:lnTo>
                <a:lnTo>
                  <a:pt x="612217" y="194942"/>
                </a:lnTo>
                <a:lnTo>
                  <a:pt x="687082" y="195516"/>
                </a:lnTo>
                <a:lnTo>
                  <a:pt x="761952" y="194942"/>
                </a:lnTo>
                <a:lnTo>
                  <a:pt x="834485" y="193261"/>
                </a:lnTo>
                <a:lnTo>
                  <a:pt x="904264" y="190531"/>
                </a:lnTo>
                <a:lnTo>
                  <a:pt x="970868" y="186814"/>
                </a:lnTo>
                <a:lnTo>
                  <a:pt x="1033880" y="182167"/>
                </a:lnTo>
                <a:lnTo>
                  <a:pt x="1092879" y="176652"/>
                </a:lnTo>
                <a:lnTo>
                  <a:pt x="1147447" y="170328"/>
                </a:lnTo>
                <a:lnTo>
                  <a:pt x="1197165" y="163254"/>
                </a:lnTo>
                <a:lnTo>
                  <a:pt x="1241613" y="155490"/>
                </a:lnTo>
                <a:lnTo>
                  <a:pt x="1280373" y="147096"/>
                </a:lnTo>
                <a:lnTo>
                  <a:pt x="1339151" y="128657"/>
                </a:lnTo>
                <a:lnTo>
                  <a:pt x="1374178" y="97764"/>
                </a:lnTo>
                <a:lnTo>
                  <a:pt x="1370146" y="87117"/>
                </a:lnTo>
                <a:lnTo>
                  <a:pt x="1313025" y="57400"/>
                </a:lnTo>
                <a:lnTo>
                  <a:pt x="1241613" y="40039"/>
                </a:lnTo>
                <a:lnTo>
                  <a:pt x="1197165" y="32274"/>
                </a:lnTo>
                <a:lnTo>
                  <a:pt x="1147447" y="25198"/>
                </a:lnTo>
                <a:lnTo>
                  <a:pt x="1092879" y="18871"/>
                </a:lnTo>
                <a:lnTo>
                  <a:pt x="1033880" y="13354"/>
                </a:lnTo>
                <a:lnTo>
                  <a:pt x="970868" y="8706"/>
                </a:lnTo>
                <a:lnTo>
                  <a:pt x="904264" y="4987"/>
                </a:lnTo>
                <a:lnTo>
                  <a:pt x="834485" y="2256"/>
                </a:lnTo>
                <a:lnTo>
                  <a:pt x="761952" y="574"/>
                </a:lnTo>
                <a:lnTo>
                  <a:pt x="687082" y="0"/>
                </a:lnTo>
                <a:close/>
              </a:path>
            </a:pathLst>
          </a:custGeom>
          <a:solidFill>
            <a:srgbClr val="DEDDDD"/>
          </a:solidFill>
        </p:spPr>
        <p:txBody>
          <a:bodyPr wrap="square" lIns="0" tIns="0" rIns="0" bIns="0" rtlCol="0"/>
          <a:lstStyle/>
          <a:p>
            <a:endParaRPr/>
          </a:p>
        </p:txBody>
      </p:sp>
      <p:grpSp>
        <p:nvGrpSpPr>
          <p:cNvPr id="4" name="object 4"/>
          <p:cNvGrpSpPr/>
          <p:nvPr/>
        </p:nvGrpSpPr>
        <p:grpSpPr>
          <a:xfrm>
            <a:off x="525493" y="4828911"/>
            <a:ext cx="916305" cy="483870"/>
            <a:chOff x="2428704" y="6542896"/>
            <a:chExt cx="916305" cy="483870"/>
          </a:xfrm>
        </p:grpSpPr>
        <p:sp>
          <p:nvSpPr>
            <p:cNvPr id="5" name="object 5"/>
            <p:cNvSpPr/>
            <p:nvPr/>
          </p:nvSpPr>
          <p:spPr>
            <a:xfrm>
              <a:off x="2500849" y="6542896"/>
              <a:ext cx="843915" cy="483870"/>
            </a:xfrm>
            <a:custGeom>
              <a:avLst/>
              <a:gdLst/>
              <a:ahLst/>
              <a:cxnLst/>
              <a:rect l="l" t="t" r="r" b="b"/>
              <a:pathLst>
                <a:path w="843914" h="483870">
                  <a:moveTo>
                    <a:pt x="748144" y="0"/>
                  </a:moveTo>
                  <a:lnTo>
                    <a:pt x="721275" y="53078"/>
                  </a:lnTo>
                  <a:lnTo>
                    <a:pt x="693801" y="102326"/>
                  </a:lnTo>
                  <a:lnTo>
                    <a:pt x="665755" y="147697"/>
                  </a:lnTo>
                  <a:lnTo>
                    <a:pt x="637171" y="189144"/>
                  </a:lnTo>
                  <a:lnTo>
                    <a:pt x="608080" y="226620"/>
                  </a:lnTo>
                  <a:lnTo>
                    <a:pt x="578517" y="260078"/>
                  </a:lnTo>
                  <a:lnTo>
                    <a:pt x="548512" y="289471"/>
                  </a:lnTo>
                  <a:lnTo>
                    <a:pt x="506133" y="323454"/>
                  </a:lnTo>
                  <a:lnTo>
                    <a:pt x="462991" y="349477"/>
                  </a:lnTo>
                  <a:lnTo>
                    <a:pt x="419239" y="367457"/>
                  </a:lnTo>
                  <a:lnTo>
                    <a:pt x="375030" y="377316"/>
                  </a:lnTo>
                  <a:lnTo>
                    <a:pt x="307593" y="376879"/>
                  </a:lnTo>
                  <a:lnTo>
                    <a:pt x="245802" y="361166"/>
                  </a:lnTo>
                  <a:lnTo>
                    <a:pt x="191349" y="335733"/>
                  </a:lnTo>
                  <a:lnTo>
                    <a:pt x="145926" y="306136"/>
                  </a:lnTo>
                  <a:lnTo>
                    <a:pt x="111228" y="277931"/>
                  </a:lnTo>
                  <a:lnTo>
                    <a:pt x="80771" y="247916"/>
                  </a:lnTo>
                  <a:lnTo>
                    <a:pt x="0" y="315937"/>
                  </a:lnTo>
                  <a:lnTo>
                    <a:pt x="54657" y="368646"/>
                  </a:lnTo>
                  <a:lnTo>
                    <a:pt x="92074" y="397528"/>
                  </a:lnTo>
                  <a:lnTo>
                    <a:pt x="137782" y="426693"/>
                  </a:lnTo>
                  <a:lnTo>
                    <a:pt x="190998" y="452916"/>
                  </a:lnTo>
                  <a:lnTo>
                    <a:pt x="250937" y="472974"/>
                  </a:lnTo>
                  <a:lnTo>
                    <a:pt x="316814" y="483642"/>
                  </a:lnTo>
                  <a:lnTo>
                    <a:pt x="387845" y="481698"/>
                  </a:lnTo>
                  <a:lnTo>
                    <a:pt x="427476" y="474396"/>
                  </a:lnTo>
                  <a:lnTo>
                    <a:pt x="466388" y="462678"/>
                  </a:lnTo>
                  <a:lnTo>
                    <a:pt x="504568" y="446556"/>
                  </a:lnTo>
                  <a:lnTo>
                    <a:pt x="542005" y="426040"/>
                  </a:lnTo>
                  <a:lnTo>
                    <a:pt x="578688" y="401141"/>
                  </a:lnTo>
                  <a:lnTo>
                    <a:pt x="614605" y="371871"/>
                  </a:lnTo>
                  <a:lnTo>
                    <a:pt x="649744" y="338239"/>
                  </a:lnTo>
                  <a:lnTo>
                    <a:pt x="684094" y="300258"/>
                  </a:lnTo>
                  <a:lnTo>
                    <a:pt x="717645" y="257937"/>
                  </a:lnTo>
                  <a:lnTo>
                    <a:pt x="750383" y="211287"/>
                  </a:lnTo>
                  <a:lnTo>
                    <a:pt x="782297" y="160321"/>
                  </a:lnTo>
                  <a:lnTo>
                    <a:pt x="813377" y="105047"/>
                  </a:lnTo>
                  <a:lnTo>
                    <a:pt x="843610" y="45478"/>
                  </a:lnTo>
                  <a:lnTo>
                    <a:pt x="748144" y="0"/>
                  </a:lnTo>
                  <a:close/>
                </a:path>
              </a:pathLst>
            </a:custGeom>
            <a:solidFill>
              <a:srgbClr val="FFFFFF"/>
            </a:solidFill>
          </p:spPr>
          <p:txBody>
            <a:bodyPr wrap="square" lIns="0" tIns="0" rIns="0" bIns="0" rtlCol="0"/>
            <a:lstStyle/>
            <a:p>
              <a:endParaRPr/>
            </a:p>
          </p:txBody>
        </p:sp>
        <p:sp>
          <p:nvSpPr>
            <p:cNvPr id="6" name="object 6"/>
            <p:cNvSpPr/>
            <p:nvPr/>
          </p:nvSpPr>
          <p:spPr>
            <a:xfrm>
              <a:off x="2428704" y="6725511"/>
              <a:ext cx="202399" cy="200964"/>
            </a:xfrm>
            <a:prstGeom prst="rect">
              <a:avLst/>
            </a:prstGeom>
            <a:blipFill>
              <a:blip r:embed="rId3" cstate="print"/>
              <a:stretch>
                <a:fillRect/>
              </a:stretch>
            </a:blipFill>
          </p:spPr>
          <p:txBody>
            <a:bodyPr wrap="square" lIns="0" tIns="0" rIns="0" bIns="0" rtlCol="0"/>
            <a:lstStyle/>
            <a:p>
              <a:endParaRPr/>
            </a:p>
          </p:txBody>
        </p:sp>
      </p:grpSp>
      <p:grpSp>
        <p:nvGrpSpPr>
          <p:cNvPr id="7" name="object 7"/>
          <p:cNvGrpSpPr/>
          <p:nvPr/>
        </p:nvGrpSpPr>
        <p:grpSpPr>
          <a:xfrm>
            <a:off x="2117323" y="4800534"/>
            <a:ext cx="916305" cy="483870"/>
            <a:chOff x="4086659" y="6540403"/>
            <a:chExt cx="916305" cy="483870"/>
          </a:xfrm>
        </p:grpSpPr>
        <p:sp>
          <p:nvSpPr>
            <p:cNvPr id="8" name="object 8"/>
            <p:cNvSpPr/>
            <p:nvPr/>
          </p:nvSpPr>
          <p:spPr>
            <a:xfrm>
              <a:off x="4086659" y="6540403"/>
              <a:ext cx="843915" cy="483870"/>
            </a:xfrm>
            <a:custGeom>
              <a:avLst/>
              <a:gdLst/>
              <a:ahLst/>
              <a:cxnLst/>
              <a:rect l="l" t="t" r="r" b="b"/>
              <a:pathLst>
                <a:path w="843914" h="483870">
                  <a:moveTo>
                    <a:pt x="95465" y="0"/>
                  </a:moveTo>
                  <a:lnTo>
                    <a:pt x="0" y="45466"/>
                  </a:lnTo>
                  <a:lnTo>
                    <a:pt x="30233" y="105032"/>
                  </a:lnTo>
                  <a:lnTo>
                    <a:pt x="61312" y="160304"/>
                  </a:lnTo>
                  <a:lnTo>
                    <a:pt x="93227" y="211269"/>
                  </a:lnTo>
                  <a:lnTo>
                    <a:pt x="125965" y="257918"/>
                  </a:lnTo>
                  <a:lnTo>
                    <a:pt x="159515" y="300239"/>
                  </a:lnTo>
                  <a:lnTo>
                    <a:pt x="193865" y="338220"/>
                  </a:lnTo>
                  <a:lnTo>
                    <a:pt x="229005" y="371852"/>
                  </a:lnTo>
                  <a:lnTo>
                    <a:pt x="264922" y="401122"/>
                  </a:lnTo>
                  <a:lnTo>
                    <a:pt x="301604" y="426021"/>
                  </a:lnTo>
                  <a:lnTo>
                    <a:pt x="339042" y="446536"/>
                  </a:lnTo>
                  <a:lnTo>
                    <a:pt x="377222" y="462657"/>
                  </a:lnTo>
                  <a:lnTo>
                    <a:pt x="416133" y="474373"/>
                  </a:lnTo>
                  <a:lnTo>
                    <a:pt x="455764" y="481672"/>
                  </a:lnTo>
                  <a:lnTo>
                    <a:pt x="526799" y="483621"/>
                  </a:lnTo>
                  <a:lnTo>
                    <a:pt x="592678" y="472955"/>
                  </a:lnTo>
                  <a:lnTo>
                    <a:pt x="652617" y="452899"/>
                  </a:lnTo>
                  <a:lnTo>
                    <a:pt x="705832" y="426677"/>
                  </a:lnTo>
                  <a:lnTo>
                    <a:pt x="751539" y="397512"/>
                  </a:lnTo>
                  <a:lnTo>
                    <a:pt x="788955" y="368629"/>
                  </a:lnTo>
                  <a:lnTo>
                    <a:pt x="835774" y="324605"/>
                  </a:lnTo>
                  <a:lnTo>
                    <a:pt x="843610" y="315912"/>
                  </a:lnTo>
                  <a:lnTo>
                    <a:pt x="762838" y="247904"/>
                  </a:lnTo>
                  <a:lnTo>
                    <a:pt x="754668" y="256660"/>
                  </a:lnTo>
                  <a:lnTo>
                    <a:pt x="732387" y="277920"/>
                  </a:lnTo>
                  <a:lnTo>
                    <a:pt x="697688" y="306127"/>
                  </a:lnTo>
                  <a:lnTo>
                    <a:pt x="652264" y="335723"/>
                  </a:lnTo>
                  <a:lnTo>
                    <a:pt x="597810" y="361154"/>
                  </a:lnTo>
                  <a:lnTo>
                    <a:pt x="536017" y="376862"/>
                  </a:lnTo>
                  <a:lnTo>
                    <a:pt x="468579" y="377291"/>
                  </a:lnTo>
                  <a:lnTo>
                    <a:pt x="424370" y="367436"/>
                  </a:lnTo>
                  <a:lnTo>
                    <a:pt x="380619" y="349462"/>
                  </a:lnTo>
                  <a:lnTo>
                    <a:pt x="337477" y="323445"/>
                  </a:lnTo>
                  <a:lnTo>
                    <a:pt x="295097" y="289458"/>
                  </a:lnTo>
                  <a:lnTo>
                    <a:pt x="265093" y="260065"/>
                  </a:lnTo>
                  <a:lnTo>
                    <a:pt x="235529" y="226607"/>
                  </a:lnTo>
                  <a:lnTo>
                    <a:pt x="206438" y="189132"/>
                  </a:lnTo>
                  <a:lnTo>
                    <a:pt x="177854" y="147687"/>
                  </a:lnTo>
                  <a:lnTo>
                    <a:pt x="149808" y="102318"/>
                  </a:lnTo>
                  <a:lnTo>
                    <a:pt x="122334" y="53074"/>
                  </a:lnTo>
                  <a:lnTo>
                    <a:pt x="95465" y="0"/>
                  </a:lnTo>
                  <a:close/>
                </a:path>
              </a:pathLst>
            </a:custGeom>
            <a:solidFill>
              <a:srgbClr val="FFFFFF"/>
            </a:solidFill>
          </p:spPr>
          <p:txBody>
            <a:bodyPr wrap="square" lIns="0" tIns="0" rIns="0" bIns="0" rtlCol="0"/>
            <a:lstStyle/>
            <a:p>
              <a:endParaRPr/>
            </a:p>
          </p:txBody>
        </p:sp>
        <p:sp>
          <p:nvSpPr>
            <p:cNvPr id="9" name="object 9"/>
            <p:cNvSpPr/>
            <p:nvPr/>
          </p:nvSpPr>
          <p:spPr>
            <a:xfrm>
              <a:off x="4800014" y="6723004"/>
              <a:ext cx="202399" cy="200964"/>
            </a:xfrm>
            <a:prstGeom prst="rect">
              <a:avLst/>
            </a:prstGeom>
            <a:blipFill>
              <a:blip r:embed="rId4" cstate="print"/>
              <a:stretch>
                <a:fillRect/>
              </a:stretch>
            </a:blipFill>
          </p:spPr>
          <p:txBody>
            <a:bodyPr wrap="square" lIns="0" tIns="0" rIns="0" bIns="0" rtlCol="0"/>
            <a:lstStyle/>
            <a:p>
              <a:endParaRPr/>
            </a:p>
          </p:txBody>
        </p:sp>
      </p:grpSp>
      <p:grpSp>
        <p:nvGrpSpPr>
          <p:cNvPr id="10" name="object 10"/>
          <p:cNvGrpSpPr/>
          <p:nvPr/>
        </p:nvGrpSpPr>
        <p:grpSpPr>
          <a:xfrm>
            <a:off x="1066700" y="5740314"/>
            <a:ext cx="1533525" cy="441325"/>
            <a:chOff x="2952068" y="7088760"/>
            <a:chExt cx="1533525" cy="441325"/>
          </a:xfrm>
        </p:grpSpPr>
        <p:sp>
          <p:nvSpPr>
            <p:cNvPr id="11" name="object 11"/>
            <p:cNvSpPr/>
            <p:nvPr/>
          </p:nvSpPr>
          <p:spPr>
            <a:xfrm>
              <a:off x="3197607" y="7208867"/>
              <a:ext cx="1038860" cy="254000"/>
            </a:xfrm>
            <a:custGeom>
              <a:avLst/>
              <a:gdLst/>
              <a:ahLst/>
              <a:cxnLst/>
              <a:rect l="l" t="t" r="r" b="b"/>
              <a:pathLst>
                <a:path w="1038860" h="254000">
                  <a:moveTo>
                    <a:pt x="1038339" y="0"/>
                  </a:moveTo>
                  <a:lnTo>
                    <a:pt x="0" y="0"/>
                  </a:lnTo>
                  <a:lnTo>
                    <a:pt x="0" y="248945"/>
                  </a:lnTo>
                  <a:lnTo>
                    <a:pt x="1038339" y="253847"/>
                  </a:lnTo>
                  <a:lnTo>
                    <a:pt x="1038339" y="0"/>
                  </a:lnTo>
                  <a:close/>
                </a:path>
              </a:pathLst>
            </a:custGeom>
            <a:solidFill>
              <a:srgbClr val="24211F"/>
            </a:solidFill>
          </p:spPr>
          <p:txBody>
            <a:bodyPr wrap="square" lIns="0" tIns="0" rIns="0" bIns="0" rtlCol="0"/>
            <a:lstStyle/>
            <a:p>
              <a:endParaRPr/>
            </a:p>
          </p:txBody>
        </p:sp>
        <p:sp>
          <p:nvSpPr>
            <p:cNvPr id="12" name="object 12"/>
            <p:cNvSpPr/>
            <p:nvPr/>
          </p:nvSpPr>
          <p:spPr>
            <a:xfrm>
              <a:off x="2952068" y="7088760"/>
              <a:ext cx="1533525" cy="441325"/>
            </a:xfrm>
            <a:custGeom>
              <a:avLst/>
              <a:gdLst/>
              <a:ahLst/>
              <a:cxnLst/>
              <a:rect l="l" t="t" r="r" b="b"/>
              <a:pathLst>
                <a:path w="1533525" h="441325">
                  <a:moveTo>
                    <a:pt x="383871" y="0"/>
                  </a:moveTo>
                  <a:lnTo>
                    <a:pt x="251150" y="4475"/>
                  </a:lnTo>
                  <a:lnTo>
                    <a:pt x="188233" y="9429"/>
                  </a:lnTo>
                  <a:lnTo>
                    <a:pt x="131595" y="19232"/>
                  </a:lnTo>
                  <a:lnTo>
                    <a:pt x="83325" y="34636"/>
                  </a:lnTo>
                  <a:lnTo>
                    <a:pt x="45512" y="56392"/>
                  </a:lnTo>
                  <a:lnTo>
                    <a:pt x="15573" y="89760"/>
                  </a:lnTo>
                  <a:lnTo>
                    <a:pt x="1241" y="129095"/>
                  </a:lnTo>
                  <a:lnTo>
                    <a:pt x="0" y="150412"/>
                  </a:lnTo>
                  <a:lnTo>
                    <a:pt x="2745" y="172514"/>
                  </a:lnTo>
                  <a:lnTo>
                    <a:pt x="20314" y="218130"/>
                  </a:lnTo>
                  <a:lnTo>
                    <a:pt x="54177" y="264061"/>
                  </a:lnTo>
                  <a:lnTo>
                    <a:pt x="104563" y="308421"/>
                  </a:lnTo>
                  <a:lnTo>
                    <a:pt x="171703" y="349326"/>
                  </a:lnTo>
                  <a:lnTo>
                    <a:pt x="211627" y="367894"/>
                  </a:lnTo>
                  <a:lnTo>
                    <a:pt x="255825" y="384891"/>
                  </a:lnTo>
                  <a:lnTo>
                    <a:pt x="304325" y="400083"/>
                  </a:lnTo>
                  <a:lnTo>
                    <a:pt x="357158" y="413233"/>
                  </a:lnTo>
                  <a:lnTo>
                    <a:pt x="414350" y="424106"/>
                  </a:lnTo>
                  <a:lnTo>
                    <a:pt x="475932" y="432467"/>
                  </a:lnTo>
                  <a:lnTo>
                    <a:pt x="541931" y="438079"/>
                  </a:lnTo>
                  <a:lnTo>
                    <a:pt x="612376" y="440708"/>
                  </a:lnTo>
                  <a:lnTo>
                    <a:pt x="687296" y="440117"/>
                  </a:lnTo>
                  <a:lnTo>
                    <a:pt x="766719" y="436071"/>
                  </a:lnTo>
                  <a:lnTo>
                    <a:pt x="846144" y="440117"/>
                  </a:lnTo>
                  <a:lnTo>
                    <a:pt x="921066" y="440708"/>
                  </a:lnTo>
                  <a:lnTo>
                    <a:pt x="991512" y="438079"/>
                  </a:lnTo>
                  <a:lnTo>
                    <a:pt x="1057512" y="432467"/>
                  </a:lnTo>
                  <a:lnTo>
                    <a:pt x="1119094" y="424106"/>
                  </a:lnTo>
                  <a:lnTo>
                    <a:pt x="1176288" y="413233"/>
                  </a:lnTo>
                  <a:lnTo>
                    <a:pt x="1229121" y="400083"/>
                  </a:lnTo>
                  <a:lnTo>
                    <a:pt x="1277622" y="384891"/>
                  </a:lnTo>
                  <a:lnTo>
                    <a:pt x="1321821" y="367894"/>
                  </a:lnTo>
                  <a:lnTo>
                    <a:pt x="1361745" y="349326"/>
                  </a:lnTo>
                  <a:lnTo>
                    <a:pt x="1397423" y="329423"/>
                  </a:lnTo>
                  <a:lnTo>
                    <a:pt x="1456158" y="286555"/>
                  </a:lnTo>
                  <a:lnTo>
                    <a:pt x="1498253" y="241174"/>
                  </a:lnTo>
                  <a:lnTo>
                    <a:pt x="1523939" y="195165"/>
                  </a:lnTo>
                  <a:lnTo>
                    <a:pt x="1533445" y="150412"/>
                  </a:lnTo>
                  <a:lnTo>
                    <a:pt x="1532202" y="129095"/>
                  </a:lnTo>
                  <a:lnTo>
                    <a:pt x="1517868" y="89760"/>
                  </a:lnTo>
                  <a:lnTo>
                    <a:pt x="1487927" y="56392"/>
                  </a:lnTo>
                  <a:lnTo>
                    <a:pt x="1311673" y="6184"/>
                  </a:lnTo>
                  <a:lnTo>
                    <a:pt x="1070821" y="11763"/>
                  </a:lnTo>
                  <a:lnTo>
                    <a:pt x="858220" y="39656"/>
                  </a:lnTo>
                  <a:lnTo>
                    <a:pt x="766719" y="56392"/>
                  </a:lnTo>
                  <a:lnTo>
                    <a:pt x="593321" y="21091"/>
                  </a:lnTo>
                  <a:lnTo>
                    <a:pt x="481817" y="3916"/>
                  </a:lnTo>
                  <a:lnTo>
                    <a:pt x="383871" y="0"/>
                  </a:lnTo>
                  <a:close/>
                </a:path>
              </a:pathLst>
            </a:custGeom>
            <a:solidFill>
              <a:srgbClr val="12110B"/>
            </a:solidFill>
          </p:spPr>
          <p:txBody>
            <a:bodyPr wrap="square" lIns="0" tIns="0" rIns="0" bIns="0" rtlCol="0"/>
            <a:lstStyle/>
            <a:p>
              <a:endParaRPr/>
            </a:p>
          </p:txBody>
        </p:sp>
      </p:grpSp>
      <p:sp>
        <p:nvSpPr>
          <p:cNvPr id="15" name="object 15"/>
          <p:cNvSpPr/>
          <p:nvPr/>
        </p:nvSpPr>
        <p:spPr>
          <a:xfrm>
            <a:off x="834649" y="3188658"/>
            <a:ext cx="779780" cy="1567815"/>
          </a:xfrm>
          <a:custGeom>
            <a:avLst/>
            <a:gdLst/>
            <a:ahLst/>
            <a:cxnLst/>
            <a:rect l="l" t="t" r="r" b="b"/>
            <a:pathLst>
              <a:path w="779779" h="1567815">
                <a:moveTo>
                  <a:pt x="696937" y="0"/>
                </a:moveTo>
                <a:lnTo>
                  <a:pt x="450165" y="26913"/>
                </a:lnTo>
                <a:lnTo>
                  <a:pt x="321624" y="69816"/>
                </a:lnTo>
                <a:lnTo>
                  <a:pt x="269659" y="159246"/>
                </a:lnTo>
                <a:lnTo>
                  <a:pt x="252615" y="325742"/>
                </a:lnTo>
                <a:lnTo>
                  <a:pt x="237752" y="907733"/>
                </a:lnTo>
                <a:lnTo>
                  <a:pt x="206484" y="1188342"/>
                </a:lnTo>
                <a:lnTo>
                  <a:pt x="135127" y="1245517"/>
                </a:lnTo>
                <a:lnTo>
                  <a:pt x="0" y="1157211"/>
                </a:lnTo>
                <a:lnTo>
                  <a:pt x="119767" y="1444768"/>
                </a:lnTo>
                <a:lnTo>
                  <a:pt x="219808" y="1567668"/>
                </a:lnTo>
                <a:lnTo>
                  <a:pt x="354229" y="1550256"/>
                </a:lnTo>
                <a:lnTo>
                  <a:pt x="577138" y="1416875"/>
                </a:lnTo>
                <a:lnTo>
                  <a:pt x="756281" y="1092404"/>
                </a:lnTo>
                <a:lnTo>
                  <a:pt x="779637" y="616807"/>
                </a:lnTo>
                <a:lnTo>
                  <a:pt x="731693" y="187025"/>
                </a:lnTo>
                <a:lnTo>
                  <a:pt x="696937" y="0"/>
                </a:lnTo>
                <a:close/>
              </a:path>
            </a:pathLst>
          </a:custGeom>
          <a:solidFill>
            <a:srgbClr val="EF8F04"/>
          </a:solidFill>
        </p:spPr>
        <p:txBody>
          <a:bodyPr wrap="square" lIns="0" tIns="0" rIns="0" bIns="0" rtlCol="0"/>
          <a:lstStyle/>
          <a:p>
            <a:endParaRPr/>
          </a:p>
        </p:txBody>
      </p:sp>
      <p:sp>
        <p:nvSpPr>
          <p:cNvPr id="16" name="object 16"/>
          <p:cNvSpPr/>
          <p:nvPr/>
        </p:nvSpPr>
        <p:spPr>
          <a:xfrm>
            <a:off x="2006392" y="3159065"/>
            <a:ext cx="779780" cy="1567815"/>
          </a:xfrm>
          <a:custGeom>
            <a:avLst/>
            <a:gdLst/>
            <a:ahLst/>
            <a:cxnLst/>
            <a:rect l="l" t="t" r="r" b="b"/>
            <a:pathLst>
              <a:path w="779779" h="1567815">
                <a:moveTo>
                  <a:pt x="82699" y="0"/>
                </a:moveTo>
                <a:lnTo>
                  <a:pt x="47943" y="187025"/>
                </a:lnTo>
                <a:lnTo>
                  <a:pt x="0" y="616807"/>
                </a:lnTo>
                <a:lnTo>
                  <a:pt x="23356" y="1092404"/>
                </a:lnTo>
                <a:lnTo>
                  <a:pt x="202498" y="1416875"/>
                </a:lnTo>
                <a:lnTo>
                  <a:pt x="425407" y="1550263"/>
                </a:lnTo>
                <a:lnTo>
                  <a:pt x="559828" y="1567678"/>
                </a:lnTo>
                <a:lnTo>
                  <a:pt x="659869" y="1444775"/>
                </a:lnTo>
                <a:lnTo>
                  <a:pt x="779637" y="1157211"/>
                </a:lnTo>
                <a:lnTo>
                  <a:pt x="644604" y="1245542"/>
                </a:lnTo>
                <a:lnTo>
                  <a:pt x="573917" y="1188491"/>
                </a:lnTo>
                <a:lnTo>
                  <a:pt x="544466" y="908212"/>
                </a:lnTo>
                <a:lnTo>
                  <a:pt x="533142" y="326859"/>
                </a:lnTo>
                <a:lnTo>
                  <a:pt x="515996" y="160353"/>
                </a:lnTo>
                <a:lnTo>
                  <a:pt x="463359" y="70804"/>
                </a:lnTo>
                <a:lnTo>
                  <a:pt x="333003" y="27567"/>
                </a:lnTo>
                <a:lnTo>
                  <a:pt x="82699" y="0"/>
                </a:lnTo>
                <a:close/>
              </a:path>
            </a:pathLst>
          </a:custGeom>
          <a:solidFill>
            <a:srgbClr val="EF8F04"/>
          </a:solidFill>
        </p:spPr>
        <p:txBody>
          <a:bodyPr wrap="square" lIns="0" tIns="0" rIns="0" bIns="0" rtlCol="0"/>
          <a:lstStyle/>
          <a:p>
            <a:endParaRPr/>
          </a:p>
        </p:txBody>
      </p:sp>
      <p:grpSp>
        <p:nvGrpSpPr>
          <p:cNvPr id="17" name="object 17"/>
          <p:cNvGrpSpPr/>
          <p:nvPr/>
        </p:nvGrpSpPr>
        <p:grpSpPr>
          <a:xfrm>
            <a:off x="1141112" y="3112984"/>
            <a:ext cx="1392555" cy="2658745"/>
            <a:chOff x="3028669" y="4876800"/>
            <a:chExt cx="1392555" cy="2658745"/>
          </a:xfrm>
        </p:grpSpPr>
        <p:sp>
          <p:nvSpPr>
            <p:cNvPr id="18" name="object 18"/>
            <p:cNvSpPr/>
            <p:nvPr/>
          </p:nvSpPr>
          <p:spPr>
            <a:xfrm>
              <a:off x="3271037" y="6979384"/>
              <a:ext cx="877569" cy="379095"/>
            </a:xfrm>
            <a:custGeom>
              <a:avLst/>
              <a:gdLst/>
              <a:ahLst/>
              <a:cxnLst/>
              <a:rect l="l" t="t" r="r" b="b"/>
              <a:pathLst>
                <a:path w="877570" h="379095">
                  <a:moveTo>
                    <a:pt x="876973" y="0"/>
                  </a:moveTo>
                  <a:lnTo>
                    <a:pt x="0" y="0"/>
                  </a:lnTo>
                  <a:lnTo>
                    <a:pt x="42570" y="378891"/>
                  </a:lnTo>
                  <a:lnTo>
                    <a:pt x="837691" y="378891"/>
                  </a:lnTo>
                  <a:lnTo>
                    <a:pt x="876973" y="0"/>
                  </a:lnTo>
                  <a:close/>
                </a:path>
              </a:pathLst>
            </a:custGeom>
            <a:solidFill>
              <a:srgbClr val="12110B"/>
            </a:solidFill>
          </p:spPr>
          <p:txBody>
            <a:bodyPr wrap="square" lIns="0" tIns="0" rIns="0" bIns="0" rtlCol="0"/>
            <a:lstStyle/>
            <a:p>
              <a:endParaRPr/>
            </a:p>
          </p:txBody>
        </p:sp>
        <p:sp>
          <p:nvSpPr>
            <p:cNvPr id="19" name="object 19"/>
            <p:cNvSpPr/>
            <p:nvPr/>
          </p:nvSpPr>
          <p:spPr>
            <a:xfrm>
              <a:off x="3145906" y="6220390"/>
              <a:ext cx="1146175" cy="898525"/>
            </a:xfrm>
            <a:custGeom>
              <a:avLst/>
              <a:gdLst/>
              <a:ahLst/>
              <a:cxnLst/>
              <a:rect l="l" t="t" r="r" b="b"/>
              <a:pathLst>
                <a:path w="1146175" h="898525">
                  <a:moveTo>
                    <a:pt x="1145882" y="0"/>
                  </a:moveTo>
                  <a:lnTo>
                    <a:pt x="0" y="0"/>
                  </a:lnTo>
                  <a:lnTo>
                    <a:pt x="124574" y="620496"/>
                  </a:lnTo>
                  <a:lnTo>
                    <a:pt x="44386" y="870216"/>
                  </a:lnTo>
                  <a:lnTo>
                    <a:pt x="515251" y="898143"/>
                  </a:lnTo>
                  <a:lnTo>
                    <a:pt x="559930" y="773645"/>
                  </a:lnTo>
                  <a:lnTo>
                    <a:pt x="595782" y="898143"/>
                  </a:lnTo>
                  <a:lnTo>
                    <a:pt x="1070089" y="869226"/>
                  </a:lnTo>
                  <a:lnTo>
                    <a:pt x="1002106" y="620496"/>
                  </a:lnTo>
                  <a:lnTo>
                    <a:pt x="1145882" y="0"/>
                  </a:lnTo>
                  <a:close/>
                </a:path>
              </a:pathLst>
            </a:custGeom>
            <a:solidFill>
              <a:srgbClr val="FFFFFF"/>
            </a:solidFill>
          </p:spPr>
          <p:txBody>
            <a:bodyPr wrap="square" lIns="0" tIns="0" rIns="0" bIns="0" rtlCol="0"/>
            <a:lstStyle/>
            <a:p>
              <a:endParaRPr/>
            </a:p>
          </p:txBody>
        </p:sp>
        <p:sp>
          <p:nvSpPr>
            <p:cNvPr id="20" name="object 20"/>
            <p:cNvSpPr/>
            <p:nvPr/>
          </p:nvSpPr>
          <p:spPr>
            <a:xfrm>
              <a:off x="3164433" y="5331421"/>
              <a:ext cx="1094740" cy="1193800"/>
            </a:xfrm>
            <a:custGeom>
              <a:avLst/>
              <a:gdLst/>
              <a:ahLst/>
              <a:cxnLst/>
              <a:rect l="l" t="t" r="r" b="b"/>
              <a:pathLst>
                <a:path w="1094739" h="1193800">
                  <a:moveTo>
                    <a:pt x="1094155" y="0"/>
                  </a:moveTo>
                  <a:lnTo>
                    <a:pt x="0" y="0"/>
                  </a:lnTo>
                  <a:lnTo>
                    <a:pt x="0" y="888961"/>
                  </a:lnTo>
                  <a:lnTo>
                    <a:pt x="309460" y="888961"/>
                  </a:lnTo>
                  <a:lnTo>
                    <a:pt x="545084" y="1193203"/>
                  </a:lnTo>
                  <a:lnTo>
                    <a:pt x="800481" y="888961"/>
                  </a:lnTo>
                  <a:lnTo>
                    <a:pt x="1094155" y="888961"/>
                  </a:lnTo>
                  <a:lnTo>
                    <a:pt x="1094155" y="0"/>
                  </a:lnTo>
                  <a:close/>
                </a:path>
              </a:pathLst>
            </a:custGeom>
            <a:solidFill>
              <a:srgbClr val="F8D9B6"/>
            </a:solidFill>
          </p:spPr>
          <p:txBody>
            <a:bodyPr wrap="square" lIns="0" tIns="0" rIns="0" bIns="0" rtlCol="0"/>
            <a:lstStyle/>
            <a:p>
              <a:endParaRPr/>
            </a:p>
          </p:txBody>
        </p:sp>
        <p:sp>
          <p:nvSpPr>
            <p:cNvPr id="21" name="object 21"/>
            <p:cNvSpPr/>
            <p:nvPr/>
          </p:nvSpPr>
          <p:spPr>
            <a:xfrm>
              <a:off x="3157359" y="6220409"/>
              <a:ext cx="1125855" cy="304800"/>
            </a:xfrm>
            <a:custGeom>
              <a:avLst/>
              <a:gdLst/>
              <a:ahLst/>
              <a:cxnLst/>
              <a:rect l="l" t="t" r="r" b="b"/>
              <a:pathLst>
                <a:path w="1125854" h="304800">
                  <a:moveTo>
                    <a:pt x="552157" y="304215"/>
                  </a:moveTo>
                  <a:lnTo>
                    <a:pt x="320548" y="0"/>
                  </a:lnTo>
                  <a:lnTo>
                    <a:pt x="0" y="0"/>
                  </a:lnTo>
                  <a:lnTo>
                    <a:pt x="134632" y="122072"/>
                  </a:lnTo>
                  <a:lnTo>
                    <a:pt x="320548" y="122072"/>
                  </a:lnTo>
                  <a:lnTo>
                    <a:pt x="552157" y="304215"/>
                  </a:lnTo>
                  <a:close/>
                </a:path>
                <a:path w="1125854" h="304800">
                  <a:moveTo>
                    <a:pt x="1125270" y="0"/>
                  </a:moveTo>
                  <a:lnTo>
                    <a:pt x="804710" y="0"/>
                  </a:lnTo>
                  <a:lnTo>
                    <a:pt x="552157" y="304215"/>
                  </a:lnTo>
                  <a:lnTo>
                    <a:pt x="804710" y="122072"/>
                  </a:lnTo>
                  <a:lnTo>
                    <a:pt x="990650" y="122072"/>
                  </a:lnTo>
                  <a:lnTo>
                    <a:pt x="1125270" y="0"/>
                  </a:lnTo>
                  <a:close/>
                </a:path>
              </a:pathLst>
            </a:custGeom>
            <a:solidFill>
              <a:srgbClr val="FFFFFF"/>
            </a:solidFill>
          </p:spPr>
          <p:txBody>
            <a:bodyPr wrap="square" lIns="0" tIns="0" rIns="0" bIns="0" rtlCol="0"/>
            <a:lstStyle/>
            <a:p>
              <a:endParaRPr/>
            </a:p>
          </p:txBody>
        </p:sp>
        <p:sp>
          <p:nvSpPr>
            <p:cNvPr id="22" name="object 22"/>
            <p:cNvSpPr/>
            <p:nvPr/>
          </p:nvSpPr>
          <p:spPr>
            <a:xfrm>
              <a:off x="3131131" y="4876800"/>
              <a:ext cx="1189990" cy="863600"/>
            </a:xfrm>
            <a:custGeom>
              <a:avLst/>
              <a:gdLst/>
              <a:ahLst/>
              <a:cxnLst/>
              <a:rect l="l" t="t" r="r" b="b"/>
              <a:pathLst>
                <a:path w="1189989" h="863600">
                  <a:moveTo>
                    <a:pt x="563841" y="0"/>
                  </a:moveTo>
                  <a:lnTo>
                    <a:pt x="512522" y="2017"/>
                  </a:lnTo>
                  <a:lnTo>
                    <a:pt x="462493" y="7952"/>
                  </a:lnTo>
                  <a:lnTo>
                    <a:pt x="413953" y="17631"/>
                  </a:lnTo>
                  <a:lnTo>
                    <a:pt x="367103" y="30880"/>
                  </a:lnTo>
                  <a:lnTo>
                    <a:pt x="322140" y="47524"/>
                  </a:lnTo>
                  <a:lnTo>
                    <a:pt x="279264" y="67389"/>
                  </a:lnTo>
                  <a:lnTo>
                    <a:pt x="238674" y="90301"/>
                  </a:lnTo>
                  <a:lnTo>
                    <a:pt x="200569" y="116086"/>
                  </a:lnTo>
                  <a:lnTo>
                    <a:pt x="165149" y="144568"/>
                  </a:lnTo>
                  <a:lnTo>
                    <a:pt x="132611" y="175575"/>
                  </a:lnTo>
                  <a:lnTo>
                    <a:pt x="103156" y="208931"/>
                  </a:lnTo>
                  <a:lnTo>
                    <a:pt x="76983" y="244462"/>
                  </a:lnTo>
                  <a:lnTo>
                    <a:pt x="54290" y="281995"/>
                  </a:lnTo>
                  <a:lnTo>
                    <a:pt x="35276" y="321354"/>
                  </a:lnTo>
                  <a:lnTo>
                    <a:pt x="20141" y="362365"/>
                  </a:lnTo>
                  <a:lnTo>
                    <a:pt x="9084" y="404855"/>
                  </a:lnTo>
                  <a:lnTo>
                    <a:pt x="2304" y="448649"/>
                  </a:lnTo>
                  <a:lnTo>
                    <a:pt x="0" y="493572"/>
                  </a:lnTo>
                  <a:lnTo>
                    <a:pt x="1897" y="540925"/>
                  </a:lnTo>
                  <a:lnTo>
                    <a:pt x="7835" y="589172"/>
                  </a:lnTo>
                  <a:lnTo>
                    <a:pt x="18184" y="636065"/>
                  </a:lnTo>
                  <a:lnTo>
                    <a:pt x="33312" y="679361"/>
                  </a:lnTo>
                  <a:lnTo>
                    <a:pt x="65031" y="650214"/>
                  </a:lnTo>
                  <a:lnTo>
                    <a:pt x="107715" y="617239"/>
                  </a:lnTo>
                  <a:lnTo>
                    <a:pt x="205026" y="546625"/>
                  </a:lnTo>
                  <a:lnTo>
                    <a:pt x="249181" y="512397"/>
                  </a:lnTo>
                  <a:lnTo>
                    <a:pt x="283355" y="481160"/>
                  </a:lnTo>
                  <a:lnTo>
                    <a:pt x="302310" y="454621"/>
                  </a:lnTo>
                  <a:lnTo>
                    <a:pt x="536052" y="699280"/>
                  </a:lnTo>
                  <a:lnTo>
                    <a:pt x="699920" y="822837"/>
                  </a:lnTo>
                  <a:lnTo>
                    <a:pt x="871272" y="863096"/>
                  </a:lnTo>
                  <a:lnTo>
                    <a:pt x="1127467" y="857859"/>
                  </a:lnTo>
                  <a:lnTo>
                    <a:pt x="1148718" y="798529"/>
                  </a:lnTo>
                  <a:lnTo>
                    <a:pt x="1165336" y="741524"/>
                  </a:lnTo>
                  <a:lnTo>
                    <a:pt x="1177523" y="686823"/>
                  </a:lnTo>
                  <a:lnTo>
                    <a:pt x="1185478" y="634404"/>
                  </a:lnTo>
                  <a:lnTo>
                    <a:pt x="1189403" y="584244"/>
                  </a:lnTo>
                  <a:lnTo>
                    <a:pt x="1189497" y="536321"/>
                  </a:lnTo>
                  <a:lnTo>
                    <a:pt x="1185962" y="490613"/>
                  </a:lnTo>
                  <a:lnTo>
                    <a:pt x="1178997" y="447099"/>
                  </a:lnTo>
                  <a:lnTo>
                    <a:pt x="1168803" y="405755"/>
                  </a:lnTo>
                  <a:lnTo>
                    <a:pt x="1155580" y="366561"/>
                  </a:lnTo>
                  <a:lnTo>
                    <a:pt x="1139530" y="329494"/>
                  </a:lnTo>
                  <a:lnTo>
                    <a:pt x="1120852" y="294531"/>
                  </a:lnTo>
                  <a:lnTo>
                    <a:pt x="1099747" y="261652"/>
                  </a:lnTo>
                  <a:lnTo>
                    <a:pt x="1076415" y="230833"/>
                  </a:lnTo>
                  <a:lnTo>
                    <a:pt x="1051056" y="202053"/>
                  </a:lnTo>
                  <a:lnTo>
                    <a:pt x="1023872" y="175290"/>
                  </a:lnTo>
                  <a:lnTo>
                    <a:pt x="964829" y="127725"/>
                  </a:lnTo>
                  <a:lnTo>
                    <a:pt x="900887" y="87963"/>
                  </a:lnTo>
                  <a:lnTo>
                    <a:pt x="833652" y="55825"/>
                  </a:lnTo>
                  <a:lnTo>
                    <a:pt x="764726" y="31137"/>
                  </a:lnTo>
                  <a:lnTo>
                    <a:pt x="695713" y="13721"/>
                  </a:lnTo>
                  <a:lnTo>
                    <a:pt x="628217" y="3400"/>
                  </a:lnTo>
                  <a:lnTo>
                    <a:pt x="595539" y="846"/>
                  </a:lnTo>
                  <a:lnTo>
                    <a:pt x="563841" y="0"/>
                  </a:lnTo>
                  <a:close/>
                </a:path>
              </a:pathLst>
            </a:custGeom>
            <a:solidFill>
              <a:srgbClr val="EF8F04"/>
            </a:solidFill>
          </p:spPr>
          <p:txBody>
            <a:bodyPr wrap="square" lIns="0" tIns="0" rIns="0" bIns="0" rtlCol="0"/>
            <a:lstStyle/>
            <a:p>
              <a:endParaRPr/>
            </a:p>
          </p:txBody>
        </p:sp>
        <p:sp>
          <p:nvSpPr>
            <p:cNvPr id="23" name="object 23"/>
            <p:cNvSpPr/>
            <p:nvPr/>
          </p:nvSpPr>
          <p:spPr>
            <a:xfrm>
              <a:off x="3259436" y="5917285"/>
              <a:ext cx="162940" cy="104635"/>
            </a:xfrm>
            <a:prstGeom prst="rect">
              <a:avLst/>
            </a:prstGeom>
            <a:blipFill>
              <a:blip r:embed="rId5" cstate="print"/>
              <a:stretch>
                <a:fillRect/>
              </a:stretch>
            </a:blipFill>
          </p:spPr>
          <p:txBody>
            <a:bodyPr wrap="square" lIns="0" tIns="0" rIns="0" bIns="0" rtlCol="0"/>
            <a:lstStyle/>
            <a:p>
              <a:endParaRPr/>
            </a:p>
          </p:txBody>
        </p:sp>
        <p:sp>
          <p:nvSpPr>
            <p:cNvPr id="24" name="object 24"/>
            <p:cNvSpPr/>
            <p:nvPr/>
          </p:nvSpPr>
          <p:spPr>
            <a:xfrm>
              <a:off x="4008897" y="5917285"/>
              <a:ext cx="162953" cy="104635"/>
            </a:xfrm>
            <a:prstGeom prst="rect">
              <a:avLst/>
            </a:prstGeom>
            <a:blipFill>
              <a:blip r:embed="rId6" cstate="print"/>
              <a:stretch>
                <a:fillRect/>
              </a:stretch>
            </a:blipFill>
          </p:spPr>
          <p:txBody>
            <a:bodyPr wrap="square" lIns="0" tIns="0" rIns="0" bIns="0" rtlCol="0"/>
            <a:lstStyle/>
            <a:p>
              <a:endParaRPr/>
            </a:p>
          </p:txBody>
        </p:sp>
        <p:sp>
          <p:nvSpPr>
            <p:cNvPr id="25" name="object 25"/>
            <p:cNvSpPr/>
            <p:nvPr/>
          </p:nvSpPr>
          <p:spPr>
            <a:xfrm>
              <a:off x="3272460" y="6221183"/>
              <a:ext cx="866775" cy="324485"/>
            </a:xfrm>
            <a:custGeom>
              <a:avLst/>
              <a:gdLst/>
              <a:ahLst/>
              <a:cxnLst/>
              <a:rect l="l" t="t" r="r" b="b"/>
              <a:pathLst>
                <a:path w="866775" h="324484">
                  <a:moveTo>
                    <a:pt x="345541" y="0"/>
                  </a:moveTo>
                  <a:lnTo>
                    <a:pt x="0" y="0"/>
                  </a:lnTo>
                  <a:lnTo>
                    <a:pt x="330327" y="324129"/>
                  </a:lnTo>
                  <a:lnTo>
                    <a:pt x="345541" y="82969"/>
                  </a:lnTo>
                  <a:lnTo>
                    <a:pt x="345541" y="0"/>
                  </a:lnTo>
                  <a:close/>
                </a:path>
                <a:path w="866775" h="324484">
                  <a:moveTo>
                    <a:pt x="866495" y="0"/>
                  </a:moveTo>
                  <a:lnTo>
                    <a:pt x="524586" y="0"/>
                  </a:lnTo>
                  <a:lnTo>
                    <a:pt x="524586" y="82969"/>
                  </a:lnTo>
                  <a:lnTo>
                    <a:pt x="539750" y="324129"/>
                  </a:lnTo>
                  <a:lnTo>
                    <a:pt x="866495" y="0"/>
                  </a:lnTo>
                  <a:close/>
                </a:path>
              </a:pathLst>
            </a:custGeom>
            <a:solidFill>
              <a:srgbClr val="EDECED"/>
            </a:solidFill>
          </p:spPr>
          <p:txBody>
            <a:bodyPr wrap="square" lIns="0" tIns="0" rIns="0" bIns="0" rtlCol="0"/>
            <a:lstStyle/>
            <a:p>
              <a:endParaRPr/>
            </a:p>
          </p:txBody>
        </p:sp>
        <p:sp>
          <p:nvSpPr>
            <p:cNvPr id="26" name="object 26"/>
            <p:cNvSpPr/>
            <p:nvPr/>
          </p:nvSpPr>
          <p:spPr>
            <a:xfrm>
              <a:off x="3618015" y="6221181"/>
              <a:ext cx="179070" cy="83185"/>
            </a:xfrm>
            <a:custGeom>
              <a:avLst/>
              <a:gdLst/>
              <a:ahLst/>
              <a:cxnLst/>
              <a:rect l="l" t="t" r="r" b="b"/>
              <a:pathLst>
                <a:path w="179070" h="83185">
                  <a:moveTo>
                    <a:pt x="179031" y="0"/>
                  </a:moveTo>
                  <a:lnTo>
                    <a:pt x="0" y="0"/>
                  </a:lnTo>
                  <a:lnTo>
                    <a:pt x="0" y="82969"/>
                  </a:lnTo>
                  <a:lnTo>
                    <a:pt x="89522" y="82969"/>
                  </a:lnTo>
                  <a:lnTo>
                    <a:pt x="179031" y="82969"/>
                  </a:lnTo>
                  <a:lnTo>
                    <a:pt x="179031" y="0"/>
                  </a:lnTo>
                  <a:close/>
                </a:path>
              </a:pathLst>
            </a:custGeom>
            <a:solidFill>
              <a:srgbClr val="664674"/>
            </a:solidFill>
          </p:spPr>
          <p:txBody>
            <a:bodyPr wrap="square" lIns="0" tIns="0" rIns="0" bIns="0" rtlCol="0"/>
            <a:lstStyle/>
            <a:p>
              <a:endParaRPr/>
            </a:p>
          </p:txBody>
        </p:sp>
        <p:sp>
          <p:nvSpPr>
            <p:cNvPr id="27" name="object 27"/>
            <p:cNvSpPr/>
            <p:nvPr/>
          </p:nvSpPr>
          <p:spPr>
            <a:xfrm>
              <a:off x="3584317" y="6304147"/>
              <a:ext cx="247015" cy="715645"/>
            </a:xfrm>
            <a:custGeom>
              <a:avLst/>
              <a:gdLst/>
              <a:ahLst/>
              <a:cxnLst/>
              <a:rect l="l" t="t" r="r" b="b"/>
              <a:pathLst>
                <a:path w="247014" h="715645">
                  <a:moveTo>
                    <a:pt x="212737" y="0"/>
                  </a:moveTo>
                  <a:lnTo>
                    <a:pt x="33693" y="0"/>
                  </a:lnTo>
                  <a:lnTo>
                    <a:pt x="0" y="590550"/>
                  </a:lnTo>
                  <a:lnTo>
                    <a:pt x="125209" y="715352"/>
                  </a:lnTo>
                  <a:lnTo>
                    <a:pt x="246989" y="588568"/>
                  </a:lnTo>
                  <a:lnTo>
                    <a:pt x="212737" y="0"/>
                  </a:lnTo>
                  <a:close/>
                </a:path>
              </a:pathLst>
            </a:custGeom>
            <a:solidFill>
              <a:srgbClr val="B180B7"/>
            </a:solidFill>
          </p:spPr>
          <p:txBody>
            <a:bodyPr wrap="square" lIns="0" tIns="0" rIns="0" bIns="0" rtlCol="0"/>
            <a:lstStyle/>
            <a:p>
              <a:endParaRPr/>
            </a:p>
          </p:txBody>
        </p:sp>
        <p:sp>
          <p:nvSpPr>
            <p:cNvPr id="28" name="object 28"/>
            <p:cNvSpPr/>
            <p:nvPr/>
          </p:nvSpPr>
          <p:spPr>
            <a:xfrm>
              <a:off x="3305391" y="6215494"/>
              <a:ext cx="804545" cy="180340"/>
            </a:xfrm>
            <a:custGeom>
              <a:avLst/>
              <a:gdLst/>
              <a:ahLst/>
              <a:cxnLst/>
              <a:rect l="l" t="t" r="r" b="b"/>
              <a:pathLst>
                <a:path w="804545" h="180339">
                  <a:moveTo>
                    <a:pt x="402145" y="0"/>
                  </a:moveTo>
                  <a:lnTo>
                    <a:pt x="0" y="0"/>
                  </a:lnTo>
                  <a:lnTo>
                    <a:pt x="157099" y="180340"/>
                  </a:lnTo>
                  <a:lnTo>
                    <a:pt x="402145" y="0"/>
                  </a:lnTo>
                  <a:close/>
                </a:path>
                <a:path w="804545" h="180339">
                  <a:moveTo>
                    <a:pt x="804291" y="0"/>
                  </a:moveTo>
                  <a:lnTo>
                    <a:pt x="402145" y="0"/>
                  </a:lnTo>
                  <a:lnTo>
                    <a:pt x="647204" y="180340"/>
                  </a:lnTo>
                  <a:lnTo>
                    <a:pt x="804291" y="0"/>
                  </a:lnTo>
                  <a:close/>
                </a:path>
              </a:pathLst>
            </a:custGeom>
            <a:solidFill>
              <a:srgbClr val="FFFFFF"/>
            </a:solidFill>
          </p:spPr>
          <p:txBody>
            <a:bodyPr wrap="square" lIns="0" tIns="0" rIns="0" bIns="0" rtlCol="0"/>
            <a:lstStyle/>
            <a:p>
              <a:endParaRPr/>
            </a:p>
          </p:txBody>
        </p:sp>
        <p:sp>
          <p:nvSpPr>
            <p:cNvPr id="29" name="object 29"/>
            <p:cNvSpPr/>
            <p:nvPr/>
          </p:nvSpPr>
          <p:spPr>
            <a:xfrm>
              <a:off x="3584676" y="6328447"/>
              <a:ext cx="247015" cy="634365"/>
            </a:xfrm>
            <a:custGeom>
              <a:avLst/>
              <a:gdLst/>
              <a:ahLst/>
              <a:cxnLst/>
              <a:rect l="l" t="t" r="r" b="b"/>
              <a:pathLst>
                <a:path w="247014" h="634365">
                  <a:moveTo>
                    <a:pt x="218592" y="82702"/>
                  </a:moveTo>
                  <a:lnTo>
                    <a:pt x="213779" y="0"/>
                  </a:lnTo>
                  <a:lnTo>
                    <a:pt x="29375" y="45072"/>
                  </a:lnTo>
                  <a:lnTo>
                    <a:pt x="24511" y="130124"/>
                  </a:lnTo>
                  <a:lnTo>
                    <a:pt x="218592" y="82702"/>
                  </a:lnTo>
                  <a:close/>
                </a:path>
                <a:path w="247014" h="634365">
                  <a:moveTo>
                    <a:pt x="228434" y="251752"/>
                  </a:moveTo>
                  <a:lnTo>
                    <a:pt x="223621" y="169062"/>
                  </a:lnTo>
                  <a:lnTo>
                    <a:pt x="19456" y="218960"/>
                  </a:lnTo>
                  <a:lnTo>
                    <a:pt x="14592" y="304012"/>
                  </a:lnTo>
                  <a:lnTo>
                    <a:pt x="228434" y="251752"/>
                  </a:lnTo>
                  <a:close/>
                </a:path>
                <a:path w="247014" h="634365">
                  <a:moveTo>
                    <a:pt x="238277" y="420801"/>
                  </a:moveTo>
                  <a:lnTo>
                    <a:pt x="233464" y="338112"/>
                  </a:lnTo>
                  <a:lnTo>
                    <a:pt x="9525" y="392836"/>
                  </a:lnTo>
                  <a:lnTo>
                    <a:pt x="4673" y="477888"/>
                  </a:lnTo>
                  <a:lnTo>
                    <a:pt x="238277" y="420801"/>
                  </a:lnTo>
                  <a:close/>
                </a:path>
                <a:path w="247014" h="634365">
                  <a:moveTo>
                    <a:pt x="246621" y="564286"/>
                  </a:moveTo>
                  <a:lnTo>
                    <a:pt x="243293" y="507174"/>
                  </a:lnTo>
                  <a:lnTo>
                    <a:pt x="0" y="566610"/>
                  </a:lnTo>
                  <a:lnTo>
                    <a:pt x="67576" y="633971"/>
                  </a:lnTo>
                  <a:lnTo>
                    <a:pt x="214058" y="598182"/>
                  </a:lnTo>
                  <a:lnTo>
                    <a:pt x="246621" y="564286"/>
                  </a:lnTo>
                  <a:close/>
                </a:path>
              </a:pathLst>
            </a:custGeom>
            <a:solidFill>
              <a:srgbClr val="664674"/>
            </a:solidFill>
          </p:spPr>
          <p:txBody>
            <a:bodyPr wrap="square" lIns="0" tIns="0" rIns="0" bIns="0" rtlCol="0"/>
            <a:lstStyle/>
            <a:p>
              <a:endParaRPr/>
            </a:p>
          </p:txBody>
        </p:sp>
        <p:sp>
          <p:nvSpPr>
            <p:cNvPr id="30" name="object 30"/>
            <p:cNvSpPr/>
            <p:nvPr/>
          </p:nvSpPr>
          <p:spPr>
            <a:xfrm>
              <a:off x="3382238" y="5736794"/>
              <a:ext cx="78232" cy="78231"/>
            </a:xfrm>
            <a:prstGeom prst="rect">
              <a:avLst/>
            </a:prstGeom>
            <a:blipFill>
              <a:blip r:embed="rId7" cstate="print"/>
              <a:stretch>
                <a:fillRect/>
              </a:stretch>
            </a:blipFill>
          </p:spPr>
          <p:txBody>
            <a:bodyPr wrap="square" lIns="0" tIns="0" rIns="0" bIns="0" rtlCol="0"/>
            <a:lstStyle/>
            <a:p>
              <a:endParaRPr/>
            </a:p>
          </p:txBody>
        </p:sp>
        <p:sp>
          <p:nvSpPr>
            <p:cNvPr id="31" name="object 31"/>
            <p:cNvSpPr/>
            <p:nvPr/>
          </p:nvSpPr>
          <p:spPr>
            <a:xfrm>
              <a:off x="3955506" y="5736794"/>
              <a:ext cx="78244" cy="78231"/>
            </a:xfrm>
            <a:prstGeom prst="rect">
              <a:avLst/>
            </a:prstGeom>
            <a:blipFill>
              <a:blip r:embed="rId8" cstate="print"/>
              <a:stretch>
                <a:fillRect/>
              </a:stretch>
            </a:blipFill>
          </p:spPr>
          <p:txBody>
            <a:bodyPr wrap="square" lIns="0" tIns="0" rIns="0" bIns="0" rtlCol="0"/>
            <a:lstStyle/>
            <a:p>
              <a:endParaRPr/>
            </a:p>
          </p:txBody>
        </p:sp>
        <p:sp>
          <p:nvSpPr>
            <p:cNvPr id="32" name="object 32"/>
            <p:cNvSpPr/>
            <p:nvPr/>
          </p:nvSpPr>
          <p:spPr>
            <a:xfrm>
              <a:off x="3028673" y="6581491"/>
              <a:ext cx="1392555" cy="845185"/>
            </a:xfrm>
            <a:custGeom>
              <a:avLst/>
              <a:gdLst/>
              <a:ahLst/>
              <a:cxnLst/>
              <a:rect l="l" t="t" r="r" b="b"/>
              <a:pathLst>
                <a:path w="1392554" h="845184">
                  <a:moveTo>
                    <a:pt x="1316748" y="0"/>
                  </a:moveTo>
                  <a:lnTo>
                    <a:pt x="75806" y="0"/>
                  </a:lnTo>
                  <a:lnTo>
                    <a:pt x="46296" y="6486"/>
                  </a:lnTo>
                  <a:lnTo>
                    <a:pt x="22201" y="24172"/>
                  </a:lnTo>
                  <a:lnTo>
                    <a:pt x="5956" y="50400"/>
                  </a:lnTo>
                  <a:lnTo>
                    <a:pt x="0" y="82511"/>
                  </a:lnTo>
                  <a:lnTo>
                    <a:pt x="0" y="762342"/>
                  </a:lnTo>
                  <a:lnTo>
                    <a:pt x="5956" y="794466"/>
                  </a:lnTo>
                  <a:lnTo>
                    <a:pt x="22201" y="820697"/>
                  </a:lnTo>
                  <a:lnTo>
                    <a:pt x="46296" y="838382"/>
                  </a:lnTo>
                  <a:lnTo>
                    <a:pt x="75806" y="844867"/>
                  </a:lnTo>
                  <a:lnTo>
                    <a:pt x="1316748" y="844867"/>
                  </a:lnTo>
                  <a:lnTo>
                    <a:pt x="1346247" y="838382"/>
                  </a:lnTo>
                  <a:lnTo>
                    <a:pt x="1370344" y="820697"/>
                  </a:lnTo>
                  <a:lnTo>
                    <a:pt x="1386594" y="794466"/>
                  </a:lnTo>
                  <a:lnTo>
                    <a:pt x="1392554" y="762342"/>
                  </a:lnTo>
                  <a:lnTo>
                    <a:pt x="1392554" y="82511"/>
                  </a:lnTo>
                  <a:lnTo>
                    <a:pt x="1386594" y="50400"/>
                  </a:lnTo>
                  <a:lnTo>
                    <a:pt x="1370344" y="24172"/>
                  </a:lnTo>
                  <a:lnTo>
                    <a:pt x="1346247" y="6486"/>
                  </a:lnTo>
                  <a:lnTo>
                    <a:pt x="1316748" y="0"/>
                  </a:lnTo>
                  <a:close/>
                </a:path>
              </a:pathLst>
            </a:custGeom>
            <a:solidFill>
              <a:srgbClr val="D5D3D2"/>
            </a:solidFill>
          </p:spPr>
          <p:txBody>
            <a:bodyPr wrap="square" lIns="0" tIns="0" rIns="0" bIns="0" rtlCol="0"/>
            <a:lstStyle/>
            <a:p>
              <a:endParaRPr/>
            </a:p>
          </p:txBody>
        </p:sp>
        <p:sp>
          <p:nvSpPr>
            <p:cNvPr id="33" name="object 33"/>
            <p:cNvSpPr/>
            <p:nvPr/>
          </p:nvSpPr>
          <p:spPr>
            <a:xfrm>
              <a:off x="3028669" y="7422224"/>
              <a:ext cx="1392555" cy="113664"/>
            </a:xfrm>
            <a:custGeom>
              <a:avLst/>
              <a:gdLst/>
              <a:ahLst/>
              <a:cxnLst/>
              <a:rect l="l" t="t" r="r" b="b"/>
              <a:pathLst>
                <a:path w="1392554" h="113665">
                  <a:moveTo>
                    <a:pt x="1373606" y="0"/>
                  </a:moveTo>
                  <a:lnTo>
                    <a:pt x="18961" y="0"/>
                  </a:lnTo>
                  <a:lnTo>
                    <a:pt x="11578" y="1620"/>
                  </a:lnTo>
                  <a:lnTo>
                    <a:pt x="5551" y="6040"/>
                  </a:lnTo>
                  <a:lnTo>
                    <a:pt x="1489" y="12596"/>
                  </a:lnTo>
                  <a:lnTo>
                    <a:pt x="0" y="20624"/>
                  </a:lnTo>
                  <a:lnTo>
                    <a:pt x="0" y="92519"/>
                  </a:lnTo>
                  <a:lnTo>
                    <a:pt x="1489" y="100550"/>
                  </a:lnTo>
                  <a:lnTo>
                    <a:pt x="5551" y="107110"/>
                  </a:lnTo>
                  <a:lnTo>
                    <a:pt x="11578" y="111534"/>
                  </a:lnTo>
                  <a:lnTo>
                    <a:pt x="18961" y="113156"/>
                  </a:lnTo>
                  <a:lnTo>
                    <a:pt x="1373606" y="113156"/>
                  </a:lnTo>
                  <a:lnTo>
                    <a:pt x="1380987" y="111534"/>
                  </a:lnTo>
                  <a:lnTo>
                    <a:pt x="1387009" y="107110"/>
                  </a:lnTo>
                  <a:lnTo>
                    <a:pt x="1391067" y="100550"/>
                  </a:lnTo>
                  <a:lnTo>
                    <a:pt x="1392555" y="92519"/>
                  </a:lnTo>
                  <a:lnTo>
                    <a:pt x="1392555" y="20624"/>
                  </a:lnTo>
                  <a:lnTo>
                    <a:pt x="1391067" y="12596"/>
                  </a:lnTo>
                  <a:lnTo>
                    <a:pt x="1387009" y="6040"/>
                  </a:lnTo>
                  <a:lnTo>
                    <a:pt x="1380987" y="1620"/>
                  </a:lnTo>
                  <a:lnTo>
                    <a:pt x="1373606" y="0"/>
                  </a:lnTo>
                  <a:close/>
                </a:path>
              </a:pathLst>
            </a:custGeom>
            <a:solidFill>
              <a:srgbClr val="CCC8C7"/>
            </a:solidFill>
          </p:spPr>
          <p:txBody>
            <a:bodyPr wrap="square" lIns="0" tIns="0" rIns="0" bIns="0" rtlCol="0"/>
            <a:lstStyle/>
            <a:p>
              <a:endParaRPr/>
            </a:p>
          </p:txBody>
        </p:sp>
        <p:sp>
          <p:nvSpPr>
            <p:cNvPr id="34" name="object 34"/>
            <p:cNvSpPr/>
            <p:nvPr/>
          </p:nvSpPr>
          <p:spPr>
            <a:xfrm>
              <a:off x="3722359" y="6581491"/>
              <a:ext cx="699135" cy="845185"/>
            </a:xfrm>
            <a:custGeom>
              <a:avLst/>
              <a:gdLst/>
              <a:ahLst/>
              <a:cxnLst/>
              <a:rect l="l" t="t" r="r" b="b"/>
              <a:pathLst>
                <a:path w="699135" h="845184">
                  <a:moveTo>
                    <a:pt x="623062" y="0"/>
                  </a:moveTo>
                  <a:lnTo>
                    <a:pt x="0" y="0"/>
                  </a:lnTo>
                  <a:lnTo>
                    <a:pt x="0" y="844867"/>
                  </a:lnTo>
                  <a:lnTo>
                    <a:pt x="623062" y="844867"/>
                  </a:lnTo>
                  <a:lnTo>
                    <a:pt x="652560" y="838382"/>
                  </a:lnTo>
                  <a:lnTo>
                    <a:pt x="676657" y="820697"/>
                  </a:lnTo>
                  <a:lnTo>
                    <a:pt x="692908" y="794466"/>
                  </a:lnTo>
                  <a:lnTo>
                    <a:pt x="698868" y="762342"/>
                  </a:lnTo>
                  <a:lnTo>
                    <a:pt x="698868" y="82511"/>
                  </a:lnTo>
                  <a:lnTo>
                    <a:pt x="692908" y="50400"/>
                  </a:lnTo>
                  <a:lnTo>
                    <a:pt x="676657" y="24172"/>
                  </a:lnTo>
                  <a:lnTo>
                    <a:pt x="652560" y="6486"/>
                  </a:lnTo>
                  <a:lnTo>
                    <a:pt x="623062" y="0"/>
                  </a:lnTo>
                  <a:close/>
                </a:path>
              </a:pathLst>
            </a:custGeom>
            <a:solidFill>
              <a:srgbClr val="E2E2E2"/>
            </a:solidFill>
          </p:spPr>
          <p:txBody>
            <a:bodyPr wrap="square" lIns="0" tIns="0" rIns="0" bIns="0" rtlCol="0"/>
            <a:lstStyle/>
            <a:p>
              <a:endParaRPr/>
            </a:p>
          </p:txBody>
        </p:sp>
        <p:sp>
          <p:nvSpPr>
            <p:cNvPr id="35" name="object 35"/>
            <p:cNvSpPr/>
            <p:nvPr/>
          </p:nvSpPr>
          <p:spPr>
            <a:xfrm>
              <a:off x="3028680" y="6581491"/>
              <a:ext cx="694055" cy="845185"/>
            </a:xfrm>
            <a:custGeom>
              <a:avLst/>
              <a:gdLst/>
              <a:ahLst/>
              <a:cxnLst/>
              <a:rect l="l" t="t" r="r" b="b"/>
              <a:pathLst>
                <a:path w="694054" h="845184">
                  <a:moveTo>
                    <a:pt x="693674" y="0"/>
                  </a:moveTo>
                  <a:lnTo>
                    <a:pt x="75806" y="0"/>
                  </a:lnTo>
                  <a:lnTo>
                    <a:pt x="46296" y="6486"/>
                  </a:lnTo>
                  <a:lnTo>
                    <a:pt x="22201" y="24172"/>
                  </a:lnTo>
                  <a:lnTo>
                    <a:pt x="5956" y="50400"/>
                  </a:lnTo>
                  <a:lnTo>
                    <a:pt x="0" y="82511"/>
                  </a:lnTo>
                  <a:lnTo>
                    <a:pt x="0" y="762342"/>
                  </a:lnTo>
                  <a:lnTo>
                    <a:pt x="5956" y="794466"/>
                  </a:lnTo>
                  <a:lnTo>
                    <a:pt x="22201" y="820697"/>
                  </a:lnTo>
                  <a:lnTo>
                    <a:pt x="46296" y="838382"/>
                  </a:lnTo>
                  <a:lnTo>
                    <a:pt x="75806" y="844867"/>
                  </a:lnTo>
                  <a:lnTo>
                    <a:pt x="693674" y="844867"/>
                  </a:lnTo>
                  <a:lnTo>
                    <a:pt x="693674" y="0"/>
                  </a:lnTo>
                  <a:close/>
                </a:path>
              </a:pathLst>
            </a:custGeom>
            <a:solidFill>
              <a:srgbClr val="D5D3D2"/>
            </a:solidFill>
          </p:spPr>
          <p:txBody>
            <a:bodyPr wrap="square" lIns="0" tIns="0" rIns="0" bIns="0" rtlCol="0"/>
            <a:lstStyle/>
            <a:p>
              <a:endParaRPr/>
            </a:p>
          </p:txBody>
        </p:sp>
        <p:sp>
          <p:nvSpPr>
            <p:cNvPr id="36" name="object 36"/>
            <p:cNvSpPr/>
            <p:nvPr/>
          </p:nvSpPr>
          <p:spPr>
            <a:xfrm>
              <a:off x="3622240" y="6900198"/>
              <a:ext cx="205740" cy="350520"/>
            </a:xfrm>
            <a:custGeom>
              <a:avLst/>
              <a:gdLst/>
              <a:ahLst/>
              <a:cxnLst/>
              <a:rect l="l" t="t" r="r" b="b"/>
              <a:pathLst>
                <a:path w="205739" h="350520">
                  <a:moveTo>
                    <a:pt x="143748" y="0"/>
                  </a:moveTo>
                  <a:lnTo>
                    <a:pt x="109739" y="28257"/>
                  </a:lnTo>
                  <a:lnTo>
                    <a:pt x="104051" y="41724"/>
                  </a:lnTo>
                  <a:lnTo>
                    <a:pt x="105943" y="8831"/>
                  </a:lnTo>
                  <a:lnTo>
                    <a:pt x="104343" y="5847"/>
                  </a:lnTo>
                  <a:lnTo>
                    <a:pt x="97828" y="2354"/>
                  </a:lnTo>
                  <a:lnTo>
                    <a:pt x="95338" y="2354"/>
                  </a:lnTo>
                  <a:lnTo>
                    <a:pt x="88823" y="5847"/>
                  </a:lnTo>
                  <a:lnTo>
                    <a:pt x="87223" y="8831"/>
                  </a:lnTo>
                  <a:lnTo>
                    <a:pt x="89916" y="55542"/>
                  </a:lnTo>
                  <a:lnTo>
                    <a:pt x="82636" y="56989"/>
                  </a:lnTo>
                  <a:lnTo>
                    <a:pt x="52404" y="86377"/>
                  </a:lnTo>
                  <a:lnTo>
                    <a:pt x="48491" y="110783"/>
                  </a:lnTo>
                  <a:lnTo>
                    <a:pt x="46837" y="122712"/>
                  </a:lnTo>
                  <a:lnTo>
                    <a:pt x="33878" y="162455"/>
                  </a:lnTo>
                  <a:lnTo>
                    <a:pt x="16759" y="191412"/>
                  </a:lnTo>
                  <a:lnTo>
                    <a:pt x="8124" y="208777"/>
                  </a:lnTo>
                  <a:lnTo>
                    <a:pt x="2200" y="227204"/>
                  </a:lnTo>
                  <a:lnTo>
                    <a:pt x="0" y="247286"/>
                  </a:lnTo>
                  <a:lnTo>
                    <a:pt x="7590" y="287310"/>
                  </a:lnTo>
                  <a:lnTo>
                    <a:pt x="28289" y="319988"/>
                  </a:lnTo>
                  <a:lnTo>
                    <a:pt x="58989" y="342016"/>
                  </a:lnTo>
                  <a:lnTo>
                    <a:pt x="96583" y="350093"/>
                  </a:lnTo>
                  <a:lnTo>
                    <a:pt x="134177" y="342016"/>
                  </a:lnTo>
                  <a:lnTo>
                    <a:pt x="164877" y="319988"/>
                  </a:lnTo>
                  <a:lnTo>
                    <a:pt x="185576" y="287310"/>
                  </a:lnTo>
                  <a:lnTo>
                    <a:pt x="193167" y="247286"/>
                  </a:lnTo>
                  <a:lnTo>
                    <a:pt x="190904" y="227474"/>
                  </a:lnTo>
                  <a:lnTo>
                    <a:pt x="184994" y="209785"/>
                  </a:lnTo>
                  <a:lnTo>
                    <a:pt x="176750" y="192974"/>
                  </a:lnTo>
                  <a:lnTo>
                    <a:pt x="165506" y="171963"/>
                  </a:lnTo>
                  <a:lnTo>
                    <a:pt x="160109" y="160852"/>
                  </a:lnTo>
                  <a:lnTo>
                    <a:pt x="145505" y="113294"/>
                  </a:lnTo>
                  <a:lnTo>
                    <a:pt x="143957" y="99800"/>
                  </a:lnTo>
                  <a:lnTo>
                    <a:pt x="141299" y="86760"/>
                  </a:lnTo>
                  <a:lnTo>
                    <a:pt x="110074" y="56703"/>
                  </a:lnTo>
                  <a:lnTo>
                    <a:pt x="103276" y="55339"/>
                  </a:lnTo>
                  <a:lnTo>
                    <a:pt x="103593" y="49700"/>
                  </a:lnTo>
                  <a:lnTo>
                    <a:pt x="109590" y="47823"/>
                  </a:lnTo>
                  <a:lnTo>
                    <a:pt x="116324" y="47338"/>
                  </a:lnTo>
                  <a:lnTo>
                    <a:pt x="128930" y="47795"/>
                  </a:lnTo>
                  <a:lnTo>
                    <a:pt x="149277" y="46797"/>
                  </a:lnTo>
                  <a:lnTo>
                    <a:pt x="168646" y="42654"/>
                  </a:lnTo>
                  <a:lnTo>
                    <a:pt x="186219" y="33868"/>
                  </a:lnTo>
                  <a:lnTo>
                    <a:pt x="201180" y="18940"/>
                  </a:lnTo>
                  <a:lnTo>
                    <a:pt x="204787" y="12235"/>
                  </a:lnTo>
                  <a:lnTo>
                    <a:pt x="205422" y="12197"/>
                  </a:lnTo>
                  <a:lnTo>
                    <a:pt x="192422" y="11550"/>
                  </a:lnTo>
                  <a:lnTo>
                    <a:pt x="179784" y="8720"/>
                  </a:lnTo>
                  <a:lnTo>
                    <a:pt x="154774" y="1224"/>
                  </a:lnTo>
                  <a:lnTo>
                    <a:pt x="143748" y="0"/>
                  </a:lnTo>
                  <a:close/>
                </a:path>
              </a:pathLst>
            </a:custGeom>
            <a:solidFill>
              <a:srgbClr val="FFFFFF"/>
            </a:solidFill>
          </p:spPr>
          <p:txBody>
            <a:bodyPr wrap="square" lIns="0" tIns="0" rIns="0" bIns="0" rtlCol="0"/>
            <a:lstStyle/>
            <a:p>
              <a:endParaRPr/>
            </a:p>
          </p:txBody>
        </p:sp>
      </p:grpSp>
      <p:sp>
        <p:nvSpPr>
          <p:cNvPr id="38" name="object 9">
            <a:extLst>
              <a:ext uri="{FF2B5EF4-FFF2-40B4-BE49-F238E27FC236}">
                <a16:creationId xmlns:a16="http://schemas.microsoft.com/office/drawing/2014/main" id="{5D4644EA-58E6-4BF2-85B0-11F29C134682}"/>
              </a:ext>
            </a:extLst>
          </p:cNvPr>
          <p:cNvSpPr/>
          <p:nvPr/>
        </p:nvSpPr>
        <p:spPr>
          <a:xfrm>
            <a:off x="1665629" y="1274403"/>
            <a:ext cx="9144517" cy="2821567"/>
          </a:xfrm>
          <a:custGeom>
            <a:avLst/>
            <a:gdLst/>
            <a:ahLst/>
            <a:cxnLst/>
            <a:rect l="l" t="t" r="r" b="b"/>
            <a:pathLst>
              <a:path w="6706234" h="2232025">
                <a:moveTo>
                  <a:pt x="422148" y="598271"/>
                </a:moveTo>
                <a:lnTo>
                  <a:pt x="418909" y="559295"/>
                </a:lnTo>
                <a:lnTo>
                  <a:pt x="408978" y="517753"/>
                </a:lnTo>
                <a:lnTo>
                  <a:pt x="393331" y="478155"/>
                </a:lnTo>
                <a:lnTo>
                  <a:pt x="373672" y="444550"/>
                </a:lnTo>
                <a:lnTo>
                  <a:pt x="324751" y="394538"/>
                </a:lnTo>
                <a:lnTo>
                  <a:pt x="266954" y="366179"/>
                </a:lnTo>
                <a:lnTo>
                  <a:pt x="205041" y="357962"/>
                </a:lnTo>
                <a:lnTo>
                  <a:pt x="174028" y="360921"/>
                </a:lnTo>
                <a:lnTo>
                  <a:pt x="114833" y="380047"/>
                </a:lnTo>
                <a:lnTo>
                  <a:pt x="63411" y="415493"/>
                </a:lnTo>
                <a:lnTo>
                  <a:pt x="24498" y="465721"/>
                </a:lnTo>
                <a:lnTo>
                  <a:pt x="2857" y="529221"/>
                </a:lnTo>
                <a:lnTo>
                  <a:pt x="0" y="565467"/>
                </a:lnTo>
                <a:lnTo>
                  <a:pt x="3238" y="604456"/>
                </a:lnTo>
                <a:lnTo>
                  <a:pt x="13169" y="645998"/>
                </a:lnTo>
                <a:lnTo>
                  <a:pt x="28816" y="685596"/>
                </a:lnTo>
                <a:lnTo>
                  <a:pt x="48450" y="719188"/>
                </a:lnTo>
                <a:lnTo>
                  <a:pt x="97370" y="769200"/>
                </a:lnTo>
                <a:lnTo>
                  <a:pt x="155168" y="797547"/>
                </a:lnTo>
                <a:lnTo>
                  <a:pt x="217093" y="805751"/>
                </a:lnTo>
                <a:lnTo>
                  <a:pt x="248107" y="802792"/>
                </a:lnTo>
                <a:lnTo>
                  <a:pt x="307289" y="783666"/>
                </a:lnTo>
                <a:lnTo>
                  <a:pt x="358724" y="748233"/>
                </a:lnTo>
                <a:lnTo>
                  <a:pt x="397637" y="698004"/>
                </a:lnTo>
                <a:lnTo>
                  <a:pt x="419277" y="634517"/>
                </a:lnTo>
                <a:lnTo>
                  <a:pt x="422148" y="598271"/>
                </a:lnTo>
                <a:close/>
              </a:path>
              <a:path w="6706234" h="2232025">
                <a:moveTo>
                  <a:pt x="6705892" y="1198041"/>
                </a:moveTo>
                <a:lnTo>
                  <a:pt x="6704927" y="1150556"/>
                </a:lnTo>
                <a:lnTo>
                  <a:pt x="6699580" y="1104049"/>
                </a:lnTo>
                <a:lnTo>
                  <a:pt x="6690030" y="1058748"/>
                </a:lnTo>
                <a:lnTo>
                  <a:pt x="6676453" y="1014895"/>
                </a:lnTo>
                <a:lnTo>
                  <a:pt x="6659054" y="972718"/>
                </a:lnTo>
                <a:lnTo>
                  <a:pt x="6637985" y="932459"/>
                </a:lnTo>
                <a:lnTo>
                  <a:pt x="6613449" y="894334"/>
                </a:lnTo>
                <a:lnTo>
                  <a:pt x="6585636" y="858583"/>
                </a:lnTo>
                <a:lnTo>
                  <a:pt x="6554698" y="825436"/>
                </a:lnTo>
                <a:lnTo>
                  <a:pt x="6520840" y="795134"/>
                </a:lnTo>
                <a:lnTo>
                  <a:pt x="6484239" y="767905"/>
                </a:lnTo>
                <a:lnTo>
                  <a:pt x="6445072" y="743978"/>
                </a:lnTo>
                <a:lnTo>
                  <a:pt x="6403530" y="723595"/>
                </a:lnTo>
                <a:lnTo>
                  <a:pt x="6359792" y="706983"/>
                </a:lnTo>
                <a:lnTo>
                  <a:pt x="6314033" y="694372"/>
                </a:lnTo>
                <a:lnTo>
                  <a:pt x="6336551" y="656031"/>
                </a:lnTo>
                <a:lnTo>
                  <a:pt x="6354775" y="614959"/>
                </a:lnTo>
                <a:lnTo>
                  <a:pt x="6368288" y="571360"/>
                </a:lnTo>
                <a:lnTo>
                  <a:pt x="6376708" y="525475"/>
                </a:lnTo>
                <a:lnTo>
                  <a:pt x="6379642" y="476275"/>
                </a:lnTo>
                <a:lnTo>
                  <a:pt x="6376543" y="428180"/>
                </a:lnTo>
                <a:lnTo>
                  <a:pt x="6367716" y="381584"/>
                </a:lnTo>
                <a:lnTo>
                  <a:pt x="6353505" y="336905"/>
                </a:lnTo>
                <a:lnTo>
                  <a:pt x="6334201" y="294551"/>
                </a:lnTo>
                <a:lnTo>
                  <a:pt x="6310134" y="254939"/>
                </a:lnTo>
                <a:lnTo>
                  <a:pt x="6281623" y="218465"/>
                </a:lnTo>
                <a:lnTo>
                  <a:pt x="6248984" y="185547"/>
                </a:lnTo>
                <a:lnTo>
                  <a:pt x="6212548" y="156603"/>
                </a:lnTo>
                <a:lnTo>
                  <a:pt x="6172632" y="132029"/>
                </a:lnTo>
                <a:lnTo>
                  <a:pt x="6129540" y="112229"/>
                </a:lnTo>
                <a:lnTo>
                  <a:pt x="6083605" y="97624"/>
                </a:lnTo>
                <a:lnTo>
                  <a:pt x="6035141" y="88633"/>
                </a:lnTo>
                <a:lnTo>
                  <a:pt x="5985167" y="85686"/>
                </a:lnTo>
                <a:lnTo>
                  <a:pt x="5936348" y="89014"/>
                </a:lnTo>
                <a:lnTo>
                  <a:pt x="5889117" y="98247"/>
                </a:lnTo>
                <a:lnTo>
                  <a:pt x="5843879" y="113068"/>
                </a:lnTo>
                <a:lnTo>
                  <a:pt x="5801068" y="133108"/>
                </a:lnTo>
                <a:lnTo>
                  <a:pt x="5761101" y="158038"/>
                </a:lnTo>
                <a:lnTo>
                  <a:pt x="5724398" y="187515"/>
                </a:lnTo>
                <a:lnTo>
                  <a:pt x="5695200" y="152019"/>
                </a:lnTo>
                <a:lnTo>
                  <a:pt x="5662612" y="119507"/>
                </a:lnTo>
                <a:lnTo>
                  <a:pt x="5626874" y="90284"/>
                </a:lnTo>
                <a:lnTo>
                  <a:pt x="5588178" y="64604"/>
                </a:lnTo>
                <a:lnTo>
                  <a:pt x="5546763" y="42799"/>
                </a:lnTo>
                <a:lnTo>
                  <a:pt x="5502834" y="25133"/>
                </a:lnTo>
                <a:lnTo>
                  <a:pt x="5456618" y="11912"/>
                </a:lnTo>
                <a:lnTo>
                  <a:pt x="5408307" y="3416"/>
                </a:lnTo>
                <a:lnTo>
                  <a:pt x="5359438" y="0"/>
                </a:lnTo>
                <a:lnTo>
                  <a:pt x="5311432" y="1663"/>
                </a:lnTo>
                <a:lnTo>
                  <a:pt x="5264569" y="8166"/>
                </a:lnTo>
                <a:lnTo>
                  <a:pt x="5219141" y="19291"/>
                </a:lnTo>
                <a:lnTo>
                  <a:pt x="5175440" y="34810"/>
                </a:lnTo>
                <a:lnTo>
                  <a:pt x="5133721" y="54508"/>
                </a:lnTo>
                <a:lnTo>
                  <a:pt x="5094300" y="78155"/>
                </a:lnTo>
                <a:lnTo>
                  <a:pt x="5057432" y="105524"/>
                </a:lnTo>
                <a:lnTo>
                  <a:pt x="5023409" y="136398"/>
                </a:lnTo>
                <a:lnTo>
                  <a:pt x="4992509" y="170561"/>
                </a:lnTo>
                <a:lnTo>
                  <a:pt x="4965027" y="207772"/>
                </a:lnTo>
                <a:lnTo>
                  <a:pt x="4941227" y="247815"/>
                </a:lnTo>
                <a:lnTo>
                  <a:pt x="4921415" y="290474"/>
                </a:lnTo>
                <a:lnTo>
                  <a:pt x="4905845" y="335508"/>
                </a:lnTo>
                <a:lnTo>
                  <a:pt x="4870323" y="301942"/>
                </a:lnTo>
                <a:lnTo>
                  <a:pt x="4831626" y="271780"/>
                </a:lnTo>
                <a:lnTo>
                  <a:pt x="4789983" y="245313"/>
                </a:lnTo>
                <a:lnTo>
                  <a:pt x="4745609" y="222821"/>
                </a:lnTo>
                <a:lnTo>
                  <a:pt x="4698708" y="204584"/>
                </a:lnTo>
                <a:lnTo>
                  <a:pt x="4649521" y="190881"/>
                </a:lnTo>
                <a:lnTo>
                  <a:pt x="4598251" y="181978"/>
                </a:lnTo>
                <a:lnTo>
                  <a:pt x="4550029" y="178333"/>
                </a:lnTo>
                <a:lnTo>
                  <a:pt x="4502543" y="179158"/>
                </a:lnTo>
                <a:lnTo>
                  <a:pt x="4456011" y="184289"/>
                </a:lnTo>
                <a:lnTo>
                  <a:pt x="4410659" y="193522"/>
                </a:lnTo>
                <a:lnTo>
                  <a:pt x="4366692" y="206717"/>
                </a:lnTo>
                <a:lnTo>
                  <a:pt x="4324350" y="223685"/>
                </a:lnTo>
                <a:lnTo>
                  <a:pt x="4283849" y="244246"/>
                </a:lnTo>
                <a:lnTo>
                  <a:pt x="4245407" y="268224"/>
                </a:lnTo>
                <a:lnTo>
                  <a:pt x="4209237" y="295452"/>
                </a:lnTo>
                <a:lnTo>
                  <a:pt x="4175582" y="325755"/>
                </a:lnTo>
                <a:lnTo>
                  <a:pt x="4175315" y="326047"/>
                </a:lnTo>
                <a:lnTo>
                  <a:pt x="4160050" y="294665"/>
                </a:lnTo>
                <a:lnTo>
                  <a:pt x="4135094" y="254038"/>
                </a:lnTo>
                <a:lnTo>
                  <a:pt x="4106138" y="215938"/>
                </a:lnTo>
                <a:lnTo>
                  <a:pt x="4073372" y="180733"/>
                </a:lnTo>
                <a:lnTo>
                  <a:pt x="4036911" y="148755"/>
                </a:lnTo>
                <a:lnTo>
                  <a:pt x="3996918" y="120345"/>
                </a:lnTo>
                <a:lnTo>
                  <a:pt x="3953548" y="95846"/>
                </a:lnTo>
                <a:lnTo>
                  <a:pt x="3906939" y="75615"/>
                </a:lnTo>
                <a:lnTo>
                  <a:pt x="3861765" y="61214"/>
                </a:lnTo>
                <a:lnTo>
                  <a:pt x="3816261" y="51447"/>
                </a:lnTo>
                <a:lnTo>
                  <a:pt x="3770706" y="46202"/>
                </a:lnTo>
                <a:lnTo>
                  <a:pt x="3725392" y="45339"/>
                </a:lnTo>
                <a:lnTo>
                  <a:pt x="3680561" y="48729"/>
                </a:lnTo>
                <a:lnTo>
                  <a:pt x="3636518" y="56261"/>
                </a:lnTo>
                <a:lnTo>
                  <a:pt x="3593528" y="67792"/>
                </a:lnTo>
                <a:lnTo>
                  <a:pt x="3551859" y="83185"/>
                </a:lnTo>
                <a:lnTo>
                  <a:pt x="3511791" y="102336"/>
                </a:lnTo>
                <a:lnTo>
                  <a:pt x="3473602" y="125107"/>
                </a:lnTo>
                <a:lnTo>
                  <a:pt x="3437572" y="151358"/>
                </a:lnTo>
                <a:lnTo>
                  <a:pt x="3403955" y="180987"/>
                </a:lnTo>
                <a:lnTo>
                  <a:pt x="3373056" y="213842"/>
                </a:lnTo>
                <a:lnTo>
                  <a:pt x="3345129" y="249809"/>
                </a:lnTo>
                <a:lnTo>
                  <a:pt x="3320453" y="288747"/>
                </a:lnTo>
                <a:lnTo>
                  <a:pt x="3292779" y="246329"/>
                </a:lnTo>
                <a:lnTo>
                  <a:pt x="3261080" y="206590"/>
                </a:lnTo>
                <a:lnTo>
                  <a:pt x="3225520" y="169875"/>
                </a:lnTo>
                <a:lnTo>
                  <a:pt x="3186252" y="136486"/>
                </a:lnTo>
                <a:lnTo>
                  <a:pt x="3143415" y="106781"/>
                </a:lnTo>
                <a:lnTo>
                  <a:pt x="3097174" y="81076"/>
                </a:lnTo>
                <a:lnTo>
                  <a:pt x="3047669" y="59728"/>
                </a:lnTo>
                <a:lnTo>
                  <a:pt x="2999968" y="44399"/>
                </a:lnTo>
                <a:lnTo>
                  <a:pt x="2951924" y="33756"/>
                </a:lnTo>
                <a:lnTo>
                  <a:pt x="2903804" y="27673"/>
                </a:lnTo>
                <a:lnTo>
                  <a:pt x="2855874" y="26022"/>
                </a:lnTo>
                <a:lnTo>
                  <a:pt x="2808401" y="28689"/>
                </a:lnTo>
                <a:lnTo>
                  <a:pt x="2761640" y="35534"/>
                </a:lnTo>
                <a:lnTo>
                  <a:pt x="2715869" y="46469"/>
                </a:lnTo>
                <a:lnTo>
                  <a:pt x="2671330" y="61341"/>
                </a:lnTo>
                <a:lnTo>
                  <a:pt x="2628328" y="80035"/>
                </a:lnTo>
                <a:lnTo>
                  <a:pt x="2587091" y="102425"/>
                </a:lnTo>
                <a:lnTo>
                  <a:pt x="2547899" y="128409"/>
                </a:lnTo>
                <a:lnTo>
                  <a:pt x="2511031" y="157835"/>
                </a:lnTo>
                <a:lnTo>
                  <a:pt x="2476728" y="190601"/>
                </a:lnTo>
                <a:lnTo>
                  <a:pt x="2445258" y="226580"/>
                </a:lnTo>
                <a:lnTo>
                  <a:pt x="2416899" y="265645"/>
                </a:lnTo>
                <a:lnTo>
                  <a:pt x="2370734" y="261518"/>
                </a:lnTo>
                <a:lnTo>
                  <a:pt x="2324811" y="261327"/>
                </a:lnTo>
                <a:lnTo>
                  <a:pt x="2279370" y="264972"/>
                </a:lnTo>
                <a:lnTo>
                  <a:pt x="2260765" y="268046"/>
                </a:lnTo>
                <a:lnTo>
                  <a:pt x="2255837" y="262039"/>
                </a:lnTo>
                <a:lnTo>
                  <a:pt x="2222957" y="228587"/>
                </a:lnTo>
                <a:lnTo>
                  <a:pt x="2187092" y="198018"/>
                </a:lnTo>
                <a:lnTo>
                  <a:pt x="2148446" y="170548"/>
                </a:lnTo>
                <a:lnTo>
                  <a:pt x="2107247" y="146392"/>
                </a:lnTo>
                <a:lnTo>
                  <a:pt x="2063673" y="125768"/>
                </a:lnTo>
                <a:lnTo>
                  <a:pt x="2017953" y="108889"/>
                </a:lnTo>
                <a:lnTo>
                  <a:pt x="1970290" y="95961"/>
                </a:lnTo>
                <a:lnTo>
                  <a:pt x="1920887" y="87223"/>
                </a:lnTo>
                <a:lnTo>
                  <a:pt x="1869948" y="82867"/>
                </a:lnTo>
                <a:lnTo>
                  <a:pt x="1817712" y="83159"/>
                </a:lnTo>
                <a:lnTo>
                  <a:pt x="1766697" y="88150"/>
                </a:lnTo>
                <a:lnTo>
                  <a:pt x="1717154" y="97612"/>
                </a:lnTo>
                <a:lnTo>
                  <a:pt x="1669326" y="111340"/>
                </a:lnTo>
                <a:lnTo>
                  <a:pt x="1623441" y="129146"/>
                </a:lnTo>
                <a:lnTo>
                  <a:pt x="1579740" y="150787"/>
                </a:lnTo>
                <a:lnTo>
                  <a:pt x="1538478" y="176060"/>
                </a:lnTo>
                <a:lnTo>
                  <a:pt x="1499870" y="204749"/>
                </a:lnTo>
                <a:lnTo>
                  <a:pt x="1464170" y="236651"/>
                </a:lnTo>
                <a:lnTo>
                  <a:pt x="1431607" y="271551"/>
                </a:lnTo>
                <a:lnTo>
                  <a:pt x="1386014" y="249428"/>
                </a:lnTo>
                <a:lnTo>
                  <a:pt x="1338046" y="231267"/>
                </a:lnTo>
                <a:lnTo>
                  <a:pt x="1287919" y="217335"/>
                </a:lnTo>
                <a:lnTo>
                  <a:pt x="1235887" y="207911"/>
                </a:lnTo>
                <a:lnTo>
                  <a:pt x="1182154" y="203238"/>
                </a:lnTo>
                <a:lnTo>
                  <a:pt x="1132408" y="203339"/>
                </a:lnTo>
                <a:lnTo>
                  <a:pt x="1083741" y="207568"/>
                </a:lnTo>
                <a:lnTo>
                  <a:pt x="1036345" y="215760"/>
                </a:lnTo>
                <a:lnTo>
                  <a:pt x="990447" y="227736"/>
                </a:lnTo>
                <a:lnTo>
                  <a:pt x="946226" y="243332"/>
                </a:lnTo>
                <a:lnTo>
                  <a:pt x="903884" y="262356"/>
                </a:lnTo>
                <a:lnTo>
                  <a:pt x="863625" y="284645"/>
                </a:lnTo>
                <a:lnTo>
                  <a:pt x="825652" y="310032"/>
                </a:lnTo>
                <a:lnTo>
                  <a:pt x="790168" y="338328"/>
                </a:lnTo>
                <a:lnTo>
                  <a:pt x="757364" y="369366"/>
                </a:lnTo>
                <a:lnTo>
                  <a:pt x="727456" y="402983"/>
                </a:lnTo>
                <a:lnTo>
                  <a:pt x="700620" y="438988"/>
                </a:lnTo>
                <a:lnTo>
                  <a:pt x="677062" y="477215"/>
                </a:lnTo>
                <a:lnTo>
                  <a:pt x="657009" y="517486"/>
                </a:lnTo>
                <a:lnTo>
                  <a:pt x="640626" y="559625"/>
                </a:lnTo>
                <a:lnTo>
                  <a:pt x="628129" y="603465"/>
                </a:lnTo>
                <a:lnTo>
                  <a:pt x="619734" y="648843"/>
                </a:lnTo>
                <a:lnTo>
                  <a:pt x="615607" y="695553"/>
                </a:lnTo>
                <a:lnTo>
                  <a:pt x="615302" y="703122"/>
                </a:lnTo>
                <a:lnTo>
                  <a:pt x="615365" y="717905"/>
                </a:lnTo>
                <a:lnTo>
                  <a:pt x="579272" y="754202"/>
                </a:lnTo>
                <a:lnTo>
                  <a:pt x="545846" y="792289"/>
                </a:lnTo>
                <a:lnTo>
                  <a:pt x="515213" y="832104"/>
                </a:lnTo>
                <a:lnTo>
                  <a:pt x="487476" y="873531"/>
                </a:lnTo>
                <a:lnTo>
                  <a:pt x="462775" y="916508"/>
                </a:lnTo>
                <a:lnTo>
                  <a:pt x="441223" y="960920"/>
                </a:lnTo>
                <a:lnTo>
                  <a:pt x="422948" y="1006690"/>
                </a:lnTo>
                <a:lnTo>
                  <a:pt x="408076" y="1053731"/>
                </a:lnTo>
                <a:lnTo>
                  <a:pt x="396709" y="1101966"/>
                </a:lnTo>
                <a:lnTo>
                  <a:pt x="388988" y="1151280"/>
                </a:lnTo>
                <a:lnTo>
                  <a:pt x="385013" y="1201597"/>
                </a:lnTo>
                <a:lnTo>
                  <a:pt x="384695" y="1244981"/>
                </a:lnTo>
                <a:lnTo>
                  <a:pt x="387210" y="1287868"/>
                </a:lnTo>
                <a:lnTo>
                  <a:pt x="392468" y="1330198"/>
                </a:lnTo>
                <a:lnTo>
                  <a:pt x="400431" y="1371892"/>
                </a:lnTo>
                <a:lnTo>
                  <a:pt x="410997" y="1412913"/>
                </a:lnTo>
                <a:lnTo>
                  <a:pt x="424129" y="1453184"/>
                </a:lnTo>
                <a:lnTo>
                  <a:pt x="439712" y="1492631"/>
                </a:lnTo>
                <a:lnTo>
                  <a:pt x="457720" y="1531213"/>
                </a:lnTo>
                <a:lnTo>
                  <a:pt x="478040" y="1568856"/>
                </a:lnTo>
                <a:lnTo>
                  <a:pt x="500634" y="1605483"/>
                </a:lnTo>
                <a:lnTo>
                  <a:pt x="525424" y="1641055"/>
                </a:lnTo>
                <a:lnTo>
                  <a:pt x="552323" y="1675498"/>
                </a:lnTo>
                <a:lnTo>
                  <a:pt x="581266" y="1708759"/>
                </a:lnTo>
                <a:lnTo>
                  <a:pt x="612190" y="1740750"/>
                </a:lnTo>
                <a:lnTo>
                  <a:pt x="645020" y="1771421"/>
                </a:lnTo>
                <a:lnTo>
                  <a:pt x="679691" y="1800720"/>
                </a:lnTo>
                <a:lnTo>
                  <a:pt x="716114" y="1828571"/>
                </a:lnTo>
                <a:lnTo>
                  <a:pt x="754240" y="1854911"/>
                </a:lnTo>
                <a:lnTo>
                  <a:pt x="793978" y="1879676"/>
                </a:lnTo>
                <a:lnTo>
                  <a:pt x="835266" y="1902815"/>
                </a:lnTo>
                <a:lnTo>
                  <a:pt x="878039" y="1924240"/>
                </a:lnTo>
                <a:lnTo>
                  <a:pt x="922210" y="1943925"/>
                </a:lnTo>
                <a:lnTo>
                  <a:pt x="967727" y="1961769"/>
                </a:lnTo>
                <a:lnTo>
                  <a:pt x="1014501" y="1977732"/>
                </a:lnTo>
                <a:lnTo>
                  <a:pt x="1062482" y="1991741"/>
                </a:lnTo>
                <a:lnTo>
                  <a:pt x="1111567" y="2003729"/>
                </a:lnTo>
                <a:lnTo>
                  <a:pt x="1161719" y="2013648"/>
                </a:lnTo>
                <a:lnTo>
                  <a:pt x="1212850" y="2021433"/>
                </a:lnTo>
                <a:lnTo>
                  <a:pt x="1264881" y="2026996"/>
                </a:lnTo>
                <a:lnTo>
                  <a:pt x="1317752" y="2030298"/>
                </a:lnTo>
                <a:lnTo>
                  <a:pt x="1369148" y="2031276"/>
                </a:lnTo>
                <a:lnTo>
                  <a:pt x="1419936" y="2030044"/>
                </a:lnTo>
                <a:lnTo>
                  <a:pt x="1470037" y="2026653"/>
                </a:lnTo>
                <a:lnTo>
                  <a:pt x="1519377" y="2021179"/>
                </a:lnTo>
                <a:lnTo>
                  <a:pt x="1567903" y="2013661"/>
                </a:lnTo>
                <a:lnTo>
                  <a:pt x="1615528" y="2004161"/>
                </a:lnTo>
                <a:lnTo>
                  <a:pt x="1662201" y="1992718"/>
                </a:lnTo>
                <a:lnTo>
                  <a:pt x="1707845" y="1979396"/>
                </a:lnTo>
                <a:lnTo>
                  <a:pt x="1752396" y="1964245"/>
                </a:lnTo>
                <a:lnTo>
                  <a:pt x="1795780" y="1947316"/>
                </a:lnTo>
                <a:lnTo>
                  <a:pt x="1838566" y="1928520"/>
                </a:lnTo>
                <a:lnTo>
                  <a:pt x="1880006" y="1907870"/>
                </a:lnTo>
                <a:lnTo>
                  <a:pt x="1916836" y="1931924"/>
                </a:lnTo>
                <a:lnTo>
                  <a:pt x="1957006" y="1951736"/>
                </a:lnTo>
                <a:lnTo>
                  <a:pt x="2000110" y="1966950"/>
                </a:lnTo>
                <a:lnTo>
                  <a:pt x="2045766" y="1977148"/>
                </a:lnTo>
                <a:lnTo>
                  <a:pt x="2093544" y="1981936"/>
                </a:lnTo>
                <a:lnTo>
                  <a:pt x="2109711" y="1982279"/>
                </a:lnTo>
                <a:lnTo>
                  <a:pt x="2125738" y="1981796"/>
                </a:lnTo>
                <a:lnTo>
                  <a:pt x="2177250" y="1976437"/>
                </a:lnTo>
                <a:lnTo>
                  <a:pt x="2226310" y="1964677"/>
                </a:lnTo>
                <a:lnTo>
                  <a:pt x="2272373" y="1946998"/>
                </a:lnTo>
                <a:lnTo>
                  <a:pt x="2314854" y="1923846"/>
                </a:lnTo>
                <a:lnTo>
                  <a:pt x="2353208" y="1895703"/>
                </a:lnTo>
                <a:lnTo>
                  <a:pt x="2386863" y="1863026"/>
                </a:lnTo>
                <a:lnTo>
                  <a:pt x="2415260" y="1826285"/>
                </a:lnTo>
                <a:lnTo>
                  <a:pt x="2417330" y="1822932"/>
                </a:lnTo>
                <a:lnTo>
                  <a:pt x="2425128" y="1826387"/>
                </a:lnTo>
                <a:lnTo>
                  <a:pt x="2437561" y="1830705"/>
                </a:lnTo>
                <a:lnTo>
                  <a:pt x="2450007" y="1834502"/>
                </a:lnTo>
                <a:lnTo>
                  <a:pt x="2462492" y="1837880"/>
                </a:lnTo>
                <a:lnTo>
                  <a:pt x="2475014" y="1840915"/>
                </a:lnTo>
                <a:lnTo>
                  <a:pt x="2492629" y="1887372"/>
                </a:lnTo>
                <a:lnTo>
                  <a:pt x="2514650" y="1931885"/>
                </a:lnTo>
                <a:lnTo>
                  <a:pt x="2540927" y="1974100"/>
                </a:lnTo>
                <a:lnTo>
                  <a:pt x="2571318" y="2013686"/>
                </a:lnTo>
                <a:lnTo>
                  <a:pt x="2605646" y="2050262"/>
                </a:lnTo>
                <a:lnTo>
                  <a:pt x="2643784" y="2083498"/>
                </a:lnTo>
                <a:lnTo>
                  <a:pt x="2685567" y="2113038"/>
                </a:lnTo>
                <a:lnTo>
                  <a:pt x="2730843" y="2138527"/>
                </a:lnTo>
                <a:lnTo>
                  <a:pt x="2779458" y="2159609"/>
                </a:lnTo>
                <a:lnTo>
                  <a:pt x="2826169" y="2174519"/>
                </a:lnTo>
                <a:lnTo>
                  <a:pt x="2873197" y="2184717"/>
                </a:lnTo>
                <a:lnTo>
                  <a:pt x="2920301" y="2190305"/>
                </a:lnTo>
                <a:lnTo>
                  <a:pt x="2967177" y="2191423"/>
                </a:lnTo>
                <a:lnTo>
                  <a:pt x="3013570" y="2188210"/>
                </a:lnTo>
                <a:lnTo>
                  <a:pt x="3059214" y="2180793"/>
                </a:lnTo>
                <a:lnTo>
                  <a:pt x="3103803" y="2169287"/>
                </a:lnTo>
                <a:lnTo>
                  <a:pt x="3147098" y="2153843"/>
                </a:lnTo>
                <a:lnTo>
                  <a:pt x="3188805" y="2134578"/>
                </a:lnTo>
                <a:lnTo>
                  <a:pt x="3228657" y="2111616"/>
                </a:lnTo>
                <a:lnTo>
                  <a:pt x="3266376" y="2085111"/>
                </a:lnTo>
                <a:lnTo>
                  <a:pt x="3305454" y="2120036"/>
                </a:lnTo>
                <a:lnTo>
                  <a:pt x="3348405" y="2151100"/>
                </a:lnTo>
                <a:lnTo>
                  <a:pt x="3395116" y="2177846"/>
                </a:lnTo>
                <a:lnTo>
                  <a:pt x="3445472" y="2199830"/>
                </a:lnTo>
                <a:lnTo>
                  <a:pt x="3492144" y="2214765"/>
                </a:lnTo>
                <a:lnTo>
                  <a:pt x="3539147" y="2225014"/>
                </a:lnTo>
                <a:lnTo>
                  <a:pt x="3586226" y="2230704"/>
                </a:lnTo>
                <a:lnTo>
                  <a:pt x="3633101" y="2231948"/>
                </a:lnTo>
                <a:lnTo>
                  <a:pt x="3679494" y="2228888"/>
                </a:lnTo>
                <a:lnTo>
                  <a:pt x="3725138" y="2221636"/>
                </a:lnTo>
                <a:lnTo>
                  <a:pt x="3769766" y="2210333"/>
                </a:lnTo>
                <a:lnTo>
                  <a:pt x="3813086" y="2195080"/>
                </a:lnTo>
                <a:lnTo>
                  <a:pt x="3854831" y="2176030"/>
                </a:lnTo>
                <a:lnTo>
                  <a:pt x="3894734" y="2153285"/>
                </a:lnTo>
                <a:lnTo>
                  <a:pt x="3932504" y="2126983"/>
                </a:lnTo>
                <a:lnTo>
                  <a:pt x="3967886" y="2097252"/>
                </a:lnTo>
                <a:lnTo>
                  <a:pt x="4000601" y="2064194"/>
                </a:lnTo>
                <a:lnTo>
                  <a:pt x="4030370" y="2027961"/>
                </a:lnTo>
                <a:lnTo>
                  <a:pt x="4056913" y="1988667"/>
                </a:lnTo>
                <a:lnTo>
                  <a:pt x="4079976" y="1946440"/>
                </a:lnTo>
                <a:lnTo>
                  <a:pt x="4099255" y="1901405"/>
                </a:lnTo>
                <a:lnTo>
                  <a:pt x="4103954" y="1886369"/>
                </a:lnTo>
                <a:lnTo>
                  <a:pt x="4106405" y="1878901"/>
                </a:lnTo>
                <a:lnTo>
                  <a:pt x="4113504" y="1878228"/>
                </a:lnTo>
                <a:lnTo>
                  <a:pt x="4142651" y="1898218"/>
                </a:lnTo>
                <a:lnTo>
                  <a:pt x="4173359" y="1916404"/>
                </a:lnTo>
                <a:lnTo>
                  <a:pt x="4239463" y="1946643"/>
                </a:lnTo>
                <a:lnTo>
                  <a:pt x="4284675" y="1961248"/>
                </a:lnTo>
                <a:lnTo>
                  <a:pt x="4330217" y="1971560"/>
                </a:lnTo>
                <a:lnTo>
                  <a:pt x="4375848" y="1977682"/>
                </a:lnTo>
                <a:lnTo>
                  <a:pt x="4404817" y="1978977"/>
                </a:lnTo>
                <a:lnTo>
                  <a:pt x="4411738" y="1980260"/>
                </a:lnTo>
                <a:lnTo>
                  <a:pt x="4424375" y="1981530"/>
                </a:lnTo>
                <a:lnTo>
                  <a:pt x="4436910" y="1982292"/>
                </a:lnTo>
                <a:lnTo>
                  <a:pt x="4449394" y="1982660"/>
                </a:lnTo>
                <a:lnTo>
                  <a:pt x="4461815" y="1982673"/>
                </a:lnTo>
                <a:lnTo>
                  <a:pt x="4488802" y="2022309"/>
                </a:lnTo>
                <a:lnTo>
                  <a:pt x="4519498" y="2059127"/>
                </a:lnTo>
                <a:lnTo>
                  <a:pt x="4553674" y="2092845"/>
                </a:lnTo>
                <a:lnTo>
                  <a:pt x="4591101" y="2123148"/>
                </a:lnTo>
                <a:lnTo>
                  <a:pt x="4631575" y="2149754"/>
                </a:lnTo>
                <a:lnTo>
                  <a:pt x="4674844" y="2172360"/>
                </a:lnTo>
                <a:lnTo>
                  <a:pt x="4720717" y="2190673"/>
                </a:lnTo>
                <a:lnTo>
                  <a:pt x="4768951" y="2204402"/>
                </a:lnTo>
                <a:lnTo>
                  <a:pt x="4819320" y="2213241"/>
                </a:lnTo>
                <a:lnTo>
                  <a:pt x="4871199" y="2216823"/>
                </a:lnTo>
                <a:lnTo>
                  <a:pt x="4922126" y="2214969"/>
                </a:lnTo>
                <a:lnTo>
                  <a:pt x="4971834" y="2207907"/>
                </a:lnTo>
                <a:lnTo>
                  <a:pt x="5019980" y="2195919"/>
                </a:lnTo>
                <a:lnTo>
                  <a:pt x="5066296" y="2179205"/>
                </a:lnTo>
                <a:lnTo>
                  <a:pt x="5110454" y="2158047"/>
                </a:lnTo>
                <a:lnTo>
                  <a:pt x="5152161" y="2132673"/>
                </a:lnTo>
                <a:lnTo>
                  <a:pt x="5191112" y="2103323"/>
                </a:lnTo>
                <a:lnTo>
                  <a:pt x="5227015" y="2070252"/>
                </a:lnTo>
                <a:lnTo>
                  <a:pt x="5259540" y="2033689"/>
                </a:lnTo>
                <a:lnTo>
                  <a:pt x="5304079" y="2057679"/>
                </a:lnTo>
                <a:lnTo>
                  <a:pt x="5351399" y="2077161"/>
                </a:lnTo>
                <a:lnTo>
                  <a:pt x="5401272" y="2091740"/>
                </a:lnTo>
                <a:lnTo>
                  <a:pt x="5453469" y="2101024"/>
                </a:lnTo>
                <a:lnTo>
                  <a:pt x="5500636" y="2104542"/>
                </a:lnTo>
                <a:lnTo>
                  <a:pt x="5547068" y="2103577"/>
                </a:lnTo>
                <a:lnTo>
                  <a:pt x="5592534" y="2098319"/>
                </a:lnTo>
                <a:lnTo>
                  <a:pt x="5636806" y="2088934"/>
                </a:lnTo>
                <a:lnTo>
                  <a:pt x="5679668" y="2075611"/>
                </a:lnTo>
                <a:lnTo>
                  <a:pt x="5720880" y="2058530"/>
                </a:lnTo>
                <a:lnTo>
                  <a:pt x="5760212" y="2037880"/>
                </a:lnTo>
                <a:lnTo>
                  <a:pt x="5797435" y="2013813"/>
                </a:lnTo>
                <a:lnTo>
                  <a:pt x="5832322" y="1986534"/>
                </a:lnTo>
                <a:lnTo>
                  <a:pt x="5864657" y="1956206"/>
                </a:lnTo>
                <a:lnTo>
                  <a:pt x="5894184" y="1923008"/>
                </a:lnTo>
                <a:lnTo>
                  <a:pt x="5920702" y="1887131"/>
                </a:lnTo>
                <a:lnTo>
                  <a:pt x="5943955" y="1848751"/>
                </a:lnTo>
                <a:lnTo>
                  <a:pt x="5963729" y="1808048"/>
                </a:lnTo>
                <a:lnTo>
                  <a:pt x="5979807" y="1765198"/>
                </a:lnTo>
                <a:lnTo>
                  <a:pt x="5991936" y="1720367"/>
                </a:lnTo>
                <a:lnTo>
                  <a:pt x="5999899" y="1673758"/>
                </a:lnTo>
                <a:lnTo>
                  <a:pt x="6000915" y="1658569"/>
                </a:lnTo>
                <a:lnTo>
                  <a:pt x="6001550" y="1651012"/>
                </a:lnTo>
                <a:lnTo>
                  <a:pt x="6008052" y="1648790"/>
                </a:lnTo>
                <a:lnTo>
                  <a:pt x="6039917" y="1660982"/>
                </a:lnTo>
                <a:lnTo>
                  <a:pt x="6072835" y="1671129"/>
                </a:lnTo>
                <a:lnTo>
                  <a:pt x="6106769" y="1679067"/>
                </a:lnTo>
                <a:lnTo>
                  <a:pt x="6141682" y="1684629"/>
                </a:lnTo>
                <a:lnTo>
                  <a:pt x="6190081" y="1688236"/>
                </a:lnTo>
                <a:lnTo>
                  <a:pt x="6237719" y="1687245"/>
                </a:lnTo>
                <a:lnTo>
                  <a:pt x="6284366" y="1681848"/>
                </a:lnTo>
                <a:lnTo>
                  <a:pt x="6329794" y="1672221"/>
                </a:lnTo>
                <a:lnTo>
                  <a:pt x="6373762" y="1658556"/>
                </a:lnTo>
                <a:lnTo>
                  <a:pt x="6416040" y="1641043"/>
                </a:lnTo>
                <a:lnTo>
                  <a:pt x="6456388" y="1619846"/>
                </a:lnTo>
                <a:lnTo>
                  <a:pt x="6494589" y="1595170"/>
                </a:lnTo>
                <a:lnTo>
                  <a:pt x="6530378" y="1567180"/>
                </a:lnTo>
                <a:lnTo>
                  <a:pt x="6563538" y="1536065"/>
                </a:lnTo>
                <a:lnTo>
                  <a:pt x="6593840" y="1502016"/>
                </a:lnTo>
                <a:lnTo>
                  <a:pt x="6621031" y="1465211"/>
                </a:lnTo>
                <a:lnTo>
                  <a:pt x="6644894" y="1425829"/>
                </a:lnTo>
                <a:lnTo>
                  <a:pt x="6665188" y="1384071"/>
                </a:lnTo>
                <a:lnTo>
                  <a:pt x="6681673" y="1340091"/>
                </a:lnTo>
                <a:lnTo>
                  <a:pt x="6694132" y="1294104"/>
                </a:lnTo>
                <a:lnTo>
                  <a:pt x="6702298" y="1246276"/>
                </a:lnTo>
                <a:lnTo>
                  <a:pt x="6705892" y="1198041"/>
                </a:lnTo>
                <a:close/>
              </a:path>
            </a:pathLst>
          </a:custGeom>
          <a:solidFill>
            <a:srgbClr val="FFFFFF"/>
          </a:solidFill>
        </p:spPr>
        <p:txBody>
          <a:bodyPr wrap="square" lIns="0" tIns="0" rIns="0" bIns="0" rtlCol="0"/>
          <a:lstStyle/>
          <a:p>
            <a:endParaRPr/>
          </a:p>
        </p:txBody>
      </p:sp>
      <p:sp>
        <p:nvSpPr>
          <p:cNvPr id="13" name="Rectangle 12">
            <a:extLst>
              <a:ext uri="{FF2B5EF4-FFF2-40B4-BE49-F238E27FC236}">
                <a16:creationId xmlns:a16="http://schemas.microsoft.com/office/drawing/2014/main" id="{FB5931A4-5C42-488B-A833-88D4136F6D79}"/>
              </a:ext>
            </a:extLst>
          </p:cNvPr>
          <p:cNvSpPr/>
          <p:nvPr/>
        </p:nvSpPr>
        <p:spPr>
          <a:xfrm>
            <a:off x="3271982" y="1652883"/>
            <a:ext cx="6430818" cy="1938992"/>
          </a:xfrm>
          <a:prstGeom prst="rect">
            <a:avLst/>
          </a:prstGeom>
        </p:spPr>
        <p:txBody>
          <a:bodyPr wrap="square">
            <a:spAutoFit/>
          </a:bodyPr>
          <a:lstStyle/>
          <a:p>
            <a:r>
              <a:rPr lang="en-GB" sz="4000" b="1">
                <a:solidFill>
                  <a:srgbClr val="005F72"/>
                </a:solidFill>
                <a:latin typeface="FS Lola" panose="02000506050000020004"/>
              </a:rPr>
              <a:t>Do you like the sound of this, could an Apprenticeship be for you? </a:t>
            </a:r>
          </a:p>
        </p:txBody>
      </p:sp>
      <p:sp>
        <p:nvSpPr>
          <p:cNvPr id="42" name="object 5">
            <a:extLst>
              <a:ext uri="{FF2B5EF4-FFF2-40B4-BE49-F238E27FC236}">
                <a16:creationId xmlns:a16="http://schemas.microsoft.com/office/drawing/2014/main" id="{4F7FF197-952D-4FBD-95B5-10A7D7F29D13}"/>
              </a:ext>
            </a:extLst>
          </p:cNvPr>
          <p:cNvSpPr/>
          <p:nvPr/>
        </p:nvSpPr>
        <p:spPr>
          <a:xfrm>
            <a:off x="1533232" y="2420917"/>
            <a:ext cx="264795" cy="287655"/>
          </a:xfrm>
          <a:custGeom>
            <a:avLst/>
            <a:gdLst/>
            <a:ahLst/>
            <a:cxnLst/>
            <a:rect l="l" t="t" r="r" b="b"/>
            <a:pathLst>
              <a:path w="264794" h="287655">
                <a:moveTo>
                  <a:pt x="129265" y="0"/>
                </a:moveTo>
                <a:lnTo>
                  <a:pt x="70259" y="14877"/>
                </a:lnTo>
                <a:lnTo>
                  <a:pt x="23337" y="55563"/>
                </a:lnTo>
                <a:lnTo>
                  <a:pt x="0" y="120512"/>
                </a:lnTo>
                <a:lnTo>
                  <a:pt x="768" y="161602"/>
                </a:lnTo>
                <a:lnTo>
                  <a:pt x="10404" y="201416"/>
                </a:lnTo>
                <a:lnTo>
                  <a:pt x="49347" y="257833"/>
                </a:lnTo>
                <a:lnTo>
                  <a:pt x="104938" y="284581"/>
                </a:lnTo>
                <a:lnTo>
                  <a:pt x="135382" y="287310"/>
                </a:lnTo>
                <a:lnTo>
                  <a:pt x="165676" y="283200"/>
                </a:lnTo>
                <a:lnTo>
                  <a:pt x="220064" y="255229"/>
                </a:lnTo>
                <a:lnTo>
                  <a:pt x="256604" y="202207"/>
                </a:lnTo>
                <a:lnTo>
                  <a:pt x="264588" y="166783"/>
                </a:lnTo>
                <a:lnTo>
                  <a:pt x="263798" y="125673"/>
                </a:lnTo>
                <a:lnTo>
                  <a:pt x="254186" y="85860"/>
                </a:lnTo>
                <a:lnTo>
                  <a:pt x="215277" y="29455"/>
                </a:lnTo>
                <a:lnTo>
                  <a:pt x="159706" y="2722"/>
                </a:lnTo>
                <a:lnTo>
                  <a:pt x="129265" y="0"/>
                </a:lnTo>
                <a:close/>
              </a:path>
            </a:pathLst>
          </a:custGeom>
          <a:solidFill>
            <a:srgbClr val="FFFFFF"/>
          </a:solidFill>
        </p:spPr>
        <p:txBody>
          <a:bodyPr wrap="square" lIns="0" tIns="0" rIns="0" bIns="0" rtlCol="0"/>
          <a:lstStyle/>
          <a:p>
            <a:endParaRPr/>
          </a:p>
        </p:txBody>
      </p:sp>
      <p:sp>
        <p:nvSpPr>
          <p:cNvPr id="43" name="object 6">
            <a:extLst>
              <a:ext uri="{FF2B5EF4-FFF2-40B4-BE49-F238E27FC236}">
                <a16:creationId xmlns:a16="http://schemas.microsoft.com/office/drawing/2014/main" id="{8E318553-841F-452E-AF94-19CA3287706D}"/>
              </a:ext>
            </a:extLst>
          </p:cNvPr>
          <p:cNvSpPr/>
          <p:nvPr/>
        </p:nvSpPr>
        <p:spPr>
          <a:xfrm>
            <a:off x="-48940" y="-176469"/>
            <a:ext cx="13256938" cy="1294486"/>
          </a:xfrm>
          <a:prstGeom prst="rect">
            <a:avLst/>
          </a:prstGeom>
          <a:solidFill>
            <a:srgbClr val="005F72"/>
          </a:solidFill>
        </p:spPr>
        <p:txBody>
          <a:bodyPr wrap="square" lIns="0" tIns="0" rIns="0" bIns="0" rtlCol="0"/>
          <a:lstStyle/>
          <a:p>
            <a:endParaRPr/>
          </a:p>
        </p:txBody>
      </p:sp>
      <p:pic>
        <p:nvPicPr>
          <p:cNvPr id="41" name="Graphic 40">
            <a:extLst>
              <a:ext uri="{FF2B5EF4-FFF2-40B4-BE49-F238E27FC236}">
                <a16:creationId xmlns:a16="http://schemas.microsoft.com/office/drawing/2014/main" id="{9B8BE77B-A7C1-454F-ADAF-F1828D39D17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6271" y="-47610"/>
            <a:ext cx="2688373" cy="1043546"/>
          </a:xfrm>
          <a:prstGeom prst="rect">
            <a:avLst/>
          </a:prstGeom>
        </p:spPr>
      </p:pic>
      <p:sp>
        <p:nvSpPr>
          <p:cNvPr id="14" name="Rectangle 13">
            <a:extLst>
              <a:ext uri="{FF2B5EF4-FFF2-40B4-BE49-F238E27FC236}">
                <a16:creationId xmlns:a16="http://schemas.microsoft.com/office/drawing/2014/main" id="{F7F9FFBF-55B0-40F5-87BD-E25E831E9541}"/>
              </a:ext>
            </a:extLst>
          </p:cNvPr>
          <p:cNvSpPr/>
          <p:nvPr/>
        </p:nvSpPr>
        <p:spPr>
          <a:xfrm>
            <a:off x="3567389" y="4394919"/>
            <a:ext cx="8131468" cy="42905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bject 37"/>
          <p:cNvSpPr txBox="1"/>
          <p:nvPr/>
        </p:nvSpPr>
        <p:spPr>
          <a:xfrm>
            <a:off x="3763090" y="3782840"/>
            <a:ext cx="8263586" cy="4652556"/>
          </a:xfrm>
          <a:prstGeom prst="rect">
            <a:avLst/>
          </a:prstGeom>
        </p:spPr>
        <p:txBody>
          <a:bodyPr vert="horz" wrap="square" lIns="0" tIns="12700" rIns="0" bIns="0" rtlCol="0">
            <a:spAutoFit/>
          </a:bodyPr>
          <a:lstStyle/>
          <a:p>
            <a:pPr marL="12700" marR="5080">
              <a:lnSpc>
                <a:spcPct val="125000"/>
              </a:lnSpc>
              <a:spcBef>
                <a:spcPts val="100"/>
              </a:spcBef>
            </a:pPr>
            <a:endParaRPr lang="en-GB" sz="3000" b="1">
              <a:solidFill>
                <a:srgbClr val="FFFFFF"/>
              </a:solidFill>
              <a:latin typeface="Proxima Nova Rg"/>
              <a:cs typeface="Proxima Nova Rg"/>
            </a:endParaRPr>
          </a:p>
          <a:p>
            <a:r>
              <a:rPr lang="en-GB" sz="4400" b="1">
                <a:solidFill>
                  <a:srgbClr val="005F72"/>
                </a:solidFill>
                <a:latin typeface="Calibri" pitchFamily="34" charset="0"/>
                <a:cs typeface="Calibri" pitchFamily="34" charset="0"/>
              </a:rPr>
              <a:t>Find out more: </a:t>
            </a:r>
          </a:p>
          <a:p>
            <a:br>
              <a:rPr lang="en-GB" sz="4400" b="1">
                <a:solidFill>
                  <a:srgbClr val="005F72"/>
                </a:solidFill>
                <a:latin typeface="Calibri" pitchFamily="34" charset="0"/>
                <a:cs typeface="Calibri" pitchFamily="34" charset="0"/>
              </a:rPr>
            </a:br>
            <a:r>
              <a:rPr lang="en-GB" sz="4400" b="1">
                <a:solidFill>
                  <a:srgbClr val="005F72"/>
                </a:solidFill>
                <a:latin typeface="Calibri" pitchFamily="34" charset="0"/>
                <a:cs typeface="Calibri" pitchFamily="34" charset="0"/>
              </a:rPr>
              <a:t>Visit </a:t>
            </a:r>
            <a:r>
              <a:rPr lang="en-GB" sz="4400" b="1">
                <a:solidFill>
                  <a:srgbClr val="005F72"/>
                </a:solidFill>
                <a:latin typeface="Calibri" pitchFamily="34" charset="0"/>
                <a:cs typeface="Calibri" pitchFamily="34" charset="0"/>
                <a:hlinkClick r:id="rId11">
                  <a:extLst>
                    <a:ext uri="{A12FA001-AC4F-418D-AE19-62706E023703}">
                      <ahyp:hlinkClr xmlns:ahyp="http://schemas.microsoft.com/office/drawing/2018/hyperlinkcolor" val="tx"/>
                    </a:ext>
                  </a:extLst>
                </a:hlinkClick>
              </a:rPr>
              <a:t>www.apprenticeships.scot</a:t>
            </a:r>
            <a:endParaRPr lang="en-GB" sz="4400" b="1">
              <a:solidFill>
                <a:srgbClr val="005F72"/>
              </a:solidFill>
              <a:latin typeface="Calibri" pitchFamily="34" charset="0"/>
              <a:cs typeface="Calibri" pitchFamily="34" charset="0"/>
            </a:endParaRPr>
          </a:p>
          <a:p>
            <a:endParaRPr lang="en-GB" sz="4400" b="1">
              <a:solidFill>
                <a:srgbClr val="005F72"/>
              </a:solidFill>
              <a:latin typeface="Calibri" pitchFamily="34" charset="0"/>
              <a:cs typeface="Calibri" pitchFamily="34" charset="0"/>
            </a:endParaRPr>
          </a:p>
          <a:p>
            <a:r>
              <a:rPr lang="en-GB" sz="4400" b="1">
                <a:solidFill>
                  <a:srgbClr val="005F72"/>
                </a:solidFill>
                <a:latin typeface="Calibri" pitchFamily="34" charset="0"/>
                <a:cs typeface="Calibri" pitchFamily="34" charset="0"/>
              </a:rPr>
              <a:t>Speak to your Careers Adviser or School Teacher. </a:t>
            </a:r>
            <a:endParaRPr lang="en-GB" sz="3000" b="1">
              <a:solidFill>
                <a:srgbClr val="005F72"/>
              </a:solidFill>
              <a:latin typeface="Proxima Nova Rg"/>
              <a:cs typeface="Proxima Nova Rg"/>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715" y="2540"/>
            <a:ext cx="12999085" cy="9751060"/>
          </a:xfrm>
          <a:custGeom>
            <a:avLst/>
            <a:gdLst/>
            <a:ahLst/>
            <a:cxnLst/>
            <a:rect l="l" t="t" r="r" b="b"/>
            <a:pathLst>
              <a:path w="12999085" h="9751060">
                <a:moveTo>
                  <a:pt x="12998881" y="0"/>
                </a:moveTo>
                <a:lnTo>
                  <a:pt x="0" y="0"/>
                </a:lnTo>
                <a:lnTo>
                  <a:pt x="0" y="9750767"/>
                </a:lnTo>
                <a:lnTo>
                  <a:pt x="12998881" y="9750767"/>
                </a:lnTo>
                <a:lnTo>
                  <a:pt x="12998881" y="0"/>
                </a:lnTo>
                <a:close/>
              </a:path>
            </a:pathLst>
          </a:custGeom>
          <a:solidFill>
            <a:srgbClr val="91AD2C"/>
          </a:solidFill>
        </p:spPr>
        <p:txBody>
          <a:bodyPr wrap="square" lIns="0" tIns="0" rIns="0" bIns="0" rtlCol="0"/>
          <a:lstStyle/>
          <a:p>
            <a:endParaRPr/>
          </a:p>
        </p:txBody>
      </p:sp>
      <p:grpSp>
        <p:nvGrpSpPr>
          <p:cNvPr id="4" name="object 6">
            <a:extLst>
              <a:ext uri="{FF2B5EF4-FFF2-40B4-BE49-F238E27FC236}">
                <a16:creationId xmlns:a16="http://schemas.microsoft.com/office/drawing/2014/main" id="{60C01F7C-17F9-964D-9F63-AF4F2A9EAEFB}"/>
              </a:ext>
            </a:extLst>
          </p:cNvPr>
          <p:cNvGrpSpPr/>
          <p:nvPr/>
        </p:nvGrpSpPr>
        <p:grpSpPr>
          <a:xfrm>
            <a:off x="10528865" y="5396454"/>
            <a:ext cx="2083646" cy="3792338"/>
            <a:chOff x="3932729" y="4304782"/>
            <a:chExt cx="2565400" cy="4669155"/>
          </a:xfrm>
        </p:grpSpPr>
        <p:sp>
          <p:nvSpPr>
            <p:cNvPr id="5" name="object 7">
              <a:extLst>
                <a:ext uri="{FF2B5EF4-FFF2-40B4-BE49-F238E27FC236}">
                  <a16:creationId xmlns:a16="http://schemas.microsoft.com/office/drawing/2014/main" id="{C7E26998-7035-0347-B10C-499F20225F62}"/>
                </a:ext>
              </a:extLst>
            </p:cNvPr>
            <p:cNvSpPr/>
            <p:nvPr/>
          </p:nvSpPr>
          <p:spPr>
            <a:xfrm>
              <a:off x="4308652" y="6387363"/>
              <a:ext cx="1634489" cy="1281430"/>
            </a:xfrm>
            <a:custGeom>
              <a:avLst/>
              <a:gdLst/>
              <a:ahLst/>
              <a:cxnLst/>
              <a:rect l="l" t="t" r="r" b="b"/>
              <a:pathLst>
                <a:path w="1634489" h="1281429">
                  <a:moveTo>
                    <a:pt x="1634109" y="0"/>
                  </a:moveTo>
                  <a:lnTo>
                    <a:pt x="0" y="0"/>
                  </a:lnTo>
                  <a:lnTo>
                    <a:pt x="0" y="1281214"/>
                  </a:lnTo>
                  <a:lnTo>
                    <a:pt x="1634109" y="1281214"/>
                  </a:lnTo>
                  <a:lnTo>
                    <a:pt x="1634109" y="0"/>
                  </a:lnTo>
                  <a:close/>
                </a:path>
              </a:pathLst>
            </a:custGeom>
            <a:solidFill>
              <a:srgbClr val="FFFFFF"/>
            </a:solidFill>
          </p:spPr>
          <p:txBody>
            <a:bodyPr wrap="square" lIns="0" tIns="0" rIns="0" bIns="0" rtlCol="0"/>
            <a:lstStyle/>
            <a:p>
              <a:endParaRPr/>
            </a:p>
          </p:txBody>
        </p:sp>
        <p:sp>
          <p:nvSpPr>
            <p:cNvPr id="6" name="object 8">
              <a:extLst>
                <a:ext uri="{FF2B5EF4-FFF2-40B4-BE49-F238E27FC236}">
                  <a16:creationId xmlns:a16="http://schemas.microsoft.com/office/drawing/2014/main" id="{D39B102B-63D1-E14F-8BA2-C67BFDE290A3}"/>
                </a:ext>
              </a:extLst>
            </p:cNvPr>
            <p:cNvSpPr/>
            <p:nvPr/>
          </p:nvSpPr>
          <p:spPr>
            <a:xfrm>
              <a:off x="4501121" y="7637068"/>
              <a:ext cx="1249680" cy="1336675"/>
            </a:xfrm>
            <a:custGeom>
              <a:avLst/>
              <a:gdLst/>
              <a:ahLst/>
              <a:cxnLst/>
              <a:rect l="l" t="t" r="r" b="b"/>
              <a:pathLst>
                <a:path w="1249679" h="1336675">
                  <a:moveTo>
                    <a:pt x="346100" y="0"/>
                  </a:moveTo>
                  <a:lnTo>
                    <a:pt x="51066" y="0"/>
                  </a:lnTo>
                  <a:lnTo>
                    <a:pt x="215671" y="1251153"/>
                  </a:lnTo>
                  <a:lnTo>
                    <a:pt x="0" y="1251153"/>
                  </a:lnTo>
                  <a:lnTo>
                    <a:pt x="0" y="1336243"/>
                  </a:lnTo>
                  <a:lnTo>
                    <a:pt x="346100" y="1336243"/>
                  </a:lnTo>
                  <a:lnTo>
                    <a:pt x="346100" y="1293685"/>
                  </a:lnTo>
                  <a:lnTo>
                    <a:pt x="346100" y="1251153"/>
                  </a:lnTo>
                  <a:lnTo>
                    <a:pt x="346100" y="0"/>
                  </a:lnTo>
                  <a:close/>
                </a:path>
                <a:path w="1249679" h="1336675">
                  <a:moveTo>
                    <a:pt x="1249146" y="1251153"/>
                  </a:moveTo>
                  <a:lnTo>
                    <a:pt x="1027772" y="1251153"/>
                  </a:lnTo>
                  <a:lnTo>
                    <a:pt x="1192415" y="0"/>
                  </a:lnTo>
                  <a:lnTo>
                    <a:pt x="897356" y="0"/>
                  </a:lnTo>
                  <a:lnTo>
                    <a:pt x="897356" y="1293685"/>
                  </a:lnTo>
                  <a:lnTo>
                    <a:pt x="903046" y="1293685"/>
                  </a:lnTo>
                  <a:lnTo>
                    <a:pt x="903046" y="1336243"/>
                  </a:lnTo>
                  <a:lnTo>
                    <a:pt x="1249146" y="1336243"/>
                  </a:lnTo>
                  <a:lnTo>
                    <a:pt x="1249146" y="1251153"/>
                  </a:lnTo>
                  <a:close/>
                </a:path>
              </a:pathLst>
            </a:custGeom>
            <a:solidFill>
              <a:srgbClr val="24211F"/>
            </a:solidFill>
          </p:spPr>
          <p:txBody>
            <a:bodyPr wrap="square" lIns="0" tIns="0" rIns="0" bIns="0" rtlCol="0"/>
            <a:lstStyle/>
            <a:p>
              <a:endParaRPr/>
            </a:p>
          </p:txBody>
        </p:sp>
        <p:sp>
          <p:nvSpPr>
            <p:cNvPr id="7" name="object 9">
              <a:extLst>
                <a:ext uri="{FF2B5EF4-FFF2-40B4-BE49-F238E27FC236}">
                  <a16:creationId xmlns:a16="http://schemas.microsoft.com/office/drawing/2014/main" id="{0F52AC64-6991-8B41-BA14-C4188F061B8A}"/>
                </a:ext>
              </a:extLst>
            </p:cNvPr>
            <p:cNvSpPr/>
            <p:nvPr/>
          </p:nvSpPr>
          <p:spPr>
            <a:xfrm>
              <a:off x="4348354" y="5110735"/>
              <a:ext cx="1560830" cy="1276985"/>
            </a:xfrm>
            <a:custGeom>
              <a:avLst/>
              <a:gdLst/>
              <a:ahLst/>
              <a:cxnLst/>
              <a:rect l="l" t="t" r="r" b="b"/>
              <a:pathLst>
                <a:path w="1560829" h="1276985">
                  <a:moveTo>
                    <a:pt x="1560360" y="0"/>
                  </a:moveTo>
                  <a:lnTo>
                    <a:pt x="0" y="0"/>
                  </a:lnTo>
                  <a:lnTo>
                    <a:pt x="0" y="1276642"/>
                  </a:lnTo>
                  <a:lnTo>
                    <a:pt x="1560360" y="1276642"/>
                  </a:lnTo>
                  <a:lnTo>
                    <a:pt x="1560360" y="0"/>
                  </a:lnTo>
                  <a:close/>
                </a:path>
              </a:pathLst>
            </a:custGeom>
            <a:solidFill>
              <a:srgbClr val="A48161"/>
            </a:solidFill>
          </p:spPr>
          <p:txBody>
            <a:bodyPr wrap="square" lIns="0" tIns="0" rIns="0" bIns="0" rtlCol="0"/>
            <a:lstStyle/>
            <a:p>
              <a:endParaRPr/>
            </a:p>
          </p:txBody>
        </p:sp>
        <p:sp>
          <p:nvSpPr>
            <p:cNvPr id="8" name="object 10">
              <a:extLst>
                <a:ext uri="{FF2B5EF4-FFF2-40B4-BE49-F238E27FC236}">
                  <a16:creationId xmlns:a16="http://schemas.microsoft.com/office/drawing/2014/main" id="{3CD3A4C7-9849-294B-8BC7-8918D1F503A9}"/>
                </a:ext>
              </a:extLst>
            </p:cNvPr>
            <p:cNvSpPr/>
            <p:nvPr/>
          </p:nvSpPr>
          <p:spPr>
            <a:xfrm>
              <a:off x="4505274" y="6387375"/>
              <a:ext cx="1235710" cy="466090"/>
            </a:xfrm>
            <a:custGeom>
              <a:avLst/>
              <a:gdLst/>
              <a:ahLst/>
              <a:cxnLst/>
              <a:rect l="l" t="t" r="r" b="b"/>
              <a:pathLst>
                <a:path w="1235710" h="466090">
                  <a:moveTo>
                    <a:pt x="492760" y="0"/>
                  </a:moveTo>
                  <a:lnTo>
                    <a:pt x="0" y="0"/>
                  </a:lnTo>
                  <a:lnTo>
                    <a:pt x="471055" y="465480"/>
                  </a:lnTo>
                  <a:lnTo>
                    <a:pt x="492760" y="119151"/>
                  </a:lnTo>
                  <a:lnTo>
                    <a:pt x="492760" y="0"/>
                  </a:lnTo>
                  <a:close/>
                </a:path>
                <a:path w="1235710" h="466090">
                  <a:moveTo>
                    <a:pt x="1235633" y="0"/>
                  </a:moveTo>
                  <a:lnTo>
                    <a:pt x="748068" y="0"/>
                  </a:lnTo>
                  <a:lnTo>
                    <a:pt x="748068" y="119151"/>
                  </a:lnTo>
                  <a:lnTo>
                    <a:pt x="769683" y="465493"/>
                  </a:lnTo>
                  <a:lnTo>
                    <a:pt x="1235633" y="0"/>
                  </a:lnTo>
                  <a:close/>
                </a:path>
              </a:pathLst>
            </a:custGeom>
            <a:solidFill>
              <a:srgbClr val="EDECED"/>
            </a:solidFill>
          </p:spPr>
          <p:txBody>
            <a:bodyPr wrap="square" lIns="0" tIns="0" rIns="0" bIns="0" rtlCol="0"/>
            <a:lstStyle/>
            <a:p>
              <a:endParaRPr/>
            </a:p>
          </p:txBody>
        </p:sp>
        <p:sp>
          <p:nvSpPr>
            <p:cNvPr id="9" name="object 11">
              <a:extLst>
                <a:ext uri="{FF2B5EF4-FFF2-40B4-BE49-F238E27FC236}">
                  <a16:creationId xmlns:a16="http://schemas.microsoft.com/office/drawing/2014/main" id="{ADEF62ED-B890-E342-A5DE-F4765CFC9ED7}"/>
                </a:ext>
              </a:extLst>
            </p:cNvPr>
            <p:cNvSpPr/>
            <p:nvPr/>
          </p:nvSpPr>
          <p:spPr>
            <a:xfrm>
              <a:off x="4998041" y="6387368"/>
              <a:ext cx="255904" cy="119380"/>
            </a:xfrm>
            <a:custGeom>
              <a:avLst/>
              <a:gdLst/>
              <a:ahLst/>
              <a:cxnLst/>
              <a:rect l="l" t="t" r="r" b="b"/>
              <a:pathLst>
                <a:path w="255904" h="119379">
                  <a:moveTo>
                    <a:pt x="255320" y="0"/>
                  </a:moveTo>
                  <a:lnTo>
                    <a:pt x="0" y="0"/>
                  </a:lnTo>
                  <a:lnTo>
                    <a:pt x="0" y="119151"/>
                  </a:lnTo>
                  <a:lnTo>
                    <a:pt x="127660" y="119151"/>
                  </a:lnTo>
                  <a:lnTo>
                    <a:pt x="255320" y="119151"/>
                  </a:lnTo>
                  <a:lnTo>
                    <a:pt x="255320" y="0"/>
                  </a:lnTo>
                  <a:close/>
                </a:path>
              </a:pathLst>
            </a:custGeom>
            <a:solidFill>
              <a:srgbClr val="E94E0F"/>
            </a:solidFill>
          </p:spPr>
          <p:txBody>
            <a:bodyPr wrap="square" lIns="0" tIns="0" rIns="0" bIns="0" rtlCol="0"/>
            <a:lstStyle/>
            <a:p>
              <a:endParaRPr/>
            </a:p>
          </p:txBody>
        </p:sp>
        <p:sp>
          <p:nvSpPr>
            <p:cNvPr id="10" name="object 12">
              <a:extLst>
                <a:ext uri="{FF2B5EF4-FFF2-40B4-BE49-F238E27FC236}">
                  <a16:creationId xmlns:a16="http://schemas.microsoft.com/office/drawing/2014/main" id="{032745B6-6016-F544-A644-86E63BB5230C}"/>
                </a:ext>
              </a:extLst>
            </p:cNvPr>
            <p:cNvSpPr/>
            <p:nvPr/>
          </p:nvSpPr>
          <p:spPr>
            <a:xfrm>
              <a:off x="4949984" y="6506517"/>
              <a:ext cx="352425" cy="1027430"/>
            </a:xfrm>
            <a:custGeom>
              <a:avLst/>
              <a:gdLst/>
              <a:ahLst/>
              <a:cxnLst/>
              <a:rect l="l" t="t" r="r" b="b"/>
              <a:pathLst>
                <a:path w="352425" h="1027429">
                  <a:moveTo>
                    <a:pt x="303364" y="0"/>
                  </a:moveTo>
                  <a:lnTo>
                    <a:pt x="48056" y="0"/>
                  </a:lnTo>
                  <a:lnTo>
                    <a:pt x="0" y="848055"/>
                  </a:lnTo>
                  <a:lnTo>
                    <a:pt x="178536" y="1027264"/>
                  </a:lnTo>
                  <a:lnTo>
                    <a:pt x="352196" y="845197"/>
                  </a:lnTo>
                  <a:lnTo>
                    <a:pt x="303364" y="0"/>
                  </a:lnTo>
                  <a:close/>
                </a:path>
              </a:pathLst>
            </a:custGeom>
            <a:solidFill>
              <a:srgbClr val="F59A00"/>
            </a:solidFill>
          </p:spPr>
          <p:txBody>
            <a:bodyPr wrap="square" lIns="0" tIns="0" rIns="0" bIns="0" rtlCol="0"/>
            <a:lstStyle/>
            <a:p>
              <a:endParaRPr/>
            </a:p>
          </p:txBody>
        </p:sp>
        <p:sp>
          <p:nvSpPr>
            <p:cNvPr id="11" name="object 13">
              <a:extLst>
                <a:ext uri="{FF2B5EF4-FFF2-40B4-BE49-F238E27FC236}">
                  <a16:creationId xmlns:a16="http://schemas.microsoft.com/office/drawing/2014/main" id="{93B0B0E5-59D1-044A-A5F2-CF2C7FAE9B65}"/>
                </a:ext>
              </a:extLst>
            </p:cNvPr>
            <p:cNvSpPr/>
            <p:nvPr/>
          </p:nvSpPr>
          <p:spPr>
            <a:xfrm>
              <a:off x="4552226" y="6387375"/>
              <a:ext cx="1147445" cy="259079"/>
            </a:xfrm>
            <a:custGeom>
              <a:avLst/>
              <a:gdLst/>
              <a:ahLst/>
              <a:cxnLst/>
              <a:rect l="l" t="t" r="r" b="b"/>
              <a:pathLst>
                <a:path w="1147445" h="259079">
                  <a:moveTo>
                    <a:pt x="573468" y="0"/>
                  </a:moveTo>
                  <a:lnTo>
                    <a:pt x="0" y="0"/>
                  </a:lnTo>
                  <a:lnTo>
                    <a:pt x="224028" y="258991"/>
                  </a:lnTo>
                  <a:lnTo>
                    <a:pt x="573468" y="0"/>
                  </a:lnTo>
                  <a:close/>
                </a:path>
                <a:path w="1147445" h="259079">
                  <a:moveTo>
                    <a:pt x="1146937" y="0"/>
                  </a:moveTo>
                  <a:lnTo>
                    <a:pt x="573468" y="0"/>
                  </a:lnTo>
                  <a:lnTo>
                    <a:pt x="922909" y="258991"/>
                  </a:lnTo>
                  <a:lnTo>
                    <a:pt x="1146937" y="0"/>
                  </a:lnTo>
                  <a:close/>
                </a:path>
              </a:pathLst>
            </a:custGeom>
            <a:solidFill>
              <a:srgbClr val="FFFFFF"/>
            </a:solidFill>
          </p:spPr>
          <p:txBody>
            <a:bodyPr wrap="square" lIns="0" tIns="0" rIns="0" bIns="0" rtlCol="0"/>
            <a:lstStyle/>
            <a:p>
              <a:endParaRPr/>
            </a:p>
          </p:txBody>
        </p:sp>
        <p:sp>
          <p:nvSpPr>
            <p:cNvPr id="12" name="object 14">
              <a:extLst>
                <a:ext uri="{FF2B5EF4-FFF2-40B4-BE49-F238E27FC236}">
                  <a16:creationId xmlns:a16="http://schemas.microsoft.com/office/drawing/2014/main" id="{BC306417-F8DA-674A-A0BB-956C8A6A277B}"/>
                </a:ext>
              </a:extLst>
            </p:cNvPr>
            <p:cNvSpPr/>
            <p:nvPr/>
          </p:nvSpPr>
          <p:spPr>
            <a:xfrm>
              <a:off x="4794233" y="5538892"/>
              <a:ext cx="136182" cy="136156"/>
            </a:xfrm>
            <a:prstGeom prst="rect">
              <a:avLst/>
            </a:prstGeom>
            <a:blipFill>
              <a:blip r:embed="rId3" cstate="print"/>
              <a:stretch>
                <a:fillRect/>
              </a:stretch>
            </a:blipFill>
          </p:spPr>
          <p:txBody>
            <a:bodyPr wrap="square" lIns="0" tIns="0" rIns="0" bIns="0" rtlCol="0"/>
            <a:lstStyle/>
            <a:p>
              <a:endParaRPr/>
            </a:p>
          </p:txBody>
        </p:sp>
        <p:sp>
          <p:nvSpPr>
            <p:cNvPr id="13" name="object 15">
              <a:extLst>
                <a:ext uri="{FF2B5EF4-FFF2-40B4-BE49-F238E27FC236}">
                  <a16:creationId xmlns:a16="http://schemas.microsoft.com/office/drawing/2014/main" id="{38217B38-1097-7542-9A9B-4D3C6134B05A}"/>
                </a:ext>
              </a:extLst>
            </p:cNvPr>
            <p:cNvSpPr/>
            <p:nvPr/>
          </p:nvSpPr>
          <p:spPr>
            <a:xfrm>
              <a:off x="5673968" y="5538892"/>
              <a:ext cx="136169" cy="136156"/>
            </a:xfrm>
            <a:prstGeom prst="rect">
              <a:avLst/>
            </a:prstGeom>
            <a:blipFill>
              <a:blip r:embed="rId4" cstate="print"/>
              <a:stretch>
                <a:fillRect/>
              </a:stretch>
            </a:blipFill>
          </p:spPr>
          <p:txBody>
            <a:bodyPr wrap="square" lIns="0" tIns="0" rIns="0" bIns="0" rtlCol="0"/>
            <a:lstStyle/>
            <a:p>
              <a:endParaRPr/>
            </a:p>
          </p:txBody>
        </p:sp>
        <p:sp>
          <p:nvSpPr>
            <p:cNvPr id="14" name="object 16">
              <a:extLst>
                <a:ext uri="{FF2B5EF4-FFF2-40B4-BE49-F238E27FC236}">
                  <a16:creationId xmlns:a16="http://schemas.microsoft.com/office/drawing/2014/main" id="{49512795-1ED5-C646-96D0-63AFD8E856C4}"/>
                </a:ext>
              </a:extLst>
            </p:cNvPr>
            <p:cNvSpPr/>
            <p:nvPr/>
          </p:nvSpPr>
          <p:spPr>
            <a:xfrm>
              <a:off x="3932720" y="5186374"/>
              <a:ext cx="2565400" cy="2629535"/>
            </a:xfrm>
            <a:custGeom>
              <a:avLst/>
              <a:gdLst/>
              <a:ahLst/>
              <a:cxnLst/>
              <a:rect l="l" t="t" r="r" b="b"/>
              <a:pathLst>
                <a:path w="2565400" h="2629534">
                  <a:moveTo>
                    <a:pt x="651560" y="2493454"/>
                  </a:moveTo>
                  <a:lnTo>
                    <a:pt x="602665" y="2455684"/>
                  </a:lnTo>
                  <a:lnTo>
                    <a:pt x="556285" y="2418003"/>
                  </a:lnTo>
                  <a:lnTo>
                    <a:pt x="512457" y="2380462"/>
                  </a:lnTo>
                  <a:lnTo>
                    <a:pt x="471195" y="2343035"/>
                  </a:lnTo>
                  <a:lnTo>
                    <a:pt x="432511" y="2305774"/>
                  </a:lnTo>
                  <a:lnTo>
                    <a:pt x="396430" y="2268677"/>
                  </a:lnTo>
                  <a:lnTo>
                    <a:pt x="362953" y="2231758"/>
                  </a:lnTo>
                  <a:lnTo>
                    <a:pt x="332117" y="2195055"/>
                  </a:lnTo>
                  <a:lnTo>
                    <a:pt x="303911" y="2158555"/>
                  </a:lnTo>
                  <a:lnTo>
                    <a:pt x="278384" y="2122309"/>
                  </a:lnTo>
                  <a:lnTo>
                    <a:pt x="255524" y="2086305"/>
                  </a:lnTo>
                  <a:lnTo>
                    <a:pt x="227101" y="2034387"/>
                  </a:lnTo>
                  <a:lnTo>
                    <a:pt x="204393" y="1983041"/>
                  </a:lnTo>
                  <a:lnTo>
                    <a:pt x="187426" y="1932330"/>
                  </a:lnTo>
                  <a:lnTo>
                    <a:pt x="176225" y="1882343"/>
                  </a:lnTo>
                  <a:lnTo>
                    <a:pt x="170802" y="1833143"/>
                  </a:lnTo>
                  <a:lnTo>
                    <a:pt x="171183" y="1784819"/>
                  </a:lnTo>
                  <a:lnTo>
                    <a:pt x="180809" y="1721281"/>
                  </a:lnTo>
                  <a:lnTo>
                    <a:pt x="199402" y="1662290"/>
                  </a:lnTo>
                  <a:lnTo>
                    <a:pt x="225107" y="1608061"/>
                  </a:lnTo>
                  <a:lnTo>
                    <a:pt x="256057" y="1558734"/>
                  </a:lnTo>
                  <a:lnTo>
                    <a:pt x="290410" y="1514500"/>
                  </a:lnTo>
                  <a:lnTo>
                    <a:pt x="326288" y="1475549"/>
                  </a:lnTo>
                  <a:lnTo>
                    <a:pt x="361861" y="1442034"/>
                  </a:lnTo>
                  <a:lnTo>
                    <a:pt x="395249" y="1414145"/>
                  </a:lnTo>
                  <a:lnTo>
                    <a:pt x="448081" y="1375968"/>
                  </a:lnTo>
                  <a:lnTo>
                    <a:pt x="469912" y="1362405"/>
                  </a:lnTo>
                  <a:lnTo>
                    <a:pt x="428675" y="1287932"/>
                  </a:lnTo>
                  <a:lnTo>
                    <a:pt x="469722" y="1362506"/>
                  </a:lnTo>
                  <a:lnTo>
                    <a:pt x="387642" y="1213383"/>
                  </a:lnTo>
                  <a:lnTo>
                    <a:pt x="380479" y="1217472"/>
                  </a:lnTo>
                  <a:lnTo>
                    <a:pt x="344271" y="1240396"/>
                  </a:lnTo>
                  <a:lnTo>
                    <a:pt x="286639" y="1282661"/>
                  </a:lnTo>
                  <a:lnTo>
                    <a:pt x="252679" y="1310932"/>
                  </a:lnTo>
                  <a:lnTo>
                    <a:pt x="216839" y="1343914"/>
                  </a:lnTo>
                  <a:lnTo>
                    <a:pt x="180276" y="1381544"/>
                  </a:lnTo>
                  <a:lnTo>
                    <a:pt x="144157" y="1423784"/>
                  </a:lnTo>
                  <a:lnTo>
                    <a:pt x="109626" y="1470596"/>
                  </a:lnTo>
                  <a:lnTo>
                    <a:pt x="77851" y="1521929"/>
                  </a:lnTo>
                  <a:lnTo>
                    <a:pt x="49987" y="1577746"/>
                  </a:lnTo>
                  <a:lnTo>
                    <a:pt x="27190" y="1637995"/>
                  </a:lnTo>
                  <a:lnTo>
                    <a:pt x="10629" y="1702625"/>
                  </a:lnTo>
                  <a:lnTo>
                    <a:pt x="1460" y="1771611"/>
                  </a:lnTo>
                  <a:lnTo>
                    <a:pt x="0" y="1809864"/>
                  </a:lnTo>
                  <a:lnTo>
                    <a:pt x="1066" y="1848218"/>
                  </a:lnTo>
                  <a:lnTo>
                    <a:pt x="4660" y="1886661"/>
                  </a:lnTo>
                  <a:lnTo>
                    <a:pt x="10782" y="1925205"/>
                  </a:lnTo>
                  <a:lnTo>
                    <a:pt x="19418" y="1963839"/>
                  </a:lnTo>
                  <a:lnTo>
                    <a:pt x="30568" y="2002548"/>
                  </a:lnTo>
                  <a:lnTo>
                    <a:pt x="44234" y="2041334"/>
                  </a:lnTo>
                  <a:lnTo>
                    <a:pt x="60413" y="2080196"/>
                  </a:lnTo>
                  <a:lnTo>
                    <a:pt x="79108" y="2119122"/>
                  </a:lnTo>
                  <a:lnTo>
                    <a:pt x="100304" y="2158111"/>
                  </a:lnTo>
                  <a:lnTo>
                    <a:pt x="124002" y="2197163"/>
                  </a:lnTo>
                  <a:lnTo>
                    <a:pt x="150202" y="2236279"/>
                  </a:lnTo>
                  <a:lnTo>
                    <a:pt x="178904" y="2275433"/>
                  </a:lnTo>
                  <a:lnTo>
                    <a:pt x="210096" y="2314638"/>
                  </a:lnTo>
                  <a:lnTo>
                    <a:pt x="243776" y="2353881"/>
                  </a:lnTo>
                  <a:lnTo>
                    <a:pt x="279958" y="2393162"/>
                  </a:lnTo>
                  <a:lnTo>
                    <a:pt x="318617" y="2432481"/>
                  </a:lnTo>
                  <a:lnTo>
                    <a:pt x="359752" y="2471813"/>
                  </a:lnTo>
                  <a:lnTo>
                    <a:pt x="403390" y="2511183"/>
                  </a:lnTo>
                  <a:lnTo>
                    <a:pt x="449491" y="2550566"/>
                  </a:lnTo>
                  <a:lnTo>
                    <a:pt x="498068" y="2589961"/>
                  </a:lnTo>
                  <a:lnTo>
                    <a:pt x="549109" y="2629370"/>
                  </a:lnTo>
                  <a:lnTo>
                    <a:pt x="651560" y="2493454"/>
                  </a:lnTo>
                  <a:close/>
                </a:path>
                <a:path w="2565400" h="2629534">
                  <a:moveTo>
                    <a:pt x="2565387" y="596493"/>
                  </a:moveTo>
                  <a:lnTo>
                    <a:pt x="2563926" y="558241"/>
                  </a:lnTo>
                  <a:lnTo>
                    <a:pt x="2554757" y="489254"/>
                  </a:lnTo>
                  <a:lnTo>
                    <a:pt x="2538196" y="424611"/>
                  </a:lnTo>
                  <a:lnTo>
                    <a:pt x="2515412" y="364363"/>
                  </a:lnTo>
                  <a:lnTo>
                    <a:pt x="2487549" y="308546"/>
                  </a:lnTo>
                  <a:lnTo>
                    <a:pt x="2455773" y="257213"/>
                  </a:lnTo>
                  <a:lnTo>
                    <a:pt x="2421242" y="210400"/>
                  </a:lnTo>
                  <a:lnTo>
                    <a:pt x="2385123" y="168160"/>
                  </a:lnTo>
                  <a:lnTo>
                    <a:pt x="2348560" y="130530"/>
                  </a:lnTo>
                  <a:lnTo>
                    <a:pt x="2312720" y="97548"/>
                  </a:lnTo>
                  <a:lnTo>
                    <a:pt x="2278761" y="69278"/>
                  </a:lnTo>
                  <a:lnTo>
                    <a:pt x="2247836" y="45758"/>
                  </a:lnTo>
                  <a:lnTo>
                    <a:pt x="2199767" y="13119"/>
                  </a:lnTo>
                  <a:lnTo>
                    <a:pt x="2177758" y="0"/>
                  </a:lnTo>
                  <a:lnTo>
                    <a:pt x="2095474" y="149009"/>
                  </a:lnTo>
                  <a:lnTo>
                    <a:pt x="2101596" y="152628"/>
                  </a:lnTo>
                  <a:lnTo>
                    <a:pt x="2117318" y="162572"/>
                  </a:lnTo>
                  <a:lnTo>
                    <a:pt x="2170138" y="200761"/>
                  </a:lnTo>
                  <a:lnTo>
                    <a:pt x="2203539" y="228650"/>
                  </a:lnTo>
                  <a:lnTo>
                    <a:pt x="2239099" y="262153"/>
                  </a:lnTo>
                  <a:lnTo>
                    <a:pt x="2274989" y="301117"/>
                  </a:lnTo>
                  <a:lnTo>
                    <a:pt x="2309330" y="345338"/>
                  </a:lnTo>
                  <a:lnTo>
                    <a:pt x="2340292" y="394665"/>
                  </a:lnTo>
                  <a:lnTo>
                    <a:pt x="2365984" y="448906"/>
                  </a:lnTo>
                  <a:lnTo>
                    <a:pt x="2384577" y="507885"/>
                  </a:lnTo>
                  <a:lnTo>
                    <a:pt x="2394204" y="571436"/>
                  </a:lnTo>
                  <a:lnTo>
                    <a:pt x="2394585" y="619747"/>
                  </a:lnTo>
                  <a:lnTo>
                    <a:pt x="2389162" y="668947"/>
                  </a:lnTo>
                  <a:lnTo>
                    <a:pt x="2377960" y="718947"/>
                  </a:lnTo>
                  <a:lnTo>
                    <a:pt x="2360993" y="769658"/>
                  </a:lnTo>
                  <a:lnTo>
                    <a:pt x="2338286" y="821004"/>
                  </a:lnTo>
                  <a:lnTo>
                    <a:pt x="2309863" y="872909"/>
                  </a:lnTo>
                  <a:lnTo>
                    <a:pt x="2287003" y="908900"/>
                  </a:lnTo>
                  <a:lnTo>
                    <a:pt x="2261476" y="945159"/>
                  </a:lnTo>
                  <a:lnTo>
                    <a:pt x="2233282" y="981646"/>
                  </a:lnTo>
                  <a:lnTo>
                    <a:pt x="2202434" y="1018362"/>
                  </a:lnTo>
                  <a:lnTo>
                    <a:pt x="2168969" y="1055268"/>
                  </a:lnTo>
                  <a:lnTo>
                    <a:pt x="2132876" y="1092377"/>
                  </a:lnTo>
                  <a:lnTo>
                    <a:pt x="2094191" y="1129639"/>
                  </a:lnTo>
                  <a:lnTo>
                    <a:pt x="2052929" y="1167066"/>
                  </a:lnTo>
                  <a:lnTo>
                    <a:pt x="2009101" y="1204620"/>
                  </a:lnTo>
                  <a:lnTo>
                    <a:pt x="1962721" y="1242288"/>
                  </a:lnTo>
                  <a:lnTo>
                    <a:pt x="1913826" y="1280071"/>
                  </a:lnTo>
                  <a:lnTo>
                    <a:pt x="2016302" y="1415986"/>
                  </a:lnTo>
                  <a:lnTo>
                    <a:pt x="2067344" y="1376578"/>
                  </a:lnTo>
                  <a:lnTo>
                    <a:pt x="2115921" y="1337170"/>
                  </a:lnTo>
                  <a:lnTo>
                    <a:pt x="2162022" y="1297787"/>
                  </a:lnTo>
                  <a:lnTo>
                    <a:pt x="2205647" y="1258430"/>
                  </a:lnTo>
                  <a:lnTo>
                    <a:pt x="2246782" y="1219085"/>
                  </a:lnTo>
                  <a:lnTo>
                    <a:pt x="2285454" y="1179766"/>
                  </a:lnTo>
                  <a:lnTo>
                    <a:pt x="2321623" y="1140485"/>
                  </a:lnTo>
                  <a:lnTo>
                    <a:pt x="2355304" y="1101242"/>
                  </a:lnTo>
                  <a:lnTo>
                    <a:pt x="2386495" y="1062050"/>
                  </a:lnTo>
                  <a:lnTo>
                    <a:pt x="2415197" y="1022883"/>
                  </a:lnTo>
                  <a:lnTo>
                    <a:pt x="2441397" y="983780"/>
                  </a:lnTo>
                  <a:lnTo>
                    <a:pt x="2465095" y="944727"/>
                  </a:lnTo>
                  <a:lnTo>
                    <a:pt x="2486291" y="905738"/>
                  </a:lnTo>
                  <a:lnTo>
                    <a:pt x="2504986" y="866813"/>
                  </a:lnTo>
                  <a:lnTo>
                    <a:pt x="2521166" y="827951"/>
                  </a:lnTo>
                  <a:lnTo>
                    <a:pt x="2534831" y="789165"/>
                  </a:lnTo>
                  <a:lnTo>
                    <a:pt x="2545981" y="750455"/>
                  </a:lnTo>
                  <a:lnTo>
                    <a:pt x="2554617" y="711835"/>
                  </a:lnTo>
                  <a:lnTo>
                    <a:pt x="2560739" y="673290"/>
                  </a:lnTo>
                  <a:lnTo>
                    <a:pt x="2564320" y="634847"/>
                  </a:lnTo>
                  <a:lnTo>
                    <a:pt x="2565387" y="596493"/>
                  </a:lnTo>
                  <a:close/>
                </a:path>
              </a:pathLst>
            </a:custGeom>
            <a:solidFill>
              <a:srgbClr val="FFFFFF"/>
            </a:solidFill>
          </p:spPr>
          <p:txBody>
            <a:bodyPr wrap="square" lIns="0" tIns="0" rIns="0" bIns="0" rtlCol="0"/>
            <a:lstStyle/>
            <a:p>
              <a:endParaRPr/>
            </a:p>
          </p:txBody>
        </p:sp>
        <p:sp>
          <p:nvSpPr>
            <p:cNvPr id="15" name="object 17">
              <a:extLst>
                <a:ext uri="{FF2B5EF4-FFF2-40B4-BE49-F238E27FC236}">
                  <a16:creationId xmlns:a16="http://schemas.microsoft.com/office/drawing/2014/main" id="{EABCCDBE-C5B4-E44E-BDD5-FA009694CCDC}"/>
                </a:ext>
              </a:extLst>
            </p:cNvPr>
            <p:cNvSpPr/>
            <p:nvPr/>
          </p:nvSpPr>
          <p:spPr>
            <a:xfrm>
              <a:off x="4308652" y="7625486"/>
              <a:ext cx="1634489" cy="396240"/>
            </a:xfrm>
            <a:custGeom>
              <a:avLst/>
              <a:gdLst/>
              <a:ahLst/>
              <a:cxnLst/>
              <a:rect l="l" t="t" r="r" b="b"/>
              <a:pathLst>
                <a:path w="1634489" h="396240">
                  <a:moveTo>
                    <a:pt x="1634109" y="0"/>
                  </a:moveTo>
                  <a:lnTo>
                    <a:pt x="0" y="0"/>
                  </a:lnTo>
                  <a:lnTo>
                    <a:pt x="0" y="395998"/>
                  </a:lnTo>
                  <a:lnTo>
                    <a:pt x="1634109" y="395998"/>
                  </a:lnTo>
                  <a:lnTo>
                    <a:pt x="1634109" y="0"/>
                  </a:lnTo>
                  <a:close/>
                </a:path>
              </a:pathLst>
            </a:custGeom>
            <a:solidFill>
              <a:srgbClr val="24211F"/>
            </a:solidFill>
          </p:spPr>
          <p:txBody>
            <a:bodyPr wrap="square" lIns="0" tIns="0" rIns="0" bIns="0" rtlCol="0"/>
            <a:lstStyle/>
            <a:p>
              <a:endParaRPr/>
            </a:p>
          </p:txBody>
        </p:sp>
        <p:sp>
          <p:nvSpPr>
            <p:cNvPr id="16" name="object 18">
              <a:extLst>
                <a:ext uri="{FF2B5EF4-FFF2-40B4-BE49-F238E27FC236}">
                  <a16:creationId xmlns:a16="http://schemas.microsoft.com/office/drawing/2014/main" id="{E8D465EE-F34D-8648-81FA-45C350FD93A7}"/>
                </a:ext>
              </a:extLst>
            </p:cNvPr>
            <p:cNvSpPr/>
            <p:nvPr/>
          </p:nvSpPr>
          <p:spPr>
            <a:xfrm>
              <a:off x="4019259" y="4304782"/>
              <a:ext cx="2048510" cy="1302385"/>
            </a:xfrm>
            <a:custGeom>
              <a:avLst/>
              <a:gdLst/>
              <a:ahLst/>
              <a:cxnLst/>
              <a:rect l="l" t="t" r="r" b="b"/>
              <a:pathLst>
                <a:path w="2048510" h="1302385">
                  <a:moveTo>
                    <a:pt x="1600962" y="0"/>
                  </a:moveTo>
                  <a:lnTo>
                    <a:pt x="978789" y="391515"/>
                  </a:lnTo>
                  <a:lnTo>
                    <a:pt x="930732" y="226961"/>
                  </a:lnTo>
                  <a:lnTo>
                    <a:pt x="0" y="663867"/>
                  </a:lnTo>
                  <a:lnTo>
                    <a:pt x="329095" y="1302181"/>
                  </a:lnTo>
                  <a:lnTo>
                    <a:pt x="465264" y="981595"/>
                  </a:lnTo>
                  <a:lnTo>
                    <a:pt x="1807895" y="913510"/>
                  </a:lnTo>
                  <a:lnTo>
                    <a:pt x="1889455" y="1302181"/>
                  </a:lnTo>
                  <a:lnTo>
                    <a:pt x="2048319" y="726274"/>
                  </a:lnTo>
                  <a:lnTo>
                    <a:pt x="1685582" y="651103"/>
                  </a:lnTo>
                  <a:lnTo>
                    <a:pt x="1807895" y="465277"/>
                  </a:lnTo>
                  <a:lnTo>
                    <a:pt x="1600962" y="493648"/>
                  </a:lnTo>
                  <a:lnTo>
                    <a:pt x="1807895" y="215620"/>
                  </a:lnTo>
                  <a:lnTo>
                    <a:pt x="1393177" y="408533"/>
                  </a:lnTo>
                  <a:lnTo>
                    <a:pt x="1600962" y="0"/>
                  </a:lnTo>
                  <a:close/>
                </a:path>
              </a:pathLst>
            </a:custGeom>
            <a:solidFill>
              <a:srgbClr val="00141D"/>
            </a:solidFill>
          </p:spPr>
          <p:txBody>
            <a:bodyPr wrap="square" lIns="0" tIns="0" rIns="0" bIns="0" rtlCol="0"/>
            <a:lstStyle/>
            <a:p>
              <a:endParaRPr/>
            </a:p>
          </p:txBody>
        </p:sp>
        <p:sp>
          <p:nvSpPr>
            <p:cNvPr id="17" name="object 19">
              <a:extLst>
                <a:ext uri="{FF2B5EF4-FFF2-40B4-BE49-F238E27FC236}">
                  <a16:creationId xmlns:a16="http://schemas.microsoft.com/office/drawing/2014/main" id="{3B0F243D-AA9B-7C4F-BF14-C4667C715D35}"/>
                </a:ext>
              </a:extLst>
            </p:cNvPr>
            <p:cNvSpPr/>
            <p:nvPr/>
          </p:nvSpPr>
          <p:spPr>
            <a:xfrm>
              <a:off x="5901621" y="5076695"/>
              <a:ext cx="332105" cy="332105"/>
            </a:xfrm>
            <a:custGeom>
              <a:avLst/>
              <a:gdLst/>
              <a:ahLst/>
              <a:cxnLst/>
              <a:rect l="l" t="t" r="r" b="b"/>
              <a:pathLst>
                <a:path w="332104" h="332104">
                  <a:moveTo>
                    <a:pt x="165963" y="0"/>
                  </a:moveTo>
                  <a:lnTo>
                    <a:pt x="121845" y="5927"/>
                  </a:lnTo>
                  <a:lnTo>
                    <a:pt x="82200" y="22656"/>
                  </a:lnTo>
                  <a:lnTo>
                    <a:pt x="48610" y="48604"/>
                  </a:lnTo>
                  <a:lnTo>
                    <a:pt x="22659" y="82190"/>
                  </a:lnTo>
                  <a:lnTo>
                    <a:pt x="5928" y="121833"/>
                  </a:lnTo>
                  <a:lnTo>
                    <a:pt x="0" y="165950"/>
                  </a:lnTo>
                  <a:lnTo>
                    <a:pt x="5928" y="210069"/>
                  </a:lnTo>
                  <a:lnTo>
                    <a:pt x="22659" y="249714"/>
                  </a:lnTo>
                  <a:lnTo>
                    <a:pt x="48610" y="283303"/>
                  </a:lnTo>
                  <a:lnTo>
                    <a:pt x="82200" y="309254"/>
                  </a:lnTo>
                  <a:lnTo>
                    <a:pt x="121845" y="325985"/>
                  </a:lnTo>
                  <a:lnTo>
                    <a:pt x="165963" y="331914"/>
                  </a:lnTo>
                  <a:lnTo>
                    <a:pt x="210082" y="325985"/>
                  </a:lnTo>
                  <a:lnTo>
                    <a:pt x="249727" y="309254"/>
                  </a:lnTo>
                  <a:lnTo>
                    <a:pt x="283316" y="283303"/>
                  </a:lnTo>
                  <a:lnTo>
                    <a:pt x="309267" y="249714"/>
                  </a:lnTo>
                  <a:lnTo>
                    <a:pt x="325998" y="210069"/>
                  </a:lnTo>
                  <a:lnTo>
                    <a:pt x="331927" y="165950"/>
                  </a:lnTo>
                  <a:lnTo>
                    <a:pt x="325998" y="121833"/>
                  </a:lnTo>
                  <a:lnTo>
                    <a:pt x="309267" y="82190"/>
                  </a:lnTo>
                  <a:lnTo>
                    <a:pt x="283316" y="48604"/>
                  </a:lnTo>
                  <a:lnTo>
                    <a:pt x="249727" y="22656"/>
                  </a:lnTo>
                  <a:lnTo>
                    <a:pt x="210082" y="5927"/>
                  </a:lnTo>
                  <a:lnTo>
                    <a:pt x="165963" y="0"/>
                  </a:lnTo>
                  <a:close/>
                </a:path>
              </a:pathLst>
            </a:custGeom>
            <a:solidFill>
              <a:srgbClr val="A48161"/>
            </a:solidFill>
          </p:spPr>
          <p:txBody>
            <a:bodyPr wrap="square" lIns="0" tIns="0" rIns="0" bIns="0" rtlCol="0"/>
            <a:lstStyle/>
            <a:p>
              <a:endParaRPr/>
            </a:p>
          </p:txBody>
        </p:sp>
        <p:sp>
          <p:nvSpPr>
            <p:cNvPr id="18" name="object 20">
              <a:extLst>
                <a:ext uri="{FF2B5EF4-FFF2-40B4-BE49-F238E27FC236}">
                  <a16:creationId xmlns:a16="http://schemas.microsoft.com/office/drawing/2014/main" id="{0EECF67A-E1C4-3F47-B62C-AB82431A0A30}"/>
                </a:ext>
              </a:extLst>
            </p:cNvPr>
            <p:cNvSpPr/>
            <p:nvPr/>
          </p:nvSpPr>
          <p:spPr>
            <a:xfrm>
              <a:off x="4976152" y="6551980"/>
              <a:ext cx="303530" cy="434340"/>
            </a:xfrm>
            <a:custGeom>
              <a:avLst/>
              <a:gdLst/>
              <a:ahLst/>
              <a:cxnLst/>
              <a:rect l="l" t="t" r="r" b="b"/>
              <a:pathLst>
                <a:path w="303529" h="434340">
                  <a:moveTo>
                    <a:pt x="288963" y="185674"/>
                  </a:moveTo>
                  <a:lnTo>
                    <a:pt x="282092" y="64300"/>
                  </a:lnTo>
                  <a:lnTo>
                    <a:pt x="20764" y="0"/>
                  </a:lnTo>
                  <a:lnTo>
                    <a:pt x="13944" y="118008"/>
                  </a:lnTo>
                  <a:lnTo>
                    <a:pt x="288963" y="185674"/>
                  </a:lnTo>
                  <a:close/>
                </a:path>
                <a:path w="303529" h="434340">
                  <a:moveTo>
                    <a:pt x="303022" y="433819"/>
                  </a:moveTo>
                  <a:lnTo>
                    <a:pt x="296138" y="312432"/>
                  </a:lnTo>
                  <a:lnTo>
                    <a:pt x="6819" y="241236"/>
                  </a:lnTo>
                  <a:lnTo>
                    <a:pt x="0" y="359244"/>
                  </a:lnTo>
                  <a:lnTo>
                    <a:pt x="303022" y="433819"/>
                  </a:lnTo>
                  <a:close/>
                </a:path>
              </a:pathLst>
            </a:custGeom>
            <a:solidFill>
              <a:srgbClr val="E14412"/>
            </a:solidFill>
          </p:spPr>
          <p:txBody>
            <a:bodyPr wrap="square" lIns="0" tIns="0" rIns="0" bIns="0" rtlCol="0"/>
            <a:lstStyle/>
            <a:p>
              <a:endParaRPr/>
            </a:p>
          </p:txBody>
        </p:sp>
        <p:sp>
          <p:nvSpPr>
            <p:cNvPr id="19" name="object 21">
              <a:extLst>
                <a:ext uri="{FF2B5EF4-FFF2-40B4-BE49-F238E27FC236}">
                  <a16:creationId xmlns:a16="http://schemas.microsoft.com/office/drawing/2014/main" id="{56B3F772-CFA9-C44E-B014-32396367A530}"/>
                </a:ext>
              </a:extLst>
            </p:cNvPr>
            <p:cNvSpPr/>
            <p:nvPr/>
          </p:nvSpPr>
          <p:spPr>
            <a:xfrm>
              <a:off x="4950371" y="7034466"/>
              <a:ext cx="349885" cy="422275"/>
            </a:xfrm>
            <a:custGeom>
              <a:avLst/>
              <a:gdLst/>
              <a:ahLst/>
              <a:cxnLst/>
              <a:rect l="l" t="t" r="r" b="b"/>
              <a:pathLst>
                <a:path w="349885" h="422275">
                  <a:moveTo>
                    <a:pt x="342861" y="199466"/>
                  </a:moveTo>
                  <a:lnTo>
                    <a:pt x="335978" y="78079"/>
                  </a:lnTo>
                  <a:lnTo>
                    <a:pt x="18656" y="0"/>
                  </a:lnTo>
                  <a:lnTo>
                    <a:pt x="11836" y="118008"/>
                  </a:lnTo>
                  <a:lnTo>
                    <a:pt x="342861" y="199466"/>
                  </a:lnTo>
                  <a:close/>
                </a:path>
                <a:path w="349885" h="422275">
                  <a:moveTo>
                    <a:pt x="349478" y="326085"/>
                  </a:moveTo>
                  <a:lnTo>
                    <a:pt x="4711" y="241236"/>
                  </a:lnTo>
                  <a:lnTo>
                    <a:pt x="0" y="322732"/>
                  </a:lnTo>
                  <a:lnTo>
                    <a:pt x="46151" y="371132"/>
                  </a:lnTo>
                  <a:lnTo>
                    <a:pt x="253720" y="422198"/>
                  </a:lnTo>
                  <a:lnTo>
                    <a:pt x="349478" y="326085"/>
                  </a:lnTo>
                  <a:close/>
                </a:path>
              </a:pathLst>
            </a:custGeom>
            <a:solidFill>
              <a:srgbClr val="E94E0F"/>
            </a:solidFill>
          </p:spPr>
          <p:txBody>
            <a:bodyPr wrap="square" lIns="0" tIns="0" rIns="0" bIns="0" rtlCol="0"/>
            <a:lstStyle/>
            <a:p>
              <a:endParaRPr/>
            </a:p>
          </p:txBody>
        </p:sp>
      </p:grpSp>
      <p:pic>
        <p:nvPicPr>
          <p:cNvPr id="20" name="Picture 19">
            <a:extLst>
              <a:ext uri="{FF2B5EF4-FFF2-40B4-BE49-F238E27FC236}">
                <a16:creationId xmlns:a16="http://schemas.microsoft.com/office/drawing/2014/main" id="{E6F57DA9-E64B-CF4C-B208-CAE9C65A6084}"/>
              </a:ext>
            </a:extLst>
          </p:cNvPr>
          <p:cNvPicPr/>
          <p:nvPr/>
        </p:nvPicPr>
        <p:blipFill rotWithShape="1">
          <a:blip r:embed="rId5"/>
          <a:srcRect l="2475" t="1364" r="8027" b="35569"/>
          <a:stretch/>
        </p:blipFill>
        <p:spPr>
          <a:xfrm>
            <a:off x="656852" y="2327727"/>
            <a:ext cx="6182530" cy="6435919"/>
          </a:xfrm>
          <a:prstGeom prst="rect">
            <a:avLst/>
          </a:prstGeom>
          <a:ln w="25400">
            <a:solidFill>
              <a:srgbClr val="7030A0"/>
            </a:solidFill>
          </a:ln>
        </p:spPr>
      </p:pic>
      <p:sp>
        <p:nvSpPr>
          <p:cNvPr id="21" name="Rectangle 20">
            <a:extLst>
              <a:ext uri="{FF2B5EF4-FFF2-40B4-BE49-F238E27FC236}">
                <a16:creationId xmlns:a16="http://schemas.microsoft.com/office/drawing/2014/main" id="{81DB1EAA-9BDA-2241-94D8-C1F643B52A8A}"/>
              </a:ext>
            </a:extLst>
          </p:cNvPr>
          <p:cNvSpPr/>
          <p:nvPr/>
        </p:nvSpPr>
        <p:spPr>
          <a:xfrm>
            <a:off x="7228077" y="5091654"/>
            <a:ext cx="2821225" cy="3671992"/>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bject 22">
            <a:extLst>
              <a:ext uri="{FF2B5EF4-FFF2-40B4-BE49-F238E27FC236}">
                <a16:creationId xmlns:a16="http://schemas.microsoft.com/office/drawing/2014/main" id="{9FB44B65-28AA-8B4E-A52F-D2BD19000ABE}"/>
              </a:ext>
            </a:extLst>
          </p:cNvPr>
          <p:cNvSpPr txBox="1">
            <a:spLocks/>
          </p:cNvSpPr>
          <p:nvPr/>
        </p:nvSpPr>
        <p:spPr>
          <a:xfrm>
            <a:off x="7422372" y="5258342"/>
            <a:ext cx="2450894" cy="3398366"/>
          </a:xfrm>
          <a:prstGeom prst="rect">
            <a:avLst/>
          </a:prstGeom>
        </p:spPr>
        <p:txBody>
          <a:bodyPr vert="horz" wrap="square" lIns="0" tIns="12700" rIns="0" bIns="0" rtlCol="0">
            <a:spAutoFit/>
          </a:bodyPr>
          <a:lstStyle>
            <a:lvl1pPr>
              <a:defRPr sz="4000" b="1" i="0">
                <a:solidFill>
                  <a:srgbClr val="005F71"/>
                </a:solidFill>
                <a:latin typeface="FS Lola"/>
                <a:ea typeface="+mj-ea"/>
                <a:cs typeface="FS Lola"/>
              </a:defRPr>
            </a:lvl1pPr>
          </a:lstStyle>
          <a:p>
            <a:pPr defTabSz="914400"/>
            <a:r>
              <a:rPr lang="en-GB" sz="2000" kern="0">
                <a:solidFill>
                  <a:sysClr val="windowText" lastClr="000000"/>
                </a:solidFill>
              </a:rPr>
              <a:t>APPRENTICE</a:t>
            </a:r>
          </a:p>
          <a:p>
            <a:pPr defTabSz="914400"/>
            <a:r>
              <a:rPr lang="en-GB" sz="2000" kern="0">
                <a:solidFill>
                  <a:sysClr val="windowText" lastClr="000000"/>
                </a:solidFill>
              </a:rPr>
              <a:t>APPRENTICESHIP</a:t>
            </a:r>
          </a:p>
          <a:p>
            <a:pPr defTabSz="914400"/>
            <a:r>
              <a:rPr lang="en-GB" sz="2000" kern="0">
                <a:solidFill>
                  <a:sysClr val="windowText" lastClr="000000"/>
                </a:solidFill>
              </a:rPr>
              <a:t>EMPLOYED</a:t>
            </a:r>
          </a:p>
          <a:p>
            <a:pPr defTabSz="914400"/>
            <a:r>
              <a:rPr lang="en-GB" sz="2000" kern="0">
                <a:solidFill>
                  <a:sysClr val="windowText" lastClr="000000"/>
                </a:solidFill>
              </a:rPr>
              <a:t>EXPERIENCE</a:t>
            </a:r>
          </a:p>
          <a:p>
            <a:pPr defTabSz="914400"/>
            <a:r>
              <a:rPr lang="en-GB" sz="2000" kern="0">
                <a:solidFill>
                  <a:sysClr val="windowText" lastClr="000000"/>
                </a:solidFill>
              </a:rPr>
              <a:t>FOUNDATION</a:t>
            </a:r>
          </a:p>
          <a:p>
            <a:pPr defTabSz="914400"/>
            <a:r>
              <a:rPr lang="en-GB" sz="2000" kern="0">
                <a:solidFill>
                  <a:sysClr val="windowText" lastClr="000000"/>
                </a:solidFill>
              </a:rPr>
              <a:t>GRADUATE</a:t>
            </a:r>
          </a:p>
          <a:p>
            <a:pPr defTabSz="914400"/>
            <a:r>
              <a:rPr lang="en-GB" sz="2000" kern="0">
                <a:solidFill>
                  <a:sysClr val="windowText" lastClr="000000"/>
                </a:solidFill>
              </a:rPr>
              <a:t>INDUSTRY</a:t>
            </a:r>
          </a:p>
          <a:p>
            <a:pPr defTabSz="914400"/>
            <a:r>
              <a:rPr lang="en-GB" sz="2000" kern="0">
                <a:solidFill>
                  <a:sysClr val="windowText" lastClr="000000"/>
                </a:solidFill>
              </a:rPr>
              <a:t>MODERN</a:t>
            </a:r>
          </a:p>
          <a:p>
            <a:pPr defTabSz="914400"/>
            <a:r>
              <a:rPr lang="en-GB" sz="2000" kern="0">
                <a:solidFill>
                  <a:sysClr val="windowText" lastClr="000000"/>
                </a:solidFill>
              </a:rPr>
              <a:t>PATHWAYS</a:t>
            </a:r>
          </a:p>
          <a:p>
            <a:pPr defTabSz="914400"/>
            <a:r>
              <a:rPr lang="en-GB" sz="2000" kern="0">
                <a:solidFill>
                  <a:sysClr val="windowText" lastClr="000000"/>
                </a:solidFill>
              </a:rPr>
              <a:t>QUALIFICATIONS</a:t>
            </a:r>
          </a:p>
          <a:p>
            <a:pPr defTabSz="914400"/>
            <a:r>
              <a:rPr lang="en-GB" sz="2000" kern="0">
                <a:solidFill>
                  <a:sysClr val="windowText" lastClr="000000"/>
                </a:solidFill>
              </a:rPr>
              <a:t>WORKBASED</a:t>
            </a:r>
          </a:p>
        </p:txBody>
      </p:sp>
      <p:sp>
        <p:nvSpPr>
          <p:cNvPr id="23" name="Rectangle 22">
            <a:extLst>
              <a:ext uri="{FF2B5EF4-FFF2-40B4-BE49-F238E27FC236}">
                <a16:creationId xmlns:a16="http://schemas.microsoft.com/office/drawing/2014/main" id="{D4462F2D-57DD-F746-95AB-71B6CE5504C4}"/>
              </a:ext>
            </a:extLst>
          </p:cNvPr>
          <p:cNvSpPr/>
          <p:nvPr/>
        </p:nvSpPr>
        <p:spPr>
          <a:xfrm>
            <a:off x="7221051" y="2323055"/>
            <a:ext cx="5047723" cy="2215904"/>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bject 22">
            <a:extLst>
              <a:ext uri="{FF2B5EF4-FFF2-40B4-BE49-F238E27FC236}">
                <a16:creationId xmlns:a16="http://schemas.microsoft.com/office/drawing/2014/main" id="{22C34E56-9E88-5248-9AFE-9605A0F0DDF9}"/>
              </a:ext>
            </a:extLst>
          </p:cNvPr>
          <p:cNvSpPr txBox="1">
            <a:spLocks/>
          </p:cNvSpPr>
          <p:nvPr/>
        </p:nvSpPr>
        <p:spPr>
          <a:xfrm>
            <a:off x="7349959" y="2438400"/>
            <a:ext cx="4912931" cy="1859483"/>
          </a:xfrm>
          <a:prstGeom prst="rect">
            <a:avLst/>
          </a:prstGeom>
        </p:spPr>
        <p:txBody>
          <a:bodyPr vert="horz" wrap="square" lIns="0" tIns="12700" rIns="0" bIns="0" rtlCol="0">
            <a:spAutoFit/>
          </a:bodyPr>
          <a:lstStyle>
            <a:lvl1pPr>
              <a:defRPr>
                <a:latin typeface="+mj-lt"/>
                <a:ea typeface="+mj-ea"/>
                <a:cs typeface="+mj-cs"/>
              </a:defRPr>
            </a:lvl1pPr>
          </a:lstStyle>
          <a:p>
            <a:r>
              <a:rPr lang="en-GB" sz="2000" kern="0">
                <a:solidFill>
                  <a:sysClr val="windowText" lastClr="000000"/>
                </a:solidFill>
              </a:rPr>
              <a:t>Print out this wordsearch</a:t>
            </a:r>
            <a:br>
              <a:rPr lang="en-GB" sz="2000" kern="0">
                <a:solidFill>
                  <a:sysClr val="windowText" lastClr="000000"/>
                </a:solidFill>
              </a:rPr>
            </a:br>
            <a:r>
              <a:rPr lang="en-GB" sz="2000" kern="0">
                <a:solidFill>
                  <a:sysClr val="windowText" lastClr="000000"/>
                </a:solidFill>
              </a:rPr>
              <a:t>See how many words you can find from the list below</a:t>
            </a:r>
            <a:br>
              <a:rPr lang="en-GB" sz="2000" kern="0">
                <a:solidFill>
                  <a:sysClr val="windowText" lastClr="000000"/>
                </a:solidFill>
              </a:rPr>
            </a:br>
            <a:br>
              <a:rPr lang="en-GB" sz="2000" kern="0">
                <a:solidFill>
                  <a:sysClr val="windowText" lastClr="000000"/>
                </a:solidFill>
              </a:rPr>
            </a:br>
            <a:r>
              <a:rPr lang="en-GB" sz="2000" kern="0">
                <a:solidFill>
                  <a:sysClr val="windowText" lastClr="000000"/>
                </a:solidFill>
              </a:rPr>
              <a:t>Find out more about Apprenticeships </a:t>
            </a:r>
            <a:br>
              <a:rPr lang="en-GB" sz="2000" kern="0">
                <a:solidFill>
                  <a:sysClr val="windowText" lastClr="000000"/>
                </a:solidFill>
              </a:rPr>
            </a:br>
            <a:r>
              <a:rPr lang="en-GB" sz="2000" kern="0">
                <a:solidFill>
                  <a:sysClr val="windowText" lastClr="000000"/>
                </a:solidFill>
              </a:rPr>
              <a:t>@ </a:t>
            </a:r>
            <a:r>
              <a:rPr lang="en-GB" sz="2000" u="sng" kern="0">
                <a:solidFill>
                  <a:sysClr val="windowText" lastClr="000000"/>
                </a:solidFill>
                <a:hlinkClick r:id="rId6">
                  <a:extLst>
                    <a:ext uri="{A12FA001-AC4F-418D-AE19-62706E023703}">
                      <ahyp:hlinkClr xmlns:ahyp="http://schemas.microsoft.com/office/drawing/2018/hyperlinkcolor" val="tx"/>
                    </a:ext>
                  </a:extLst>
                </a:hlinkClick>
              </a:rPr>
              <a:t>www.apprenticeships.scot</a:t>
            </a:r>
            <a:r>
              <a:rPr lang="en-GB" sz="2000" kern="0">
                <a:solidFill>
                  <a:sysClr val="windowText" lastClr="000000"/>
                </a:solidFill>
              </a:rPr>
              <a:t> </a:t>
            </a:r>
          </a:p>
        </p:txBody>
      </p:sp>
      <p:sp>
        <p:nvSpPr>
          <p:cNvPr id="26" name="object 6">
            <a:extLst>
              <a:ext uri="{FF2B5EF4-FFF2-40B4-BE49-F238E27FC236}">
                <a16:creationId xmlns:a16="http://schemas.microsoft.com/office/drawing/2014/main" id="{D28599FE-C662-4CC7-96DE-8F1226107CBA}"/>
              </a:ext>
            </a:extLst>
          </p:cNvPr>
          <p:cNvSpPr/>
          <p:nvPr/>
        </p:nvSpPr>
        <p:spPr>
          <a:xfrm>
            <a:off x="-36654" y="-38141"/>
            <a:ext cx="13075322" cy="1259530"/>
          </a:xfrm>
          <a:prstGeom prst="rect">
            <a:avLst/>
          </a:prstGeom>
          <a:solidFill>
            <a:srgbClr val="005F72"/>
          </a:solidFill>
        </p:spPr>
        <p:txBody>
          <a:bodyPr wrap="square" lIns="0" tIns="0" rIns="0" bIns="0" rtlCol="0"/>
          <a:lstStyle/>
          <a:p>
            <a:endParaRPr/>
          </a:p>
        </p:txBody>
      </p:sp>
      <p:pic>
        <p:nvPicPr>
          <p:cNvPr id="28" name="Graphic 27">
            <a:extLst>
              <a:ext uri="{FF2B5EF4-FFF2-40B4-BE49-F238E27FC236}">
                <a16:creationId xmlns:a16="http://schemas.microsoft.com/office/drawing/2014/main" id="{DA435CD5-8E1F-49C9-8E29-46819130D39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6400" y="69851"/>
            <a:ext cx="2688373" cy="1043546"/>
          </a:xfrm>
          <a:prstGeom prst="rect">
            <a:avLst/>
          </a:prstGeom>
        </p:spPr>
      </p:pic>
    </p:spTree>
    <p:extLst>
      <p:ext uri="{BB962C8B-B14F-4D97-AF65-F5344CB8AC3E}">
        <p14:creationId xmlns:p14="http://schemas.microsoft.com/office/powerpoint/2010/main" val="3471823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E6F57DA9-E64B-CF4C-B208-CAE9C65A6084}"/>
              </a:ext>
            </a:extLst>
          </p:cNvPr>
          <p:cNvPicPr/>
          <p:nvPr/>
        </p:nvPicPr>
        <p:blipFill rotWithShape="1">
          <a:blip r:embed="rId3"/>
          <a:srcRect l="2475" t="1364" r="8027" b="35569"/>
          <a:stretch/>
        </p:blipFill>
        <p:spPr>
          <a:xfrm>
            <a:off x="656852" y="2327727"/>
            <a:ext cx="6182530" cy="6435919"/>
          </a:xfrm>
          <a:prstGeom prst="rect">
            <a:avLst/>
          </a:prstGeom>
          <a:ln w="25400">
            <a:solidFill>
              <a:srgbClr val="7030A0"/>
            </a:solidFill>
          </a:ln>
        </p:spPr>
      </p:pic>
      <p:sp>
        <p:nvSpPr>
          <p:cNvPr id="21" name="Rectangle 20">
            <a:extLst>
              <a:ext uri="{FF2B5EF4-FFF2-40B4-BE49-F238E27FC236}">
                <a16:creationId xmlns:a16="http://schemas.microsoft.com/office/drawing/2014/main" id="{81DB1EAA-9BDA-2241-94D8-C1F643B52A8A}"/>
              </a:ext>
            </a:extLst>
          </p:cNvPr>
          <p:cNvSpPr/>
          <p:nvPr/>
        </p:nvSpPr>
        <p:spPr>
          <a:xfrm>
            <a:off x="7228077" y="5091654"/>
            <a:ext cx="2821225" cy="3671992"/>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bject 22">
            <a:extLst>
              <a:ext uri="{FF2B5EF4-FFF2-40B4-BE49-F238E27FC236}">
                <a16:creationId xmlns:a16="http://schemas.microsoft.com/office/drawing/2014/main" id="{9FB44B65-28AA-8B4E-A52F-D2BD19000ABE}"/>
              </a:ext>
            </a:extLst>
          </p:cNvPr>
          <p:cNvSpPr txBox="1">
            <a:spLocks/>
          </p:cNvSpPr>
          <p:nvPr/>
        </p:nvSpPr>
        <p:spPr>
          <a:xfrm>
            <a:off x="7422372" y="5258342"/>
            <a:ext cx="2450894" cy="3398366"/>
          </a:xfrm>
          <a:prstGeom prst="rect">
            <a:avLst/>
          </a:prstGeom>
        </p:spPr>
        <p:txBody>
          <a:bodyPr vert="horz" wrap="square" lIns="0" tIns="12700" rIns="0" bIns="0" rtlCol="0">
            <a:spAutoFit/>
          </a:bodyPr>
          <a:lstStyle>
            <a:lvl1pPr>
              <a:defRPr sz="4000" b="1" i="0">
                <a:solidFill>
                  <a:srgbClr val="005F71"/>
                </a:solidFill>
                <a:latin typeface="FS Lola"/>
                <a:ea typeface="+mj-ea"/>
                <a:cs typeface="FS Lola"/>
              </a:defRPr>
            </a:lvl1pPr>
          </a:lstStyle>
          <a:p>
            <a:pPr defTabSz="914400"/>
            <a:r>
              <a:rPr lang="en-GB" sz="2000" kern="0">
                <a:solidFill>
                  <a:sysClr val="windowText" lastClr="000000"/>
                </a:solidFill>
              </a:rPr>
              <a:t>APPRENTICE</a:t>
            </a:r>
          </a:p>
          <a:p>
            <a:pPr defTabSz="914400"/>
            <a:r>
              <a:rPr lang="en-GB" sz="2000" kern="0">
                <a:solidFill>
                  <a:sysClr val="windowText" lastClr="000000"/>
                </a:solidFill>
              </a:rPr>
              <a:t>APPRENTICESHIP</a:t>
            </a:r>
          </a:p>
          <a:p>
            <a:pPr defTabSz="914400"/>
            <a:r>
              <a:rPr lang="en-GB" sz="2000" kern="0">
                <a:solidFill>
                  <a:sysClr val="windowText" lastClr="000000"/>
                </a:solidFill>
              </a:rPr>
              <a:t>EMPLOYED</a:t>
            </a:r>
          </a:p>
          <a:p>
            <a:pPr defTabSz="914400"/>
            <a:r>
              <a:rPr lang="en-GB" sz="2000" kern="0">
                <a:solidFill>
                  <a:sysClr val="windowText" lastClr="000000"/>
                </a:solidFill>
              </a:rPr>
              <a:t>EXPERIENCE</a:t>
            </a:r>
          </a:p>
          <a:p>
            <a:pPr defTabSz="914400"/>
            <a:r>
              <a:rPr lang="en-GB" sz="2000" kern="0">
                <a:solidFill>
                  <a:sysClr val="windowText" lastClr="000000"/>
                </a:solidFill>
              </a:rPr>
              <a:t>FOUNDATION</a:t>
            </a:r>
          </a:p>
          <a:p>
            <a:pPr defTabSz="914400"/>
            <a:r>
              <a:rPr lang="en-GB" sz="2000" kern="0">
                <a:solidFill>
                  <a:sysClr val="windowText" lastClr="000000"/>
                </a:solidFill>
              </a:rPr>
              <a:t>GRADUATE</a:t>
            </a:r>
          </a:p>
          <a:p>
            <a:pPr defTabSz="914400"/>
            <a:r>
              <a:rPr lang="en-GB" sz="2000" kern="0">
                <a:solidFill>
                  <a:sysClr val="windowText" lastClr="000000"/>
                </a:solidFill>
              </a:rPr>
              <a:t>INDUSTRY</a:t>
            </a:r>
          </a:p>
          <a:p>
            <a:pPr defTabSz="914400"/>
            <a:r>
              <a:rPr lang="en-GB" sz="2000" kern="0">
                <a:solidFill>
                  <a:sysClr val="windowText" lastClr="000000"/>
                </a:solidFill>
              </a:rPr>
              <a:t>MODERN</a:t>
            </a:r>
          </a:p>
          <a:p>
            <a:pPr defTabSz="914400"/>
            <a:r>
              <a:rPr lang="en-GB" sz="2000" kern="0">
                <a:solidFill>
                  <a:sysClr val="windowText" lastClr="000000"/>
                </a:solidFill>
              </a:rPr>
              <a:t>PATHWAYS</a:t>
            </a:r>
          </a:p>
          <a:p>
            <a:pPr defTabSz="914400"/>
            <a:r>
              <a:rPr lang="en-GB" sz="2000" kern="0">
                <a:solidFill>
                  <a:sysClr val="windowText" lastClr="000000"/>
                </a:solidFill>
              </a:rPr>
              <a:t>QUALIFICATIONS</a:t>
            </a:r>
          </a:p>
          <a:p>
            <a:pPr defTabSz="914400"/>
            <a:r>
              <a:rPr lang="en-GB" sz="2000" kern="0">
                <a:solidFill>
                  <a:sysClr val="windowText" lastClr="000000"/>
                </a:solidFill>
              </a:rPr>
              <a:t>WORKBASED</a:t>
            </a:r>
          </a:p>
        </p:txBody>
      </p:sp>
      <p:sp>
        <p:nvSpPr>
          <p:cNvPr id="23" name="Rectangle 22">
            <a:extLst>
              <a:ext uri="{FF2B5EF4-FFF2-40B4-BE49-F238E27FC236}">
                <a16:creationId xmlns:a16="http://schemas.microsoft.com/office/drawing/2014/main" id="{D4462F2D-57DD-F746-95AB-71B6CE5504C4}"/>
              </a:ext>
            </a:extLst>
          </p:cNvPr>
          <p:cNvSpPr/>
          <p:nvPr/>
        </p:nvSpPr>
        <p:spPr>
          <a:xfrm>
            <a:off x="7221051" y="2323055"/>
            <a:ext cx="5047723" cy="2215904"/>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bject 22">
            <a:extLst>
              <a:ext uri="{FF2B5EF4-FFF2-40B4-BE49-F238E27FC236}">
                <a16:creationId xmlns:a16="http://schemas.microsoft.com/office/drawing/2014/main" id="{22C34E56-9E88-5248-9AFE-9605A0F0DDF9}"/>
              </a:ext>
            </a:extLst>
          </p:cNvPr>
          <p:cNvSpPr txBox="1">
            <a:spLocks/>
          </p:cNvSpPr>
          <p:nvPr/>
        </p:nvSpPr>
        <p:spPr>
          <a:xfrm>
            <a:off x="7349959" y="2438400"/>
            <a:ext cx="4912931" cy="1859483"/>
          </a:xfrm>
          <a:prstGeom prst="rect">
            <a:avLst/>
          </a:prstGeom>
        </p:spPr>
        <p:txBody>
          <a:bodyPr vert="horz" wrap="square" lIns="0" tIns="12700" rIns="0" bIns="0" rtlCol="0">
            <a:spAutoFit/>
          </a:bodyPr>
          <a:lstStyle>
            <a:lvl1pPr>
              <a:defRPr>
                <a:latin typeface="+mj-lt"/>
                <a:ea typeface="+mj-ea"/>
                <a:cs typeface="+mj-cs"/>
              </a:defRPr>
            </a:lvl1pPr>
          </a:lstStyle>
          <a:p>
            <a:r>
              <a:rPr lang="en-GB" sz="2000" kern="0">
                <a:solidFill>
                  <a:sysClr val="windowText" lastClr="000000"/>
                </a:solidFill>
              </a:rPr>
              <a:t>Print out this wordsearch</a:t>
            </a:r>
            <a:br>
              <a:rPr lang="en-GB" sz="2000" kern="0">
                <a:solidFill>
                  <a:sysClr val="windowText" lastClr="000000"/>
                </a:solidFill>
              </a:rPr>
            </a:br>
            <a:r>
              <a:rPr lang="en-GB" sz="2000" kern="0">
                <a:solidFill>
                  <a:sysClr val="windowText" lastClr="000000"/>
                </a:solidFill>
              </a:rPr>
              <a:t>See how many words you can find from the list below</a:t>
            </a:r>
            <a:br>
              <a:rPr lang="en-GB" sz="2000" kern="0">
                <a:solidFill>
                  <a:sysClr val="windowText" lastClr="000000"/>
                </a:solidFill>
              </a:rPr>
            </a:br>
            <a:br>
              <a:rPr lang="en-GB" sz="2000" kern="0">
                <a:solidFill>
                  <a:sysClr val="windowText" lastClr="000000"/>
                </a:solidFill>
              </a:rPr>
            </a:br>
            <a:r>
              <a:rPr lang="en-GB" sz="2000" kern="0">
                <a:solidFill>
                  <a:sysClr val="windowText" lastClr="000000"/>
                </a:solidFill>
              </a:rPr>
              <a:t>Find out more about Apprenticeships </a:t>
            </a:r>
            <a:br>
              <a:rPr lang="en-GB" sz="2000" kern="0">
                <a:solidFill>
                  <a:sysClr val="windowText" lastClr="000000"/>
                </a:solidFill>
              </a:rPr>
            </a:br>
            <a:r>
              <a:rPr lang="en-GB" sz="2000" kern="0">
                <a:solidFill>
                  <a:sysClr val="windowText" lastClr="000000"/>
                </a:solidFill>
              </a:rPr>
              <a:t>@ </a:t>
            </a:r>
            <a:r>
              <a:rPr lang="en-GB" sz="2000" u="sng" kern="0">
                <a:solidFill>
                  <a:sysClr val="windowText" lastClr="000000"/>
                </a:solidFill>
                <a:hlinkClick r:id="rId4">
                  <a:extLst>
                    <a:ext uri="{A12FA001-AC4F-418D-AE19-62706E023703}">
                      <ahyp:hlinkClr xmlns:ahyp="http://schemas.microsoft.com/office/drawing/2018/hyperlinkcolor" val="tx"/>
                    </a:ext>
                  </a:extLst>
                </a:hlinkClick>
              </a:rPr>
              <a:t>www.apprenticeships.scot</a:t>
            </a:r>
            <a:r>
              <a:rPr lang="en-GB" sz="2000" kern="0">
                <a:solidFill>
                  <a:sysClr val="windowText" lastClr="000000"/>
                </a:solidFill>
              </a:rPr>
              <a:t> </a:t>
            </a:r>
          </a:p>
        </p:txBody>
      </p:sp>
      <p:pic>
        <p:nvPicPr>
          <p:cNvPr id="28" name="Graphic 27">
            <a:extLst>
              <a:ext uri="{FF2B5EF4-FFF2-40B4-BE49-F238E27FC236}">
                <a16:creationId xmlns:a16="http://schemas.microsoft.com/office/drawing/2014/main" id="{DA435CD5-8E1F-49C9-8E29-46819130D39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8508" y="127057"/>
            <a:ext cx="2688373" cy="1043546"/>
          </a:xfrm>
          <a:prstGeom prst="rect">
            <a:avLst/>
          </a:prstGeom>
        </p:spPr>
      </p:pic>
    </p:spTree>
    <p:extLst>
      <p:ext uri="{BB962C8B-B14F-4D97-AF65-F5344CB8AC3E}">
        <p14:creationId xmlns:p14="http://schemas.microsoft.com/office/powerpoint/2010/main" val="1091433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715" y="2540"/>
            <a:ext cx="12999085" cy="9751060"/>
          </a:xfrm>
          <a:custGeom>
            <a:avLst/>
            <a:gdLst/>
            <a:ahLst/>
            <a:cxnLst/>
            <a:rect l="l" t="t" r="r" b="b"/>
            <a:pathLst>
              <a:path w="12999085" h="9751060">
                <a:moveTo>
                  <a:pt x="12998881" y="0"/>
                </a:moveTo>
                <a:lnTo>
                  <a:pt x="0" y="0"/>
                </a:lnTo>
                <a:lnTo>
                  <a:pt x="0" y="9750767"/>
                </a:lnTo>
                <a:lnTo>
                  <a:pt x="12998881" y="9750767"/>
                </a:lnTo>
                <a:lnTo>
                  <a:pt x="12998881" y="0"/>
                </a:lnTo>
                <a:close/>
              </a:path>
            </a:pathLst>
          </a:custGeom>
          <a:solidFill>
            <a:srgbClr val="91AD2C"/>
          </a:solidFill>
        </p:spPr>
        <p:txBody>
          <a:bodyPr wrap="square" lIns="0" tIns="0" rIns="0" bIns="0" rtlCol="0"/>
          <a:lstStyle/>
          <a:p>
            <a:endParaRPr/>
          </a:p>
        </p:txBody>
      </p:sp>
      <p:grpSp>
        <p:nvGrpSpPr>
          <p:cNvPr id="4" name="object 6">
            <a:extLst>
              <a:ext uri="{FF2B5EF4-FFF2-40B4-BE49-F238E27FC236}">
                <a16:creationId xmlns:a16="http://schemas.microsoft.com/office/drawing/2014/main" id="{60C01F7C-17F9-964D-9F63-AF4F2A9EAEFB}"/>
              </a:ext>
            </a:extLst>
          </p:cNvPr>
          <p:cNvGrpSpPr/>
          <p:nvPr/>
        </p:nvGrpSpPr>
        <p:grpSpPr>
          <a:xfrm>
            <a:off x="10528865" y="5396454"/>
            <a:ext cx="2083646" cy="3792338"/>
            <a:chOff x="3932729" y="4304782"/>
            <a:chExt cx="2565400" cy="4669155"/>
          </a:xfrm>
        </p:grpSpPr>
        <p:sp>
          <p:nvSpPr>
            <p:cNvPr id="5" name="object 7">
              <a:extLst>
                <a:ext uri="{FF2B5EF4-FFF2-40B4-BE49-F238E27FC236}">
                  <a16:creationId xmlns:a16="http://schemas.microsoft.com/office/drawing/2014/main" id="{C7E26998-7035-0347-B10C-499F20225F62}"/>
                </a:ext>
              </a:extLst>
            </p:cNvPr>
            <p:cNvSpPr/>
            <p:nvPr/>
          </p:nvSpPr>
          <p:spPr>
            <a:xfrm>
              <a:off x="4308652" y="6387363"/>
              <a:ext cx="1634489" cy="1281430"/>
            </a:xfrm>
            <a:custGeom>
              <a:avLst/>
              <a:gdLst/>
              <a:ahLst/>
              <a:cxnLst/>
              <a:rect l="l" t="t" r="r" b="b"/>
              <a:pathLst>
                <a:path w="1634489" h="1281429">
                  <a:moveTo>
                    <a:pt x="1634109" y="0"/>
                  </a:moveTo>
                  <a:lnTo>
                    <a:pt x="0" y="0"/>
                  </a:lnTo>
                  <a:lnTo>
                    <a:pt x="0" y="1281214"/>
                  </a:lnTo>
                  <a:lnTo>
                    <a:pt x="1634109" y="1281214"/>
                  </a:lnTo>
                  <a:lnTo>
                    <a:pt x="1634109" y="0"/>
                  </a:lnTo>
                  <a:close/>
                </a:path>
              </a:pathLst>
            </a:custGeom>
            <a:solidFill>
              <a:srgbClr val="FFFFFF"/>
            </a:solidFill>
          </p:spPr>
          <p:txBody>
            <a:bodyPr wrap="square" lIns="0" tIns="0" rIns="0" bIns="0" rtlCol="0"/>
            <a:lstStyle/>
            <a:p>
              <a:endParaRPr/>
            </a:p>
          </p:txBody>
        </p:sp>
        <p:sp>
          <p:nvSpPr>
            <p:cNvPr id="6" name="object 8">
              <a:extLst>
                <a:ext uri="{FF2B5EF4-FFF2-40B4-BE49-F238E27FC236}">
                  <a16:creationId xmlns:a16="http://schemas.microsoft.com/office/drawing/2014/main" id="{D39B102B-63D1-E14F-8BA2-C67BFDE290A3}"/>
                </a:ext>
              </a:extLst>
            </p:cNvPr>
            <p:cNvSpPr/>
            <p:nvPr/>
          </p:nvSpPr>
          <p:spPr>
            <a:xfrm>
              <a:off x="4501121" y="7637068"/>
              <a:ext cx="1249680" cy="1336675"/>
            </a:xfrm>
            <a:custGeom>
              <a:avLst/>
              <a:gdLst/>
              <a:ahLst/>
              <a:cxnLst/>
              <a:rect l="l" t="t" r="r" b="b"/>
              <a:pathLst>
                <a:path w="1249679" h="1336675">
                  <a:moveTo>
                    <a:pt x="346100" y="0"/>
                  </a:moveTo>
                  <a:lnTo>
                    <a:pt x="51066" y="0"/>
                  </a:lnTo>
                  <a:lnTo>
                    <a:pt x="215671" y="1251153"/>
                  </a:lnTo>
                  <a:lnTo>
                    <a:pt x="0" y="1251153"/>
                  </a:lnTo>
                  <a:lnTo>
                    <a:pt x="0" y="1336243"/>
                  </a:lnTo>
                  <a:lnTo>
                    <a:pt x="346100" y="1336243"/>
                  </a:lnTo>
                  <a:lnTo>
                    <a:pt x="346100" y="1293685"/>
                  </a:lnTo>
                  <a:lnTo>
                    <a:pt x="346100" y="1251153"/>
                  </a:lnTo>
                  <a:lnTo>
                    <a:pt x="346100" y="0"/>
                  </a:lnTo>
                  <a:close/>
                </a:path>
                <a:path w="1249679" h="1336675">
                  <a:moveTo>
                    <a:pt x="1249146" y="1251153"/>
                  </a:moveTo>
                  <a:lnTo>
                    <a:pt x="1027772" y="1251153"/>
                  </a:lnTo>
                  <a:lnTo>
                    <a:pt x="1192415" y="0"/>
                  </a:lnTo>
                  <a:lnTo>
                    <a:pt x="897356" y="0"/>
                  </a:lnTo>
                  <a:lnTo>
                    <a:pt x="897356" y="1293685"/>
                  </a:lnTo>
                  <a:lnTo>
                    <a:pt x="903046" y="1293685"/>
                  </a:lnTo>
                  <a:lnTo>
                    <a:pt x="903046" y="1336243"/>
                  </a:lnTo>
                  <a:lnTo>
                    <a:pt x="1249146" y="1336243"/>
                  </a:lnTo>
                  <a:lnTo>
                    <a:pt x="1249146" y="1251153"/>
                  </a:lnTo>
                  <a:close/>
                </a:path>
              </a:pathLst>
            </a:custGeom>
            <a:solidFill>
              <a:srgbClr val="24211F"/>
            </a:solidFill>
          </p:spPr>
          <p:txBody>
            <a:bodyPr wrap="square" lIns="0" tIns="0" rIns="0" bIns="0" rtlCol="0"/>
            <a:lstStyle/>
            <a:p>
              <a:endParaRPr/>
            </a:p>
          </p:txBody>
        </p:sp>
        <p:sp>
          <p:nvSpPr>
            <p:cNvPr id="7" name="object 9">
              <a:extLst>
                <a:ext uri="{FF2B5EF4-FFF2-40B4-BE49-F238E27FC236}">
                  <a16:creationId xmlns:a16="http://schemas.microsoft.com/office/drawing/2014/main" id="{0F52AC64-6991-8B41-BA14-C4188F061B8A}"/>
                </a:ext>
              </a:extLst>
            </p:cNvPr>
            <p:cNvSpPr/>
            <p:nvPr/>
          </p:nvSpPr>
          <p:spPr>
            <a:xfrm>
              <a:off x="4348354" y="5110735"/>
              <a:ext cx="1560830" cy="1276985"/>
            </a:xfrm>
            <a:custGeom>
              <a:avLst/>
              <a:gdLst/>
              <a:ahLst/>
              <a:cxnLst/>
              <a:rect l="l" t="t" r="r" b="b"/>
              <a:pathLst>
                <a:path w="1560829" h="1276985">
                  <a:moveTo>
                    <a:pt x="1560360" y="0"/>
                  </a:moveTo>
                  <a:lnTo>
                    <a:pt x="0" y="0"/>
                  </a:lnTo>
                  <a:lnTo>
                    <a:pt x="0" y="1276642"/>
                  </a:lnTo>
                  <a:lnTo>
                    <a:pt x="1560360" y="1276642"/>
                  </a:lnTo>
                  <a:lnTo>
                    <a:pt x="1560360" y="0"/>
                  </a:lnTo>
                  <a:close/>
                </a:path>
              </a:pathLst>
            </a:custGeom>
            <a:solidFill>
              <a:srgbClr val="A48161"/>
            </a:solidFill>
          </p:spPr>
          <p:txBody>
            <a:bodyPr wrap="square" lIns="0" tIns="0" rIns="0" bIns="0" rtlCol="0"/>
            <a:lstStyle/>
            <a:p>
              <a:endParaRPr/>
            </a:p>
          </p:txBody>
        </p:sp>
        <p:sp>
          <p:nvSpPr>
            <p:cNvPr id="8" name="object 10">
              <a:extLst>
                <a:ext uri="{FF2B5EF4-FFF2-40B4-BE49-F238E27FC236}">
                  <a16:creationId xmlns:a16="http://schemas.microsoft.com/office/drawing/2014/main" id="{3CD3A4C7-9849-294B-8BC7-8918D1F503A9}"/>
                </a:ext>
              </a:extLst>
            </p:cNvPr>
            <p:cNvSpPr/>
            <p:nvPr/>
          </p:nvSpPr>
          <p:spPr>
            <a:xfrm>
              <a:off x="4505274" y="6387375"/>
              <a:ext cx="1235710" cy="466090"/>
            </a:xfrm>
            <a:custGeom>
              <a:avLst/>
              <a:gdLst/>
              <a:ahLst/>
              <a:cxnLst/>
              <a:rect l="l" t="t" r="r" b="b"/>
              <a:pathLst>
                <a:path w="1235710" h="466090">
                  <a:moveTo>
                    <a:pt x="492760" y="0"/>
                  </a:moveTo>
                  <a:lnTo>
                    <a:pt x="0" y="0"/>
                  </a:lnTo>
                  <a:lnTo>
                    <a:pt x="471055" y="465480"/>
                  </a:lnTo>
                  <a:lnTo>
                    <a:pt x="492760" y="119151"/>
                  </a:lnTo>
                  <a:lnTo>
                    <a:pt x="492760" y="0"/>
                  </a:lnTo>
                  <a:close/>
                </a:path>
                <a:path w="1235710" h="466090">
                  <a:moveTo>
                    <a:pt x="1235633" y="0"/>
                  </a:moveTo>
                  <a:lnTo>
                    <a:pt x="748068" y="0"/>
                  </a:lnTo>
                  <a:lnTo>
                    <a:pt x="748068" y="119151"/>
                  </a:lnTo>
                  <a:lnTo>
                    <a:pt x="769683" y="465493"/>
                  </a:lnTo>
                  <a:lnTo>
                    <a:pt x="1235633" y="0"/>
                  </a:lnTo>
                  <a:close/>
                </a:path>
              </a:pathLst>
            </a:custGeom>
            <a:solidFill>
              <a:srgbClr val="EDECED"/>
            </a:solidFill>
          </p:spPr>
          <p:txBody>
            <a:bodyPr wrap="square" lIns="0" tIns="0" rIns="0" bIns="0" rtlCol="0"/>
            <a:lstStyle/>
            <a:p>
              <a:endParaRPr/>
            </a:p>
          </p:txBody>
        </p:sp>
        <p:sp>
          <p:nvSpPr>
            <p:cNvPr id="9" name="object 11">
              <a:extLst>
                <a:ext uri="{FF2B5EF4-FFF2-40B4-BE49-F238E27FC236}">
                  <a16:creationId xmlns:a16="http://schemas.microsoft.com/office/drawing/2014/main" id="{ADEF62ED-B890-E342-A5DE-F4765CFC9ED7}"/>
                </a:ext>
              </a:extLst>
            </p:cNvPr>
            <p:cNvSpPr/>
            <p:nvPr/>
          </p:nvSpPr>
          <p:spPr>
            <a:xfrm>
              <a:off x="4998041" y="6387368"/>
              <a:ext cx="255904" cy="119380"/>
            </a:xfrm>
            <a:custGeom>
              <a:avLst/>
              <a:gdLst/>
              <a:ahLst/>
              <a:cxnLst/>
              <a:rect l="l" t="t" r="r" b="b"/>
              <a:pathLst>
                <a:path w="255904" h="119379">
                  <a:moveTo>
                    <a:pt x="255320" y="0"/>
                  </a:moveTo>
                  <a:lnTo>
                    <a:pt x="0" y="0"/>
                  </a:lnTo>
                  <a:lnTo>
                    <a:pt x="0" y="119151"/>
                  </a:lnTo>
                  <a:lnTo>
                    <a:pt x="127660" y="119151"/>
                  </a:lnTo>
                  <a:lnTo>
                    <a:pt x="255320" y="119151"/>
                  </a:lnTo>
                  <a:lnTo>
                    <a:pt x="255320" y="0"/>
                  </a:lnTo>
                  <a:close/>
                </a:path>
              </a:pathLst>
            </a:custGeom>
            <a:solidFill>
              <a:srgbClr val="E94E0F"/>
            </a:solidFill>
          </p:spPr>
          <p:txBody>
            <a:bodyPr wrap="square" lIns="0" tIns="0" rIns="0" bIns="0" rtlCol="0"/>
            <a:lstStyle/>
            <a:p>
              <a:endParaRPr/>
            </a:p>
          </p:txBody>
        </p:sp>
        <p:sp>
          <p:nvSpPr>
            <p:cNvPr id="10" name="object 12">
              <a:extLst>
                <a:ext uri="{FF2B5EF4-FFF2-40B4-BE49-F238E27FC236}">
                  <a16:creationId xmlns:a16="http://schemas.microsoft.com/office/drawing/2014/main" id="{032745B6-6016-F544-A644-86E63BB5230C}"/>
                </a:ext>
              </a:extLst>
            </p:cNvPr>
            <p:cNvSpPr/>
            <p:nvPr/>
          </p:nvSpPr>
          <p:spPr>
            <a:xfrm>
              <a:off x="4949984" y="6506517"/>
              <a:ext cx="352425" cy="1027430"/>
            </a:xfrm>
            <a:custGeom>
              <a:avLst/>
              <a:gdLst/>
              <a:ahLst/>
              <a:cxnLst/>
              <a:rect l="l" t="t" r="r" b="b"/>
              <a:pathLst>
                <a:path w="352425" h="1027429">
                  <a:moveTo>
                    <a:pt x="303364" y="0"/>
                  </a:moveTo>
                  <a:lnTo>
                    <a:pt x="48056" y="0"/>
                  </a:lnTo>
                  <a:lnTo>
                    <a:pt x="0" y="848055"/>
                  </a:lnTo>
                  <a:lnTo>
                    <a:pt x="178536" y="1027264"/>
                  </a:lnTo>
                  <a:lnTo>
                    <a:pt x="352196" y="845197"/>
                  </a:lnTo>
                  <a:lnTo>
                    <a:pt x="303364" y="0"/>
                  </a:lnTo>
                  <a:close/>
                </a:path>
              </a:pathLst>
            </a:custGeom>
            <a:solidFill>
              <a:srgbClr val="F59A00"/>
            </a:solidFill>
          </p:spPr>
          <p:txBody>
            <a:bodyPr wrap="square" lIns="0" tIns="0" rIns="0" bIns="0" rtlCol="0"/>
            <a:lstStyle/>
            <a:p>
              <a:endParaRPr/>
            </a:p>
          </p:txBody>
        </p:sp>
        <p:sp>
          <p:nvSpPr>
            <p:cNvPr id="11" name="object 13">
              <a:extLst>
                <a:ext uri="{FF2B5EF4-FFF2-40B4-BE49-F238E27FC236}">
                  <a16:creationId xmlns:a16="http://schemas.microsoft.com/office/drawing/2014/main" id="{93B0B0E5-59D1-044A-A5F2-CF2C7FAE9B65}"/>
                </a:ext>
              </a:extLst>
            </p:cNvPr>
            <p:cNvSpPr/>
            <p:nvPr/>
          </p:nvSpPr>
          <p:spPr>
            <a:xfrm>
              <a:off x="4552226" y="6387375"/>
              <a:ext cx="1147445" cy="259079"/>
            </a:xfrm>
            <a:custGeom>
              <a:avLst/>
              <a:gdLst/>
              <a:ahLst/>
              <a:cxnLst/>
              <a:rect l="l" t="t" r="r" b="b"/>
              <a:pathLst>
                <a:path w="1147445" h="259079">
                  <a:moveTo>
                    <a:pt x="573468" y="0"/>
                  </a:moveTo>
                  <a:lnTo>
                    <a:pt x="0" y="0"/>
                  </a:lnTo>
                  <a:lnTo>
                    <a:pt x="224028" y="258991"/>
                  </a:lnTo>
                  <a:lnTo>
                    <a:pt x="573468" y="0"/>
                  </a:lnTo>
                  <a:close/>
                </a:path>
                <a:path w="1147445" h="259079">
                  <a:moveTo>
                    <a:pt x="1146937" y="0"/>
                  </a:moveTo>
                  <a:lnTo>
                    <a:pt x="573468" y="0"/>
                  </a:lnTo>
                  <a:lnTo>
                    <a:pt x="922909" y="258991"/>
                  </a:lnTo>
                  <a:lnTo>
                    <a:pt x="1146937" y="0"/>
                  </a:lnTo>
                  <a:close/>
                </a:path>
              </a:pathLst>
            </a:custGeom>
            <a:solidFill>
              <a:srgbClr val="FFFFFF"/>
            </a:solidFill>
          </p:spPr>
          <p:txBody>
            <a:bodyPr wrap="square" lIns="0" tIns="0" rIns="0" bIns="0" rtlCol="0"/>
            <a:lstStyle/>
            <a:p>
              <a:endParaRPr/>
            </a:p>
          </p:txBody>
        </p:sp>
        <p:sp>
          <p:nvSpPr>
            <p:cNvPr id="12" name="object 14">
              <a:extLst>
                <a:ext uri="{FF2B5EF4-FFF2-40B4-BE49-F238E27FC236}">
                  <a16:creationId xmlns:a16="http://schemas.microsoft.com/office/drawing/2014/main" id="{BC306417-F8DA-674A-A0BB-956C8A6A277B}"/>
                </a:ext>
              </a:extLst>
            </p:cNvPr>
            <p:cNvSpPr/>
            <p:nvPr/>
          </p:nvSpPr>
          <p:spPr>
            <a:xfrm>
              <a:off x="4794233" y="5538892"/>
              <a:ext cx="136182" cy="136156"/>
            </a:xfrm>
            <a:prstGeom prst="rect">
              <a:avLst/>
            </a:prstGeom>
            <a:blipFill>
              <a:blip r:embed="rId3" cstate="print"/>
              <a:stretch>
                <a:fillRect/>
              </a:stretch>
            </a:blipFill>
          </p:spPr>
          <p:txBody>
            <a:bodyPr wrap="square" lIns="0" tIns="0" rIns="0" bIns="0" rtlCol="0"/>
            <a:lstStyle/>
            <a:p>
              <a:endParaRPr/>
            </a:p>
          </p:txBody>
        </p:sp>
        <p:sp>
          <p:nvSpPr>
            <p:cNvPr id="13" name="object 15">
              <a:extLst>
                <a:ext uri="{FF2B5EF4-FFF2-40B4-BE49-F238E27FC236}">
                  <a16:creationId xmlns:a16="http://schemas.microsoft.com/office/drawing/2014/main" id="{38217B38-1097-7542-9A9B-4D3C6134B05A}"/>
                </a:ext>
              </a:extLst>
            </p:cNvPr>
            <p:cNvSpPr/>
            <p:nvPr/>
          </p:nvSpPr>
          <p:spPr>
            <a:xfrm>
              <a:off x="5673968" y="5538892"/>
              <a:ext cx="136169" cy="136156"/>
            </a:xfrm>
            <a:prstGeom prst="rect">
              <a:avLst/>
            </a:prstGeom>
            <a:blipFill>
              <a:blip r:embed="rId4" cstate="print"/>
              <a:stretch>
                <a:fillRect/>
              </a:stretch>
            </a:blipFill>
          </p:spPr>
          <p:txBody>
            <a:bodyPr wrap="square" lIns="0" tIns="0" rIns="0" bIns="0" rtlCol="0"/>
            <a:lstStyle/>
            <a:p>
              <a:endParaRPr/>
            </a:p>
          </p:txBody>
        </p:sp>
        <p:sp>
          <p:nvSpPr>
            <p:cNvPr id="14" name="object 16">
              <a:extLst>
                <a:ext uri="{FF2B5EF4-FFF2-40B4-BE49-F238E27FC236}">
                  <a16:creationId xmlns:a16="http://schemas.microsoft.com/office/drawing/2014/main" id="{49512795-1ED5-C646-96D0-63AFD8E856C4}"/>
                </a:ext>
              </a:extLst>
            </p:cNvPr>
            <p:cNvSpPr/>
            <p:nvPr/>
          </p:nvSpPr>
          <p:spPr>
            <a:xfrm>
              <a:off x="3932720" y="5186374"/>
              <a:ext cx="2565400" cy="2629535"/>
            </a:xfrm>
            <a:custGeom>
              <a:avLst/>
              <a:gdLst/>
              <a:ahLst/>
              <a:cxnLst/>
              <a:rect l="l" t="t" r="r" b="b"/>
              <a:pathLst>
                <a:path w="2565400" h="2629534">
                  <a:moveTo>
                    <a:pt x="651560" y="2493454"/>
                  </a:moveTo>
                  <a:lnTo>
                    <a:pt x="602665" y="2455684"/>
                  </a:lnTo>
                  <a:lnTo>
                    <a:pt x="556285" y="2418003"/>
                  </a:lnTo>
                  <a:lnTo>
                    <a:pt x="512457" y="2380462"/>
                  </a:lnTo>
                  <a:lnTo>
                    <a:pt x="471195" y="2343035"/>
                  </a:lnTo>
                  <a:lnTo>
                    <a:pt x="432511" y="2305774"/>
                  </a:lnTo>
                  <a:lnTo>
                    <a:pt x="396430" y="2268677"/>
                  </a:lnTo>
                  <a:lnTo>
                    <a:pt x="362953" y="2231758"/>
                  </a:lnTo>
                  <a:lnTo>
                    <a:pt x="332117" y="2195055"/>
                  </a:lnTo>
                  <a:lnTo>
                    <a:pt x="303911" y="2158555"/>
                  </a:lnTo>
                  <a:lnTo>
                    <a:pt x="278384" y="2122309"/>
                  </a:lnTo>
                  <a:lnTo>
                    <a:pt x="255524" y="2086305"/>
                  </a:lnTo>
                  <a:lnTo>
                    <a:pt x="227101" y="2034387"/>
                  </a:lnTo>
                  <a:lnTo>
                    <a:pt x="204393" y="1983041"/>
                  </a:lnTo>
                  <a:lnTo>
                    <a:pt x="187426" y="1932330"/>
                  </a:lnTo>
                  <a:lnTo>
                    <a:pt x="176225" y="1882343"/>
                  </a:lnTo>
                  <a:lnTo>
                    <a:pt x="170802" y="1833143"/>
                  </a:lnTo>
                  <a:lnTo>
                    <a:pt x="171183" y="1784819"/>
                  </a:lnTo>
                  <a:lnTo>
                    <a:pt x="180809" y="1721281"/>
                  </a:lnTo>
                  <a:lnTo>
                    <a:pt x="199402" y="1662290"/>
                  </a:lnTo>
                  <a:lnTo>
                    <a:pt x="225107" y="1608061"/>
                  </a:lnTo>
                  <a:lnTo>
                    <a:pt x="256057" y="1558734"/>
                  </a:lnTo>
                  <a:lnTo>
                    <a:pt x="290410" y="1514500"/>
                  </a:lnTo>
                  <a:lnTo>
                    <a:pt x="326288" y="1475549"/>
                  </a:lnTo>
                  <a:lnTo>
                    <a:pt x="361861" y="1442034"/>
                  </a:lnTo>
                  <a:lnTo>
                    <a:pt x="395249" y="1414145"/>
                  </a:lnTo>
                  <a:lnTo>
                    <a:pt x="448081" y="1375968"/>
                  </a:lnTo>
                  <a:lnTo>
                    <a:pt x="469912" y="1362405"/>
                  </a:lnTo>
                  <a:lnTo>
                    <a:pt x="428675" y="1287932"/>
                  </a:lnTo>
                  <a:lnTo>
                    <a:pt x="469722" y="1362506"/>
                  </a:lnTo>
                  <a:lnTo>
                    <a:pt x="387642" y="1213383"/>
                  </a:lnTo>
                  <a:lnTo>
                    <a:pt x="380479" y="1217472"/>
                  </a:lnTo>
                  <a:lnTo>
                    <a:pt x="344271" y="1240396"/>
                  </a:lnTo>
                  <a:lnTo>
                    <a:pt x="286639" y="1282661"/>
                  </a:lnTo>
                  <a:lnTo>
                    <a:pt x="252679" y="1310932"/>
                  </a:lnTo>
                  <a:lnTo>
                    <a:pt x="216839" y="1343914"/>
                  </a:lnTo>
                  <a:lnTo>
                    <a:pt x="180276" y="1381544"/>
                  </a:lnTo>
                  <a:lnTo>
                    <a:pt x="144157" y="1423784"/>
                  </a:lnTo>
                  <a:lnTo>
                    <a:pt x="109626" y="1470596"/>
                  </a:lnTo>
                  <a:lnTo>
                    <a:pt x="77851" y="1521929"/>
                  </a:lnTo>
                  <a:lnTo>
                    <a:pt x="49987" y="1577746"/>
                  </a:lnTo>
                  <a:lnTo>
                    <a:pt x="27190" y="1637995"/>
                  </a:lnTo>
                  <a:lnTo>
                    <a:pt x="10629" y="1702625"/>
                  </a:lnTo>
                  <a:lnTo>
                    <a:pt x="1460" y="1771611"/>
                  </a:lnTo>
                  <a:lnTo>
                    <a:pt x="0" y="1809864"/>
                  </a:lnTo>
                  <a:lnTo>
                    <a:pt x="1066" y="1848218"/>
                  </a:lnTo>
                  <a:lnTo>
                    <a:pt x="4660" y="1886661"/>
                  </a:lnTo>
                  <a:lnTo>
                    <a:pt x="10782" y="1925205"/>
                  </a:lnTo>
                  <a:lnTo>
                    <a:pt x="19418" y="1963839"/>
                  </a:lnTo>
                  <a:lnTo>
                    <a:pt x="30568" y="2002548"/>
                  </a:lnTo>
                  <a:lnTo>
                    <a:pt x="44234" y="2041334"/>
                  </a:lnTo>
                  <a:lnTo>
                    <a:pt x="60413" y="2080196"/>
                  </a:lnTo>
                  <a:lnTo>
                    <a:pt x="79108" y="2119122"/>
                  </a:lnTo>
                  <a:lnTo>
                    <a:pt x="100304" y="2158111"/>
                  </a:lnTo>
                  <a:lnTo>
                    <a:pt x="124002" y="2197163"/>
                  </a:lnTo>
                  <a:lnTo>
                    <a:pt x="150202" y="2236279"/>
                  </a:lnTo>
                  <a:lnTo>
                    <a:pt x="178904" y="2275433"/>
                  </a:lnTo>
                  <a:lnTo>
                    <a:pt x="210096" y="2314638"/>
                  </a:lnTo>
                  <a:lnTo>
                    <a:pt x="243776" y="2353881"/>
                  </a:lnTo>
                  <a:lnTo>
                    <a:pt x="279958" y="2393162"/>
                  </a:lnTo>
                  <a:lnTo>
                    <a:pt x="318617" y="2432481"/>
                  </a:lnTo>
                  <a:lnTo>
                    <a:pt x="359752" y="2471813"/>
                  </a:lnTo>
                  <a:lnTo>
                    <a:pt x="403390" y="2511183"/>
                  </a:lnTo>
                  <a:lnTo>
                    <a:pt x="449491" y="2550566"/>
                  </a:lnTo>
                  <a:lnTo>
                    <a:pt x="498068" y="2589961"/>
                  </a:lnTo>
                  <a:lnTo>
                    <a:pt x="549109" y="2629370"/>
                  </a:lnTo>
                  <a:lnTo>
                    <a:pt x="651560" y="2493454"/>
                  </a:lnTo>
                  <a:close/>
                </a:path>
                <a:path w="2565400" h="2629534">
                  <a:moveTo>
                    <a:pt x="2565387" y="596493"/>
                  </a:moveTo>
                  <a:lnTo>
                    <a:pt x="2563926" y="558241"/>
                  </a:lnTo>
                  <a:lnTo>
                    <a:pt x="2554757" y="489254"/>
                  </a:lnTo>
                  <a:lnTo>
                    <a:pt x="2538196" y="424611"/>
                  </a:lnTo>
                  <a:lnTo>
                    <a:pt x="2515412" y="364363"/>
                  </a:lnTo>
                  <a:lnTo>
                    <a:pt x="2487549" y="308546"/>
                  </a:lnTo>
                  <a:lnTo>
                    <a:pt x="2455773" y="257213"/>
                  </a:lnTo>
                  <a:lnTo>
                    <a:pt x="2421242" y="210400"/>
                  </a:lnTo>
                  <a:lnTo>
                    <a:pt x="2385123" y="168160"/>
                  </a:lnTo>
                  <a:lnTo>
                    <a:pt x="2348560" y="130530"/>
                  </a:lnTo>
                  <a:lnTo>
                    <a:pt x="2312720" y="97548"/>
                  </a:lnTo>
                  <a:lnTo>
                    <a:pt x="2278761" y="69278"/>
                  </a:lnTo>
                  <a:lnTo>
                    <a:pt x="2247836" y="45758"/>
                  </a:lnTo>
                  <a:lnTo>
                    <a:pt x="2199767" y="13119"/>
                  </a:lnTo>
                  <a:lnTo>
                    <a:pt x="2177758" y="0"/>
                  </a:lnTo>
                  <a:lnTo>
                    <a:pt x="2095474" y="149009"/>
                  </a:lnTo>
                  <a:lnTo>
                    <a:pt x="2101596" y="152628"/>
                  </a:lnTo>
                  <a:lnTo>
                    <a:pt x="2117318" y="162572"/>
                  </a:lnTo>
                  <a:lnTo>
                    <a:pt x="2170138" y="200761"/>
                  </a:lnTo>
                  <a:lnTo>
                    <a:pt x="2203539" y="228650"/>
                  </a:lnTo>
                  <a:lnTo>
                    <a:pt x="2239099" y="262153"/>
                  </a:lnTo>
                  <a:lnTo>
                    <a:pt x="2274989" y="301117"/>
                  </a:lnTo>
                  <a:lnTo>
                    <a:pt x="2309330" y="345338"/>
                  </a:lnTo>
                  <a:lnTo>
                    <a:pt x="2340292" y="394665"/>
                  </a:lnTo>
                  <a:lnTo>
                    <a:pt x="2365984" y="448906"/>
                  </a:lnTo>
                  <a:lnTo>
                    <a:pt x="2384577" y="507885"/>
                  </a:lnTo>
                  <a:lnTo>
                    <a:pt x="2394204" y="571436"/>
                  </a:lnTo>
                  <a:lnTo>
                    <a:pt x="2394585" y="619747"/>
                  </a:lnTo>
                  <a:lnTo>
                    <a:pt x="2389162" y="668947"/>
                  </a:lnTo>
                  <a:lnTo>
                    <a:pt x="2377960" y="718947"/>
                  </a:lnTo>
                  <a:lnTo>
                    <a:pt x="2360993" y="769658"/>
                  </a:lnTo>
                  <a:lnTo>
                    <a:pt x="2338286" y="821004"/>
                  </a:lnTo>
                  <a:lnTo>
                    <a:pt x="2309863" y="872909"/>
                  </a:lnTo>
                  <a:lnTo>
                    <a:pt x="2287003" y="908900"/>
                  </a:lnTo>
                  <a:lnTo>
                    <a:pt x="2261476" y="945159"/>
                  </a:lnTo>
                  <a:lnTo>
                    <a:pt x="2233282" y="981646"/>
                  </a:lnTo>
                  <a:lnTo>
                    <a:pt x="2202434" y="1018362"/>
                  </a:lnTo>
                  <a:lnTo>
                    <a:pt x="2168969" y="1055268"/>
                  </a:lnTo>
                  <a:lnTo>
                    <a:pt x="2132876" y="1092377"/>
                  </a:lnTo>
                  <a:lnTo>
                    <a:pt x="2094191" y="1129639"/>
                  </a:lnTo>
                  <a:lnTo>
                    <a:pt x="2052929" y="1167066"/>
                  </a:lnTo>
                  <a:lnTo>
                    <a:pt x="2009101" y="1204620"/>
                  </a:lnTo>
                  <a:lnTo>
                    <a:pt x="1962721" y="1242288"/>
                  </a:lnTo>
                  <a:lnTo>
                    <a:pt x="1913826" y="1280071"/>
                  </a:lnTo>
                  <a:lnTo>
                    <a:pt x="2016302" y="1415986"/>
                  </a:lnTo>
                  <a:lnTo>
                    <a:pt x="2067344" y="1376578"/>
                  </a:lnTo>
                  <a:lnTo>
                    <a:pt x="2115921" y="1337170"/>
                  </a:lnTo>
                  <a:lnTo>
                    <a:pt x="2162022" y="1297787"/>
                  </a:lnTo>
                  <a:lnTo>
                    <a:pt x="2205647" y="1258430"/>
                  </a:lnTo>
                  <a:lnTo>
                    <a:pt x="2246782" y="1219085"/>
                  </a:lnTo>
                  <a:lnTo>
                    <a:pt x="2285454" y="1179766"/>
                  </a:lnTo>
                  <a:lnTo>
                    <a:pt x="2321623" y="1140485"/>
                  </a:lnTo>
                  <a:lnTo>
                    <a:pt x="2355304" y="1101242"/>
                  </a:lnTo>
                  <a:lnTo>
                    <a:pt x="2386495" y="1062050"/>
                  </a:lnTo>
                  <a:lnTo>
                    <a:pt x="2415197" y="1022883"/>
                  </a:lnTo>
                  <a:lnTo>
                    <a:pt x="2441397" y="983780"/>
                  </a:lnTo>
                  <a:lnTo>
                    <a:pt x="2465095" y="944727"/>
                  </a:lnTo>
                  <a:lnTo>
                    <a:pt x="2486291" y="905738"/>
                  </a:lnTo>
                  <a:lnTo>
                    <a:pt x="2504986" y="866813"/>
                  </a:lnTo>
                  <a:lnTo>
                    <a:pt x="2521166" y="827951"/>
                  </a:lnTo>
                  <a:lnTo>
                    <a:pt x="2534831" y="789165"/>
                  </a:lnTo>
                  <a:lnTo>
                    <a:pt x="2545981" y="750455"/>
                  </a:lnTo>
                  <a:lnTo>
                    <a:pt x="2554617" y="711835"/>
                  </a:lnTo>
                  <a:lnTo>
                    <a:pt x="2560739" y="673290"/>
                  </a:lnTo>
                  <a:lnTo>
                    <a:pt x="2564320" y="634847"/>
                  </a:lnTo>
                  <a:lnTo>
                    <a:pt x="2565387" y="596493"/>
                  </a:lnTo>
                  <a:close/>
                </a:path>
              </a:pathLst>
            </a:custGeom>
            <a:solidFill>
              <a:srgbClr val="FFFFFF"/>
            </a:solidFill>
          </p:spPr>
          <p:txBody>
            <a:bodyPr wrap="square" lIns="0" tIns="0" rIns="0" bIns="0" rtlCol="0"/>
            <a:lstStyle/>
            <a:p>
              <a:endParaRPr/>
            </a:p>
          </p:txBody>
        </p:sp>
        <p:sp>
          <p:nvSpPr>
            <p:cNvPr id="15" name="object 17">
              <a:extLst>
                <a:ext uri="{FF2B5EF4-FFF2-40B4-BE49-F238E27FC236}">
                  <a16:creationId xmlns:a16="http://schemas.microsoft.com/office/drawing/2014/main" id="{EABCCDBE-C5B4-E44E-BDD5-FA009694CCDC}"/>
                </a:ext>
              </a:extLst>
            </p:cNvPr>
            <p:cNvSpPr/>
            <p:nvPr/>
          </p:nvSpPr>
          <p:spPr>
            <a:xfrm>
              <a:off x="4308652" y="7625486"/>
              <a:ext cx="1634489" cy="396240"/>
            </a:xfrm>
            <a:custGeom>
              <a:avLst/>
              <a:gdLst/>
              <a:ahLst/>
              <a:cxnLst/>
              <a:rect l="l" t="t" r="r" b="b"/>
              <a:pathLst>
                <a:path w="1634489" h="396240">
                  <a:moveTo>
                    <a:pt x="1634109" y="0"/>
                  </a:moveTo>
                  <a:lnTo>
                    <a:pt x="0" y="0"/>
                  </a:lnTo>
                  <a:lnTo>
                    <a:pt x="0" y="395998"/>
                  </a:lnTo>
                  <a:lnTo>
                    <a:pt x="1634109" y="395998"/>
                  </a:lnTo>
                  <a:lnTo>
                    <a:pt x="1634109" y="0"/>
                  </a:lnTo>
                  <a:close/>
                </a:path>
              </a:pathLst>
            </a:custGeom>
            <a:solidFill>
              <a:srgbClr val="24211F"/>
            </a:solidFill>
          </p:spPr>
          <p:txBody>
            <a:bodyPr wrap="square" lIns="0" tIns="0" rIns="0" bIns="0" rtlCol="0"/>
            <a:lstStyle/>
            <a:p>
              <a:endParaRPr/>
            </a:p>
          </p:txBody>
        </p:sp>
        <p:sp>
          <p:nvSpPr>
            <p:cNvPr id="16" name="object 18">
              <a:extLst>
                <a:ext uri="{FF2B5EF4-FFF2-40B4-BE49-F238E27FC236}">
                  <a16:creationId xmlns:a16="http://schemas.microsoft.com/office/drawing/2014/main" id="{E8D465EE-F34D-8648-81FA-45C350FD93A7}"/>
                </a:ext>
              </a:extLst>
            </p:cNvPr>
            <p:cNvSpPr/>
            <p:nvPr/>
          </p:nvSpPr>
          <p:spPr>
            <a:xfrm>
              <a:off x="4019259" y="4304782"/>
              <a:ext cx="2048510" cy="1302385"/>
            </a:xfrm>
            <a:custGeom>
              <a:avLst/>
              <a:gdLst/>
              <a:ahLst/>
              <a:cxnLst/>
              <a:rect l="l" t="t" r="r" b="b"/>
              <a:pathLst>
                <a:path w="2048510" h="1302385">
                  <a:moveTo>
                    <a:pt x="1600962" y="0"/>
                  </a:moveTo>
                  <a:lnTo>
                    <a:pt x="978789" y="391515"/>
                  </a:lnTo>
                  <a:lnTo>
                    <a:pt x="930732" y="226961"/>
                  </a:lnTo>
                  <a:lnTo>
                    <a:pt x="0" y="663867"/>
                  </a:lnTo>
                  <a:lnTo>
                    <a:pt x="329095" y="1302181"/>
                  </a:lnTo>
                  <a:lnTo>
                    <a:pt x="465264" y="981595"/>
                  </a:lnTo>
                  <a:lnTo>
                    <a:pt x="1807895" y="913510"/>
                  </a:lnTo>
                  <a:lnTo>
                    <a:pt x="1889455" y="1302181"/>
                  </a:lnTo>
                  <a:lnTo>
                    <a:pt x="2048319" y="726274"/>
                  </a:lnTo>
                  <a:lnTo>
                    <a:pt x="1685582" y="651103"/>
                  </a:lnTo>
                  <a:lnTo>
                    <a:pt x="1807895" y="465277"/>
                  </a:lnTo>
                  <a:lnTo>
                    <a:pt x="1600962" y="493648"/>
                  </a:lnTo>
                  <a:lnTo>
                    <a:pt x="1807895" y="215620"/>
                  </a:lnTo>
                  <a:lnTo>
                    <a:pt x="1393177" y="408533"/>
                  </a:lnTo>
                  <a:lnTo>
                    <a:pt x="1600962" y="0"/>
                  </a:lnTo>
                  <a:close/>
                </a:path>
              </a:pathLst>
            </a:custGeom>
            <a:solidFill>
              <a:srgbClr val="00141D"/>
            </a:solidFill>
          </p:spPr>
          <p:txBody>
            <a:bodyPr wrap="square" lIns="0" tIns="0" rIns="0" bIns="0" rtlCol="0"/>
            <a:lstStyle/>
            <a:p>
              <a:endParaRPr/>
            </a:p>
          </p:txBody>
        </p:sp>
        <p:sp>
          <p:nvSpPr>
            <p:cNvPr id="17" name="object 19">
              <a:extLst>
                <a:ext uri="{FF2B5EF4-FFF2-40B4-BE49-F238E27FC236}">
                  <a16:creationId xmlns:a16="http://schemas.microsoft.com/office/drawing/2014/main" id="{3B0F243D-AA9B-7C4F-BF14-C4667C715D35}"/>
                </a:ext>
              </a:extLst>
            </p:cNvPr>
            <p:cNvSpPr/>
            <p:nvPr/>
          </p:nvSpPr>
          <p:spPr>
            <a:xfrm>
              <a:off x="5901621" y="5076695"/>
              <a:ext cx="332105" cy="332105"/>
            </a:xfrm>
            <a:custGeom>
              <a:avLst/>
              <a:gdLst/>
              <a:ahLst/>
              <a:cxnLst/>
              <a:rect l="l" t="t" r="r" b="b"/>
              <a:pathLst>
                <a:path w="332104" h="332104">
                  <a:moveTo>
                    <a:pt x="165963" y="0"/>
                  </a:moveTo>
                  <a:lnTo>
                    <a:pt x="121845" y="5927"/>
                  </a:lnTo>
                  <a:lnTo>
                    <a:pt x="82200" y="22656"/>
                  </a:lnTo>
                  <a:lnTo>
                    <a:pt x="48610" y="48604"/>
                  </a:lnTo>
                  <a:lnTo>
                    <a:pt x="22659" y="82190"/>
                  </a:lnTo>
                  <a:lnTo>
                    <a:pt x="5928" y="121833"/>
                  </a:lnTo>
                  <a:lnTo>
                    <a:pt x="0" y="165950"/>
                  </a:lnTo>
                  <a:lnTo>
                    <a:pt x="5928" y="210069"/>
                  </a:lnTo>
                  <a:lnTo>
                    <a:pt x="22659" y="249714"/>
                  </a:lnTo>
                  <a:lnTo>
                    <a:pt x="48610" y="283303"/>
                  </a:lnTo>
                  <a:lnTo>
                    <a:pt x="82200" y="309254"/>
                  </a:lnTo>
                  <a:lnTo>
                    <a:pt x="121845" y="325985"/>
                  </a:lnTo>
                  <a:lnTo>
                    <a:pt x="165963" y="331914"/>
                  </a:lnTo>
                  <a:lnTo>
                    <a:pt x="210082" y="325985"/>
                  </a:lnTo>
                  <a:lnTo>
                    <a:pt x="249727" y="309254"/>
                  </a:lnTo>
                  <a:lnTo>
                    <a:pt x="283316" y="283303"/>
                  </a:lnTo>
                  <a:lnTo>
                    <a:pt x="309267" y="249714"/>
                  </a:lnTo>
                  <a:lnTo>
                    <a:pt x="325998" y="210069"/>
                  </a:lnTo>
                  <a:lnTo>
                    <a:pt x="331927" y="165950"/>
                  </a:lnTo>
                  <a:lnTo>
                    <a:pt x="325998" y="121833"/>
                  </a:lnTo>
                  <a:lnTo>
                    <a:pt x="309267" y="82190"/>
                  </a:lnTo>
                  <a:lnTo>
                    <a:pt x="283316" y="48604"/>
                  </a:lnTo>
                  <a:lnTo>
                    <a:pt x="249727" y="22656"/>
                  </a:lnTo>
                  <a:lnTo>
                    <a:pt x="210082" y="5927"/>
                  </a:lnTo>
                  <a:lnTo>
                    <a:pt x="165963" y="0"/>
                  </a:lnTo>
                  <a:close/>
                </a:path>
              </a:pathLst>
            </a:custGeom>
            <a:solidFill>
              <a:srgbClr val="A48161"/>
            </a:solidFill>
          </p:spPr>
          <p:txBody>
            <a:bodyPr wrap="square" lIns="0" tIns="0" rIns="0" bIns="0" rtlCol="0"/>
            <a:lstStyle/>
            <a:p>
              <a:endParaRPr/>
            </a:p>
          </p:txBody>
        </p:sp>
        <p:sp>
          <p:nvSpPr>
            <p:cNvPr id="18" name="object 20">
              <a:extLst>
                <a:ext uri="{FF2B5EF4-FFF2-40B4-BE49-F238E27FC236}">
                  <a16:creationId xmlns:a16="http://schemas.microsoft.com/office/drawing/2014/main" id="{0EECF67A-E1C4-3F47-B62C-AB82431A0A30}"/>
                </a:ext>
              </a:extLst>
            </p:cNvPr>
            <p:cNvSpPr/>
            <p:nvPr/>
          </p:nvSpPr>
          <p:spPr>
            <a:xfrm>
              <a:off x="4976152" y="6551980"/>
              <a:ext cx="303530" cy="434340"/>
            </a:xfrm>
            <a:custGeom>
              <a:avLst/>
              <a:gdLst/>
              <a:ahLst/>
              <a:cxnLst/>
              <a:rect l="l" t="t" r="r" b="b"/>
              <a:pathLst>
                <a:path w="303529" h="434340">
                  <a:moveTo>
                    <a:pt x="288963" y="185674"/>
                  </a:moveTo>
                  <a:lnTo>
                    <a:pt x="282092" y="64300"/>
                  </a:lnTo>
                  <a:lnTo>
                    <a:pt x="20764" y="0"/>
                  </a:lnTo>
                  <a:lnTo>
                    <a:pt x="13944" y="118008"/>
                  </a:lnTo>
                  <a:lnTo>
                    <a:pt x="288963" y="185674"/>
                  </a:lnTo>
                  <a:close/>
                </a:path>
                <a:path w="303529" h="434340">
                  <a:moveTo>
                    <a:pt x="303022" y="433819"/>
                  </a:moveTo>
                  <a:lnTo>
                    <a:pt x="296138" y="312432"/>
                  </a:lnTo>
                  <a:lnTo>
                    <a:pt x="6819" y="241236"/>
                  </a:lnTo>
                  <a:lnTo>
                    <a:pt x="0" y="359244"/>
                  </a:lnTo>
                  <a:lnTo>
                    <a:pt x="303022" y="433819"/>
                  </a:lnTo>
                  <a:close/>
                </a:path>
              </a:pathLst>
            </a:custGeom>
            <a:solidFill>
              <a:srgbClr val="E14412"/>
            </a:solidFill>
          </p:spPr>
          <p:txBody>
            <a:bodyPr wrap="square" lIns="0" tIns="0" rIns="0" bIns="0" rtlCol="0"/>
            <a:lstStyle/>
            <a:p>
              <a:endParaRPr/>
            </a:p>
          </p:txBody>
        </p:sp>
        <p:sp>
          <p:nvSpPr>
            <p:cNvPr id="19" name="object 21">
              <a:extLst>
                <a:ext uri="{FF2B5EF4-FFF2-40B4-BE49-F238E27FC236}">
                  <a16:creationId xmlns:a16="http://schemas.microsoft.com/office/drawing/2014/main" id="{56B3F772-CFA9-C44E-B014-32396367A530}"/>
                </a:ext>
              </a:extLst>
            </p:cNvPr>
            <p:cNvSpPr/>
            <p:nvPr/>
          </p:nvSpPr>
          <p:spPr>
            <a:xfrm>
              <a:off x="4950371" y="7034466"/>
              <a:ext cx="349885" cy="422275"/>
            </a:xfrm>
            <a:custGeom>
              <a:avLst/>
              <a:gdLst/>
              <a:ahLst/>
              <a:cxnLst/>
              <a:rect l="l" t="t" r="r" b="b"/>
              <a:pathLst>
                <a:path w="349885" h="422275">
                  <a:moveTo>
                    <a:pt x="342861" y="199466"/>
                  </a:moveTo>
                  <a:lnTo>
                    <a:pt x="335978" y="78079"/>
                  </a:lnTo>
                  <a:lnTo>
                    <a:pt x="18656" y="0"/>
                  </a:lnTo>
                  <a:lnTo>
                    <a:pt x="11836" y="118008"/>
                  </a:lnTo>
                  <a:lnTo>
                    <a:pt x="342861" y="199466"/>
                  </a:lnTo>
                  <a:close/>
                </a:path>
                <a:path w="349885" h="422275">
                  <a:moveTo>
                    <a:pt x="349478" y="326085"/>
                  </a:moveTo>
                  <a:lnTo>
                    <a:pt x="4711" y="241236"/>
                  </a:lnTo>
                  <a:lnTo>
                    <a:pt x="0" y="322732"/>
                  </a:lnTo>
                  <a:lnTo>
                    <a:pt x="46151" y="371132"/>
                  </a:lnTo>
                  <a:lnTo>
                    <a:pt x="253720" y="422198"/>
                  </a:lnTo>
                  <a:lnTo>
                    <a:pt x="349478" y="326085"/>
                  </a:lnTo>
                  <a:close/>
                </a:path>
              </a:pathLst>
            </a:custGeom>
            <a:solidFill>
              <a:srgbClr val="E94E0F"/>
            </a:solidFill>
          </p:spPr>
          <p:txBody>
            <a:bodyPr wrap="square" lIns="0" tIns="0" rIns="0" bIns="0" rtlCol="0"/>
            <a:lstStyle/>
            <a:p>
              <a:endParaRPr/>
            </a:p>
          </p:txBody>
        </p:sp>
      </p:grpSp>
      <p:pic>
        <p:nvPicPr>
          <p:cNvPr id="20" name="Picture 19">
            <a:extLst>
              <a:ext uri="{FF2B5EF4-FFF2-40B4-BE49-F238E27FC236}">
                <a16:creationId xmlns:a16="http://schemas.microsoft.com/office/drawing/2014/main" id="{E6F57DA9-E64B-CF4C-B208-CAE9C65A6084}"/>
              </a:ext>
            </a:extLst>
          </p:cNvPr>
          <p:cNvPicPr/>
          <p:nvPr/>
        </p:nvPicPr>
        <p:blipFill rotWithShape="1">
          <a:blip r:embed="rId5"/>
          <a:srcRect l="2475" t="1364" r="8027" b="35569"/>
          <a:stretch/>
        </p:blipFill>
        <p:spPr>
          <a:xfrm>
            <a:off x="656852" y="2327727"/>
            <a:ext cx="6182530" cy="6435919"/>
          </a:xfrm>
          <a:prstGeom prst="rect">
            <a:avLst/>
          </a:prstGeom>
          <a:ln w="25400">
            <a:solidFill>
              <a:srgbClr val="7030A0"/>
            </a:solidFill>
          </a:ln>
        </p:spPr>
      </p:pic>
      <p:sp>
        <p:nvSpPr>
          <p:cNvPr id="21" name="Rectangle 20">
            <a:extLst>
              <a:ext uri="{FF2B5EF4-FFF2-40B4-BE49-F238E27FC236}">
                <a16:creationId xmlns:a16="http://schemas.microsoft.com/office/drawing/2014/main" id="{81DB1EAA-9BDA-2241-94D8-C1F643B52A8A}"/>
              </a:ext>
            </a:extLst>
          </p:cNvPr>
          <p:cNvSpPr/>
          <p:nvPr/>
        </p:nvSpPr>
        <p:spPr>
          <a:xfrm>
            <a:off x="7228077" y="5091654"/>
            <a:ext cx="2821225" cy="3671992"/>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bject 22">
            <a:extLst>
              <a:ext uri="{FF2B5EF4-FFF2-40B4-BE49-F238E27FC236}">
                <a16:creationId xmlns:a16="http://schemas.microsoft.com/office/drawing/2014/main" id="{9FB44B65-28AA-8B4E-A52F-D2BD19000ABE}"/>
              </a:ext>
            </a:extLst>
          </p:cNvPr>
          <p:cNvSpPr txBox="1">
            <a:spLocks/>
          </p:cNvSpPr>
          <p:nvPr/>
        </p:nvSpPr>
        <p:spPr>
          <a:xfrm>
            <a:off x="7422372" y="5258342"/>
            <a:ext cx="2450894" cy="3398366"/>
          </a:xfrm>
          <a:prstGeom prst="rect">
            <a:avLst/>
          </a:prstGeom>
        </p:spPr>
        <p:txBody>
          <a:bodyPr vert="horz" wrap="square" lIns="0" tIns="12700" rIns="0" bIns="0" rtlCol="0">
            <a:spAutoFit/>
          </a:bodyPr>
          <a:lstStyle>
            <a:lvl1pPr>
              <a:defRPr sz="4000" b="1" i="0">
                <a:solidFill>
                  <a:srgbClr val="005F71"/>
                </a:solidFill>
                <a:latin typeface="FS Lola"/>
                <a:ea typeface="+mj-ea"/>
                <a:cs typeface="FS Lola"/>
              </a:defRPr>
            </a:lvl1pPr>
          </a:lstStyle>
          <a:p>
            <a:pPr defTabSz="914400"/>
            <a:r>
              <a:rPr lang="en-GB" sz="2000" kern="0">
                <a:solidFill>
                  <a:sysClr val="windowText" lastClr="000000"/>
                </a:solidFill>
              </a:rPr>
              <a:t>APPRENTICE</a:t>
            </a:r>
          </a:p>
          <a:p>
            <a:pPr defTabSz="914400"/>
            <a:r>
              <a:rPr lang="en-GB" sz="2000" kern="0">
                <a:solidFill>
                  <a:sysClr val="windowText" lastClr="000000"/>
                </a:solidFill>
              </a:rPr>
              <a:t>APPRENTICESHIP</a:t>
            </a:r>
          </a:p>
          <a:p>
            <a:pPr defTabSz="914400"/>
            <a:r>
              <a:rPr lang="en-GB" sz="2000" kern="0">
                <a:solidFill>
                  <a:sysClr val="windowText" lastClr="000000"/>
                </a:solidFill>
              </a:rPr>
              <a:t>EMPLOYED</a:t>
            </a:r>
          </a:p>
          <a:p>
            <a:pPr defTabSz="914400"/>
            <a:r>
              <a:rPr lang="en-GB" sz="2000" kern="0">
                <a:solidFill>
                  <a:sysClr val="windowText" lastClr="000000"/>
                </a:solidFill>
              </a:rPr>
              <a:t>EXPERIENCE</a:t>
            </a:r>
          </a:p>
          <a:p>
            <a:pPr defTabSz="914400"/>
            <a:r>
              <a:rPr lang="en-GB" sz="2000" kern="0">
                <a:solidFill>
                  <a:sysClr val="windowText" lastClr="000000"/>
                </a:solidFill>
              </a:rPr>
              <a:t>FOUNDATION</a:t>
            </a:r>
          </a:p>
          <a:p>
            <a:pPr defTabSz="914400"/>
            <a:r>
              <a:rPr lang="en-GB" sz="2000" kern="0">
                <a:solidFill>
                  <a:sysClr val="windowText" lastClr="000000"/>
                </a:solidFill>
              </a:rPr>
              <a:t>GRADUATE</a:t>
            </a:r>
          </a:p>
          <a:p>
            <a:pPr defTabSz="914400"/>
            <a:r>
              <a:rPr lang="en-GB" sz="2000" kern="0">
                <a:solidFill>
                  <a:sysClr val="windowText" lastClr="000000"/>
                </a:solidFill>
              </a:rPr>
              <a:t>INDUSTRY</a:t>
            </a:r>
          </a:p>
          <a:p>
            <a:pPr defTabSz="914400"/>
            <a:r>
              <a:rPr lang="en-GB" sz="2000" kern="0">
                <a:solidFill>
                  <a:sysClr val="windowText" lastClr="000000"/>
                </a:solidFill>
              </a:rPr>
              <a:t>MODERN</a:t>
            </a:r>
          </a:p>
          <a:p>
            <a:pPr defTabSz="914400"/>
            <a:r>
              <a:rPr lang="en-GB" sz="2000" kern="0">
                <a:solidFill>
                  <a:sysClr val="windowText" lastClr="000000"/>
                </a:solidFill>
              </a:rPr>
              <a:t>PATHWAYS</a:t>
            </a:r>
          </a:p>
          <a:p>
            <a:pPr defTabSz="914400"/>
            <a:r>
              <a:rPr lang="en-GB" sz="2000" kern="0">
                <a:solidFill>
                  <a:sysClr val="windowText" lastClr="000000"/>
                </a:solidFill>
              </a:rPr>
              <a:t>QUALIFICATION</a:t>
            </a:r>
          </a:p>
          <a:p>
            <a:pPr defTabSz="914400"/>
            <a:r>
              <a:rPr lang="en-GB" sz="2000" kern="0">
                <a:solidFill>
                  <a:sysClr val="windowText" lastClr="000000"/>
                </a:solidFill>
              </a:rPr>
              <a:t>WORKBASED</a:t>
            </a:r>
          </a:p>
        </p:txBody>
      </p:sp>
      <p:sp>
        <p:nvSpPr>
          <p:cNvPr id="23" name="Rectangle 22">
            <a:extLst>
              <a:ext uri="{FF2B5EF4-FFF2-40B4-BE49-F238E27FC236}">
                <a16:creationId xmlns:a16="http://schemas.microsoft.com/office/drawing/2014/main" id="{D4462F2D-57DD-F746-95AB-71B6CE5504C4}"/>
              </a:ext>
            </a:extLst>
          </p:cNvPr>
          <p:cNvSpPr/>
          <p:nvPr/>
        </p:nvSpPr>
        <p:spPr>
          <a:xfrm>
            <a:off x="7221051" y="2323055"/>
            <a:ext cx="5047723" cy="2215904"/>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bject 22">
            <a:extLst>
              <a:ext uri="{FF2B5EF4-FFF2-40B4-BE49-F238E27FC236}">
                <a16:creationId xmlns:a16="http://schemas.microsoft.com/office/drawing/2014/main" id="{22C34E56-9E88-5248-9AFE-9605A0F0DDF9}"/>
              </a:ext>
            </a:extLst>
          </p:cNvPr>
          <p:cNvSpPr txBox="1">
            <a:spLocks/>
          </p:cNvSpPr>
          <p:nvPr/>
        </p:nvSpPr>
        <p:spPr>
          <a:xfrm>
            <a:off x="7349959" y="2438400"/>
            <a:ext cx="4912931" cy="1243930"/>
          </a:xfrm>
          <a:prstGeom prst="rect">
            <a:avLst/>
          </a:prstGeom>
        </p:spPr>
        <p:txBody>
          <a:bodyPr vert="horz" wrap="square" lIns="0" tIns="12700" rIns="0" bIns="0" rtlCol="0">
            <a:spAutoFit/>
          </a:bodyPr>
          <a:lstStyle>
            <a:lvl1pPr>
              <a:defRPr>
                <a:latin typeface="+mj-lt"/>
                <a:ea typeface="+mj-ea"/>
                <a:cs typeface="+mj-cs"/>
              </a:defRPr>
            </a:lvl1pPr>
          </a:lstStyle>
          <a:p>
            <a:r>
              <a:rPr lang="en-GB" sz="2000" kern="0">
                <a:solidFill>
                  <a:sysClr val="windowText" lastClr="000000"/>
                </a:solidFill>
              </a:rPr>
              <a:t>Answers to wordsearch</a:t>
            </a:r>
            <a:br>
              <a:rPr lang="en-GB" sz="2000" kern="0">
                <a:solidFill>
                  <a:sysClr val="windowText" lastClr="000000"/>
                </a:solidFill>
              </a:rPr>
            </a:br>
            <a:br>
              <a:rPr lang="en-GB" sz="2000" kern="0">
                <a:solidFill>
                  <a:sysClr val="windowText" lastClr="000000"/>
                </a:solidFill>
              </a:rPr>
            </a:br>
            <a:r>
              <a:rPr lang="en-GB" sz="2000" kern="0">
                <a:solidFill>
                  <a:sysClr val="windowText" lastClr="000000"/>
                </a:solidFill>
              </a:rPr>
              <a:t>Find out more about Apprenticeships </a:t>
            </a:r>
            <a:br>
              <a:rPr lang="en-GB" sz="2000" kern="0">
                <a:solidFill>
                  <a:sysClr val="windowText" lastClr="000000"/>
                </a:solidFill>
              </a:rPr>
            </a:br>
            <a:r>
              <a:rPr lang="en-GB" sz="2000" kern="0">
                <a:solidFill>
                  <a:sysClr val="windowText" lastClr="000000"/>
                </a:solidFill>
              </a:rPr>
              <a:t>@ </a:t>
            </a:r>
            <a:r>
              <a:rPr lang="en-GB" sz="2000" u="sng" kern="0">
                <a:solidFill>
                  <a:sysClr val="windowText" lastClr="000000"/>
                </a:solidFill>
                <a:hlinkClick r:id="rId6">
                  <a:extLst>
                    <a:ext uri="{A12FA001-AC4F-418D-AE19-62706E023703}">
                      <ahyp:hlinkClr xmlns:ahyp="http://schemas.microsoft.com/office/drawing/2018/hyperlinkcolor" val="tx"/>
                    </a:ext>
                  </a:extLst>
                </a:hlinkClick>
              </a:rPr>
              <a:t>www.apprenticeships.scot</a:t>
            </a:r>
            <a:r>
              <a:rPr lang="en-GB" sz="2000" kern="0">
                <a:solidFill>
                  <a:sysClr val="windowText" lastClr="000000"/>
                </a:solidFill>
              </a:rPr>
              <a:t> </a:t>
            </a:r>
          </a:p>
        </p:txBody>
      </p:sp>
      <p:sp>
        <p:nvSpPr>
          <p:cNvPr id="26" name="Rectangle 25">
            <a:extLst>
              <a:ext uri="{FF2B5EF4-FFF2-40B4-BE49-F238E27FC236}">
                <a16:creationId xmlns:a16="http://schemas.microsoft.com/office/drawing/2014/main" id="{AE6A0212-EEB7-404B-B62C-FC4AAEC75C4E}"/>
              </a:ext>
            </a:extLst>
          </p:cNvPr>
          <p:cNvSpPr/>
          <p:nvPr/>
        </p:nvSpPr>
        <p:spPr>
          <a:xfrm>
            <a:off x="644152" y="1337773"/>
            <a:ext cx="3062698" cy="769441"/>
          </a:xfrm>
          <a:prstGeom prst="rect">
            <a:avLst/>
          </a:prstGeom>
        </p:spPr>
        <p:txBody>
          <a:bodyPr wrap="none">
            <a:spAutoFit/>
          </a:bodyPr>
          <a:lstStyle/>
          <a:p>
            <a:pPr marL="12700">
              <a:spcBef>
                <a:spcPts val="900"/>
              </a:spcBef>
              <a:tabLst>
                <a:tab pos="247015" algn="l"/>
              </a:tabLst>
            </a:pPr>
            <a:r>
              <a:rPr lang="en-GB" sz="4400" b="1" spc="-10">
                <a:solidFill>
                  <a:srgbClr val="FFFFFF"/>
                </a:solidFill>
                <a:latin typeface="Proxima Nova Rg"/>
                <a:cs typeface="Proxima Nova Rg"/>
              </a:rPr>
              <a:t>ANSWERS</a:t>
            </a:r>
          </a:p>
        </p:txBody>
      </p:sp>
      <p:cxnSp>
        <p:nvCxnSpPr>
          <p:cNvPr id="28" name="Straight Connector 27">
            <a:extLst>
              <a:ext uri="{FF2B5EF4-FFF2-40B4-BE49-F238E27FC236}">
                <a16:creationId xmlns:a16="http://schemas.microsoft.com/office/drawing/2014/main" id="{602A38E0-60AC-43EB-BE95-328F557D25BF}"/>
              </a:ext>
            </a:extLst>
          </p:cNvPr>
          <p:cNvCxnSpPr>
            <a:cxnSpLocks/>
          </p:cNvCxnSpPr>
          <p:nvPr/>
        </p:nvCxnSpPr>
        <p:spPr>
          <a:xfrm>
            <a:off x="1168400" y="4419600"/>
            <a:ext cx="472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4B648E9-B50E-4018-B3E0-88F0E879DB86}"/>
              </a:ext>
            </a:extLst>
          </p:cNvPr>
          <p:cNvCxnSpPr/>
          <p:nvPr/>
        </p:nvCxnSpPr>
        <p:spPr>
          <a:xfrm>
            <a:off x="1168400" y="4724400"/>
            <a:ext cx="304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217E1CD-EE15-4648-825F-945B82FDE414}"/>
              </a:ext>
            </a:extLst>
          </p:cNvPr>
          <p:cNvCxnSpPr/>
          <p:nvPr/>
        </p:nvCxnSpPr>
        <p:spPr>
          <a:xfrm>
            <a:off x="5892800" y="3581400"/>
            <a:ext cx="0" cy="27117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1A12A50-D233-4BE0-AA12-EFD746731D5D}"/>
              </a:ext>
            </a:extLst>
          </p:cNvPr>
          <p:cNvCxnSpPr/>
          <p:nvPr/>
        </p:nvCxnSpPr>
        <p:spPr>
          <a:xfrm flipH="1">
            <a:off x="1930400" y="6705600"/>
            <a:ext cx="3352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4031869-FCC1-4F11-AF19-F5C1460FCFAE}"/>
              </a:ext>
            </a:extLst>
          </p:cNvPr>
          <p:cNvCxnSpPr/>
          <p:nvPr/>
        </p:nvCxnSpPr>
        <p:spPr>
          <a:xfrm flipV="1">
            <a:off x="6273800" y="3962400"/>
            <a:ext cx="0" cy="3504121"/>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E41E5AC-6B3A-4355-8546-E828628CA770}"/>
              </a:ext>
            </a:extLst>
          </p:cNvPr>
          <p:cNvCxnSpPr/>
          <p:nvPr/>
        </p:nvCxnSpPr>
        <p:spPr>
          <a:xfrm flipH="1">
            <a:off x="1930400" y="7785021"/>
            <a:ext cx="2590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1591D8E-88D3-4077-9136-992A8D4B1DD2}"/>
              </a:ext>
            </a:extLst>
          </p:cNvPr>
          <p:cNvCxnSpPr/>
          <p:nvPr/>
        </p:nvCxnSpPr>
        <p:spPr>
          <a:xfrm>
            <a:off x="1473200" y="7087949"/>
            <a:ext cx="2743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1A2E862-6655-4639-ABA4-688049EA8B7F}"/>
              </a:ext>
            </a:extLst>
          </p:cNvPr>
          <p:cNvCxnSpPr>
            <a:cxnSpLocks/>
          </p:cNvCxnSpPr>
          <p:nvPr/>
        </p:nvCxnSpPr>
        <p:spPr>
          <a:xfrm flipH="1" flipV="1">
            <a:off x="1234985" y="5175884"/>
            <a:ext cx="9615" cy="260913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FCB304D-9C4C-4C5A-AD7C-4430C8DA2A7F}"/>
              </a:ext>
            </a:extLst>
          </p:cNvPr>
          <p:cNvCxnSpPr/>
          <p:nvPr/>
        </p:nvCxnSpPr>
        <p:spPr>
          <a:xfrm>
            <a:off x="3378200" y="3200400"/>
            <a:ext cx="1828800" cy="1975484"/>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76AB078-B3E0-4965-A8A6-44AB8177B6C8}"/>
              </a:ext>
            </a:extLst>
          </p:cNvPr>
          <p:cNvCxnSpPr/>
          <p:nvPr/>
        </p:nvCxnSpPr>
        <p:spPr>
          <a:xfrm>
            <a:off x="5511131" y="2804285"/>
            <a:ext cx="88048" cy="4770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F51FF37-C478-416F-A0FC-2F8B627CD179}"/>
              </a:ext>
            </a:extLst>
          </p:cNvPr>
          <p:cNvCxnSpPr/>
          <p:nvPr/>
        </p:nvCxnSpPr>
        <p:spPr>
          <a:xfrm flipV="1">
            <a:off x="1234985" y="4724400"/>
            <a:ext cx="3286215" cy="3523830"/>
          </a:xfrm>
          <a:prstGeom prst="line">
            <a:avLst/>
          </a:prstGeom>
        </p:spPr>
        <p:style>
          <a:lnRef idx="1">
            <a:schemeClr val="accent1"/>
          </a:lnRef>
          <a:fillRef idx="0">
            <a:schemeClr val="accent1"/>
          </a:fillRef>
          <a:effectRef idx="0">
            <a:schemeClr val="accent1"/>
          </a:effectRef>
          <a:fontRef idx="minor">
            <a:schemeClr val="tx1"/>
          </a:fontRef>
        </p:style>
      </p:cxnSp>
      <p:sp>
        <p:nvSpPr>
          <p:cNvPr id="38" name="object 6">
            <a:extLst>
              <a:ext uri="{FF2B5EF4-FFF2-40B4-BE49-F238E27FC236}">
                <a16:creationId xmlns:a16="http://schemas.microsoft.com/office/drawing/2014/main" id="{C468B25E-ABB5-4FF9-A4C3-17D160B9C2EC}"/>
              </a:ext>
            </a:extLst>
          </p:cNvPr>
          <p:cNvSpPr/>
          <p:nvPr/>
        </p:nvSpPr>
        <p:spPr>
          <a:xfrm>
            <a:off x="-36654" y="-38141"/>
            <a:ext cx="13075322" cy="1259530"/>
          </a:xfrm>
          <a:prstGeom prst="rect">
            <a:avLst/>
          </a:prstGeom>
          <a:solidFill>
            <a:srgbClr val="005F72"/>
          </a:solidFill>
        </p:spPr>
        <p:txBody>
          <a:bodyPr wrap="square" lIns="0" tIns="0" rIns="0" bIns="0" rtlCol="0"/>
          <a:lstStyle/>
          <a:p>
            <a:endParaRPr/>
          </a:p>
        </p:txBody>
      </p:sp>
      <p:pic>
        <p:nvPicPr>
          <p:cNvPr id="42" name="Graphic 41">
            <a:extLst>
              <a:ext uri="{FF2B5EF4-FFF2-40B4-BE49-F238E27FC236}">
                <a16:creationId xmlns:a16="http://schemas.microsoft.com/office/drawing/2014/main" id="{27A41D5F-8923-45D7-A951-3EB909206FD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4294" y="84535"/>
            <a:ext cx="2688373" cy="1043546"/>
          </a:xfrm>
          <a:prstGeom prst="rect">
            <a:avLst/>
          </a:prstGeom>
        </p:spPr>
      </p:pic>
    </p:spTree>
    <p:extLst>
      <p:ext uri="{BB962C8B-B14F-4D97-AF65-F5344CB8AC3E}">
        <p14:creationId xmlns:p14="http://schemas.microsoft.com/office/powerpoint/2010/main" val="3702537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0F654F2A-BE13-4ABA-A697-9281E7D6F0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3993" y="5784952"/>
            <a:ext cx="2094020" cy="20940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AE Systems Begins Construction of New Technical Institute to Provide  Dedicated Technician Training for Qatar Armed Forces - DefPost">
            <a:extLst>
              <a:ext uri="{FF2B5EF4-FFF2-40B4-BE49-F238E27FC236}">
                <a16:creationId xmlns:a16="http://schemas.microsoft.com/office/drawing/2014/main" id="{374A7E2E-0910-4A1F-9D06-C0E0EADB3BA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4260" y="3220284"/>
            <a:ext cx="3533486" cy="1987586"/>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id="{A0639F43-6E3B-6642-8277-9B10A5CE33BD}"/>
              </a:ext>
            </a:extLst>
          </p:cNvPr>
          <p:cNvSpPr/>
          <p:nvPr/>
        </p:nvSpPr>
        <p:spPr>
          <a:xfrm flipV="1">
            <a:off x="687585" y="5892799"/>
            <a:ext cx="2691766" cy="2111234"/>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C8BE6FE-8C41-2C46-943C-08D1A90A99E7}"/>
              </a:ext>
            </a:extLst>
          </p:cNvPr>
          <p:cNvSpPr/>
          <p:nvPr/>
        </p:nvSpPr>
        <p:spPr>
          <a:xfrm>
            <a:off x="627376" y="1980982"/>
            <a:ext cx="11833499" cy="1212616"/>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bject 22">
            <a:extLst>
              <a:ext uri="{FF2B5EF4-FFF2-40B4-BE49-F238E27FC236}">
                <a16:creationId xmlns:a16="http://schemas.microsoft.com/office/drawing/2014/main" id="{479982B4-1AB5-2E43-B74E-128436B01867}"/>
              </a:ext>
            </a:extLst>
          </p:cNvPr>
          <p:cNvSpPr txBox="1">
            <a:spLocks/>
          </p:cNvSpPr>
          <p:nvPr/>
        </p:nvSpPr>
        <p:spPr>
          <a:xfrm>
            <a:off x="903006" y="2096545"/>
            <a:ext cx="10975166" cy="936154"/>
          </a:xfrm>
          <a:prstGeom prst="rect">
            <a:avLst/>
          </a:prstGeom>
        </p:spPr>
        <p:txBody>
          <a:bodyPr vert="horz" wrap="square" lIns="0" tIns="12700" rIns="0" bIns="0" rtlCol="0">
            <a:spAutoFit/>
          </a:bodyPr>
          <a:lstStyle>
            <a:lvl1pPr>
              <a:defRPr sz="4000" b="1" i="0">
                <a:solidFill>
                  <a:srgbClr val="005F71"/>
                </a:solidFill>
                <a:latin typeface="FS Lola"/>
                <a:ea typeface="+mj-ea"/>
                <a:cs typeface="FS Lola"/>
              </a:defRPr>
            </a:lvl1pPr>
          </a:lstStyle>
          <a:p>
            <a:pPr defTabSz="914400"/>
            <a:r>
              <a:rPr lang="en-GB" sz="2000" b="0" kern="0">
                <a:solidFill>
                  <a:sysClr val="windowText" lastClr="000000"/>
                </a:solidFill>
              </a:rPr>
              <a:t>Print out the worksheet. See how many logos you can identify from the images below.</a:t>
            </a:r>
            <a:br>
              <a:rPr lang="en-GB" sz="2000" b="0" kern="0">
                <a:solidFill>
                  <a:sysClr val="windowText" lastClr="000000"/>
                </a:solidFill>
              </a:rPr>
            </a:br>
            <a:br>
              <a:rPr lang="en-GB" sz="2000" b="0" kern="0">
                <a:solidFill>
                  <a:sysClr val="windowText" lastClr="000000"/>
                </a:solidFill>
              </a:rPr>
            </a:br>
            <a:r>
              <a:rPr lang="en-GB" sz="2000" kern="0">
                <a:solidFill>
                  <a:sysClr val="windowText" lastClr="000000"/>
                </a:solidFill>
              </a:rPr>
              <a:t>Find out more about Apprenticeships and the companies below at @ </a:t>
            </a:r>
            <a:r>
              <a:rPr lang="en-GB" sz="2000" u="sng" kern="0">
                <a:solidFill>
                  <a:sysClr val="windowText" lastClr="000000"/>
                </a:solidFill>
                <a:hlinkClick r:id="rId5">
                  <a:extLst>
                    <a:ext uri="{A12FA001-AC4F-418D-AE19-62706E023703}">
                      <ahyp:hlinkClr xmlns:ahyp="http://schemas.microsoft.com/office/drawing/2018/hyperlinkcolor" val="tx"/>
                    </a:ext>
                  </a:extLst>
                </a:hlinkClick>
              </a:rPr>
              <a:t>www.apprenticeships.scot</a:t>
            </a:r>
            <a:r>
              <a:rPr lang="en-GB" sz="2000" kern="0">
                <a:solidFill>
                  <a:sysClr val="windowText" lastClr="000000"/>
                </a:solidFill>
              </a:rPr>
              <a:t> </a:t>
            </a:r>
          </a:p>
        </p:txBody>
      </p:sp>
      <p:pic>
        <p:nvPicPr>
          <p:cNvPr id="31" name="Picture 30" descr="Logo&#10;&#10;Description automatically generated">
            <a:extLst>
              <a:ext uri="{FF2B5EF4-FFF2-40B4-BE49-F238E27FC236}">
                <a16:creationId xmlns:a16="http://schemas.microsoft.com/office/drawing/2014/main" id="{4BDD4635-856C-7E4C-BAC5-26F279611C82}"/>
              </a:ext>
            </a:extLst>
          </p:cNvPr>
          <p:cNvPicPr/>
          <p:nvPr/>
        </p:nvPicPr>
        <p:blipFill>
          <a:blip r:embed="rId6">
            <a:extLst>
              <a:ext uri="{28A0092B-C50C-407E-A947-70E740481C1C}">
                <a14:useLocalDpi xmlns:a14="http://schemas.microsoft.com/office/drawing/2010/main" val="0"/>
              </a:ext>
            </a:extLst>
          </a:blip>
          <a:stretch>
            <a:fillRect/>
          </a:stretch>
        </p:blipFill>
        <p:spPr>
          <a:xfrm>
            <a:off x="707258" y="3494088"/>
            <a:ext cx="2419350" cy="1190625"/>
          </a:xfrm>
          <a:prstGeom prst="rect">
            <a:avLst/>
          </a:prstGeom>
        </p:spPr>
      </p:pic>
      <p:pic>
        <p:nvPicPr>
          <p:cNvPr id="33" name="Picture 32" descr="A picture containing shape&#10;&#10;Description automatically generated">
            <a:extLst>
              <a:ext uri="{FF2B5EF4-FFF2-40B4-BE49-F238E27FC236}">
                <a16:creationId xmlns:a16="http://schemas.microsoft.com/office/drawing/2014/main" id="{2E3D0053-9BED-3046-A5E2-CFD8860DCFA6}"/>
              </a:ext>
            </a:extLst>
          </p:cNvPr>
          <p:cNvPicPr/>
          <p:nvPr/>
        </p:nvPicPr>
        <p:blipFill>
          <a:blip r:embed="rId7">
            <a:extLst>
              <a:ext uri="{28A0092B-C50C-407E-A947-70E740481C1C}">
                <a14:useLocalDpi xmlns:a14="http://schemas.microsoft.com/office/drawing/2010/main" val="0"/>
              </a:ext>
            </a:extLst>
          </a:blip>
          <a:stretch>
            <a:fillRect/>
          </a:stretch>
        </p:blipFill>
        <p:spPr>
          <a:xfrm>
            <a:off x="286538" y="5658073"/>
            <a:ext cx="3387571" cy="2537408"/>
          </a:xfrm>
          <a:prstGeom prst="rect">
            <a:avLst/>
          </a:prstGeom>
        </p:spPr>
      </p:pic>
      <p:sp>
        <p:nvSpPr>
          <p:cNvPr id="35" name="Rectangle 34">
            <a:extLst>
              <a:ext uri="{FF2B5EF4-FFF2-40B4-BE49-F238E27FC236}">
                <a16:creationId xmlns:a16="http://schemas.microsoft.com/office/drawing/2014/main" id="{0B18AFF8-EBB6-014F-A59D-91A54E6A5621}"/>
              </a:ext>
            </a:extLst>
          </p:cNvPr>
          <p:cNvSpPr/>
          <p:nvPr/>
        </p:nvSpPr>
        <p:spPr>
          <a:xfrm>
            <a:off x="687585" y="5170892"/>
            <a:ext cx="2691766" cy="469508"/>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084FE15-04C6-FE40-97AE-50F664B6ACAA}"/>
              </a:ext>
            </a:extLst>
          </p:cNvPr>
          <p:cNvSpPr/>
          <p:nvPr/>
        </p:nvSpPr>
        <p:spPr>
          <a:xfrm>
            <a:off x="3820529" y="5170892"/>
            <a:ext cx="2691766" cy="469508"/>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29D8A35-0AC1-4C43-AD6E-F8E4977BAF77}"/>
              </a:ext>
            </a:extLst>
          </p:cNvPr>
          <p:cNvSpPr/>
          <p:nvPr/>
        </p:nvSpPr>
        <p:spPr>
          <a:xfrm>
            <a:off x="6927804" y="5170892"/>
            <a:ext cx="2691766" cy="469508"/>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EF096FE-E84E-264E-A8AC-C3FEDBACF6F5}"/>
              </a:ext>
            </a:extLst>
          </p:cNvPr>
          <p:cNvSpPr/>
          <p:nvPr/>
        </p:nvSpPr>
        <p:spPr>
          <a:xfrm>
            <a:off x="10035079" y="5170892"/>
            <a:ext cx="2691766" cy="469508"/>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C4AB324-170E-F647-AB13-818DC3614A3B}"/>
              </a:ext>
            </a:extLst>
          </p:cNvPr>
          <p:cNvSpPr/>
          <p:nvPr/>
        </p:nvSpPr>
        <p:spPr>
          <a:xfrm>
            <a:off x="687585" y="8004033"/>
            <a:ext cx="2691766" cy="469508"/>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6D52F0A-6B2B-E043-869C-FDBC64D3050C}"/>
              </a:ext>
            </a:extLst>
          </p:cNvPr>
          <p:cNvSpPr/>
          <p:nvPr/>
        </p:nvSpPr>
        <p:spPr>
          <a:xfrm>
            <a:off x="3820529" y="8004033"/>
            <a:ext cx="2691766" cy="469508"/>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6FFC9ED-51E8-5944-9246-6297D7756168}"/>
              </a:ext>
            </a:extLst>
          </p:cNvPr>
          <p:cNvSpPr/>
          <p:nvPr/>
        </p:nvSpPr>
        <p:spPr>
          <a:xfrm>
            <a:off x="6927804" y="8004033"/>
            <a:ext cx="2691766" cy="469508"/>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72001578-F269-2646-88D1-48A251008B15}"/>
              </a:ext>
            </a:extLst>
          </p:cNvPr>
          <p:cNvSpPr/>
          <p:nvPr/>
        </p:nvSpPr>
        <p:spPr>
          <a:xfrm>
            <a:off x="10035079" y="8004033"/>
            <a:ext cx="2691766" cy="469508"/>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descr="Logo&#10;&#10;Description automatically generated">
            <a:extLst>
              <a:ext uri="{FF2B5EF4-FFF2-40B4-BE49-F238E27FC236}">
                <a16:creationId xmlns:a16="http://schemas.microsoft.com/office/drawing/2014/main" id="{27F6763C-27F6-9945-BE31-0F235F1A6F1F}"/>
              </a:ext>
            </a:extLst>
          </p:cNvPr>
          <p:cNvPicPr/>
          <p:nvPr/>
        </p:nvPicPr>
        <p:blipFill rotWithShape="1">
          <a:blip r:embed="rId8">
            <a:extLst>
              <a:ext uri="{28A0092B-C50C-407E-A947-70E740481C1C}">
                <a14:useLocalDpi xmlns:a14="http://schemas.microsoft.com/office/drawing/2010/main" val="0"/>
              </a:ext>
            </a:extLst>
          </a:blip>
          <a:srcRect b="42586"/>
          <a:stretch/>
        </p:blipFill>
        <p:spPr>
          <a:xfrm>
            <a:off x="10582772" y="5968999"/>
            <a:ext cx="1772668" cy="1128784"/>
          </a:xfrm>
          <a:prstGeom prst="rect">
            <a:avLst/>
          </a:prstGeom>
        </p:spPr>
      </p:pic>
      <p:sp>
        <p:nvSpPr>
          <p:cNvPr id="45" name="Rectangle 44">
            <a:extLst>
              <a:ext uri="{FF2B5EF4-FFF2-40B4-BE49-F238E27FC236}">
                <a16:creationId xmlns:a16="http://schemas.microsoft.com/office/drawing/2014/main" id="{1803B5F0-0BDA-774C-93C5-5721207D101D}"/>
              </a:ext>
            </a:extLst>
          </p:cNvPr>
          <p:cNvSpPr/>
          <p:nvPr/>
        </p:nvSpPr>
        <p:spPr>
          <a:xfrm>
            <a:off x="1591172" y="6349999"/>
            <a:ext cx="838200" cy="1053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6556CE76-7DCC-7144-BC55-95E6C2E50645}"/>
              </a:ext>
            </a:extLst>
          </p:cNvPr>
          <p:cNvSpPr/>
          <p:nvPr/>
        </p:nvSpPr>
        <p:spPr>
          <a:xfrm>
            <a:off x="7304285" y="6628274"/>
            <a:ext cx="922521" cy="469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a:extLst>
              <a:ext uri="{FF2B5EF4-FFF2-40B4-BE49-F238E27FC236}">
                <a16:creationId xmlns:a16="http://schemas.microsoft.com/office/drawing/2014/main" id="{115572C7-8785-0847-A5AF-C73D286CBEC5}"/>
              </a:ext>
            </a:extLst>
          </p:cNvPr>
          <p:cNvPicPr/>
          <p:nvPr/>
        </p:nvPicPr>
        <p:blipFill>
          <a:blip r:embed="rId9" cstate="print">
            <a:extLst>
              <a:ext uri="{28A0092B-C50C-407E-A947-70E740481C1C}">
                <a14:useLocalDpi xmlns:a14="http://schemas.microsoft.com/office/drawing/2010/main" val="0"/>
              </a:ext>
            </a:extLst>
          </a:blip>
          <a:srcRect/>
          <a:stretch/>
        </p:blipFill>
        <p:spPr>
          <a:xfrm>
            <a:off x="3814259" y="5952597"/>
            <a:ext cx="2729867" cy="1926375"/>
          </a:xfrm>
          <a:prstGeom prst="rect">
            <a:avLst/>
          </a:prstGeom>
        </p:spPr>
      </p:pic>
      <p:sp>
        <p:nvSpPr>
          <p:cNvPr id="2" name="Rectangle 1">
            <a:extLst>
              <a:ext uri="{FF2B5EF4-FFF2-40B4-BE49-F238E27FC236}">
                <a16:creationId xmlns:a16="http://schemas.microsoft.com/office/drawing/2014/main" id="{9DCDF4C9-5132-47E5-9B1D-599061250650}"/>
              </a:ext>
            </a:extLst>
          </p:cNvPr>
          <p:cNvSpPr/>
          <p:nvPr/>
        </p:nvSpPr>
        <p:spPr>
          <a:xfrm>
            <a:off x="903006" y="4135965"/>
            <a:ext cx="2017994" cy="2901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Scottish Water - Wikipedia">
            <a:extLst>
              <a:ext uri="{FF2B5EF4-FFF2-40B4-BE49-F238E27FC236}">
                <a16:creationId xmlns:a16="http://schemas.microsoft.com/office/drawing/2014/main" id="{F844D729-E1A6-4FAE-8CA1-76C0A99524B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45310" y="3509844"/>
            <a:ext cx="3028950" cy="150495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FE34A357-BFD9-4CFA-B420-70CCAC345009}"/>
              </a:ext>
            </a:extLst>
          </p:cNvPr>
          <p:cNvSpPr/>
          <p:nvPr/>
        </p:nvSpPr>
        <p:spPr>
          <a:xfrm>
            <a:off x="4645383" y="3802103"/>
            <a:ext cx="1885159" cy="7952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D3A8958D-AD6E-4186-88B1-BF55F07B4FDB}"/>
              </a:ext>
            </a:extLst>
          </p:cNvPr>
          <p:cNvSpPr/>
          <p:nvPr/>
        </p:nvSpPr>
        <p:spPr>
          <a:xfrm>
            <a:off x="6985239" y="3956563"/>
            <a:ext cx="835568" cy="4695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bject 6">
            <a:extLst>
              <a:ext uri="{FF2B5EF4-FFF2-40B4-BE49-F238E27FC236}">
                <a16:creationId xmlns:a16="http://schemas.microsoft.com/office/drawing/2014/main" id="{4FA1C31D-E33B-4B89-B88F-0F4F2AABF181}"/>
              </a:ext>
            </a:extLst>
          </p:cNvPr>
          <p:cNvSpPr/>
          <p:nvPr/>
        </p:nvSpPr>
        <p:spPr>
          <a:xfrm>
            <a:off x="-36654" y="-38141"/>
            <a:ext cx="13075322" cy="1259530"/>
          </a:xfrm>
          <a:prstGeom prst="rect">
            <a:avLst/>
          </a:prstGeom>
          <a:solidFill>
            <a:srgbClr val="005F72"/>
          </a:solidFill>
        </p:spPr>
        <p:txBody>
          <a:bodyPr wrap="square" lIns="0" tIns="0" rIns="0" bIns="0" rtlCol="0"/>
          <a:lstStyle/>
          <a:p>
            <a:endParaRPr/>
          </a:p>
        </p:txBody>
      </p:sp>
      <p:pic>
        <p:nvPicPr>
          <p:cNvPr id="32" name="Graphic 31">
            <a:extLst>
              <a:ext uri="{FF2B5EF4-FFF2-40B4-BE49-F238E27FC236}">
                <a16:creationId xmlns:a16="http://schemas.microsoft.com/office/drawing/2014/main" id="{056B7FF3-5219-4261-8B74-0B7B9C1A759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38235" y="60157"/>
            <a:ext cx="2688373" cy="1043546"/>
          </a:xfrm>
          <a:prstGeom prst="rect">
            <a:avLst/>
          </a:prstGeom>
        </p:spPr>
      </p:pic>
      <p:pic>
        <p:nvPicPr>
          <p:cNvPr id="2050" name="Picture 2" descr="Image result for coca cola logo">
            <a:extLst>
              <a:ext uri="{FF2B5EF4-FFF2-40B4-BE49-F238E27FC236}">
                <a16:creationId xmlns:a16="http://schemas.microsoft.com/office/drawing/2014/main" id="{C8A0E1F4-015B-4874-B426-7A7EDEE07D7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150823" y="3603893"/>
            <a:ext cx="2168722" cy="1329948"/>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49">
            <a:extLst>
              <a:ext uri="{FF2B5EF4-FFF2-40B4-BE49-F238E27FC236}">
                <a16:creationId xmlns:a16="http://schemas.microsoft.com/office/drawing/2014/main" id="{B270666C-C380-4E8C-8BF1-755B1F1FDAF1}"/>
              </a:ext>
            </a:extLst>
          </p:cNvPr>
          <p:cNvSpPr/>
          <p:nvPr/>
        </p:nvSpPr>
        <p:spPr>
          <a:xfrm>
            <a:off x="10363517" y="3864533"/>
            <a:ext cx="1717111" cy="5615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37899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object 6">
            <a:extLst>
              <a:ext uri="{FF2B5EF4-FFF2-40B4-BE49-F238E27FC236}">
                <a16:creationId xmlns:a16="http://schemas.microsoft.com/office/drawing/2014/main" id="{2CCA58BD-0475-4A01-8FE8-5BBFC2D3D227}"/>
              </a:ext>
            </a:extLst>
          </p:cNvPr>
          <p:cNvSpPr/>
          <p:nvPr/>
        </p:nvSpPr>
        <p:spPr>
          <a:xfrm>
            <a:off x="-36654" y="-38141"/>
            <a:ext cx="13075322" cy="1259530"/>
          </a:xfrm>
          <a:prstGeom prst="rect">
            <a:avLst/>
          </a:prstGeom>
          <a:solidFill>
            <a:srgbClr val="005F72"/>
          </a:solidFill>
        </p:spPr>
        <p:txBody>
          <a:bodyPr wrap="square" lIns="0" tIns="0" rIns="0" bIns="0" rtlCol="0"/>
          <a:lstStyle/>
          <a:p>
            <a:endParaRPr/>
          </a:p>
        </p:txBody>
      </p:sp>
      <p:pic>
        <p:nvPicPr>
          <p:cNvPr id="1030" name="Picture 6">
            <a:extLst>
              <a:ext uri="{FF2B5EF4-FFF2-40B4-BE49-F238E27FC236}">
                <a16:creationId xmlns:a16="http://schemas.microsoft.com/office/drawing/2014/main" id="{0F654F2A-BE13-4ABA-A697-9281E7D6F0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3993" y="5784952"/>
            <a:ext cx="2094020" cy="20940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AE Systems Begins Construction of New Technical Institute to Provide  Dedicated Technician Training for Qatar Armed Forces - DefPost">
            <a:extLst>
              <a:ext uri="{FF2B5EF4-FFF2-40B4-BE49-F238E27FC236}">
                <a16:creationId xmlns:a16="http://schemas.microsoft.com/office/drawing/2014/main" id="{374A7E2E-0910-4A1F-9D06-C0E0EADB3BA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4260" y="3220284"/>
            <a:ext cx="3533486" cy="1987586"/>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id="{A0639F43-6E3B-6642-8277-9B10A5CE33BD}"/>
              </a:ext>
            </a:extLst>
          </p:cNvPr>
          <p:cNvSpPr/>
          <p:nvPr/>
        </p:nvSpPr>
        <p:spPr>
          <a:xfrm flipV="1">
            <a:off x="687585" y="5892799"/>
            <a:ext cx="2691766" cy="2111234"/>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C8BE6FE-8C41-2C46-943C-08D1A90A99E7}"/>
              </a:ext>
            </a:extLst>
          </p:cNvPr>
          <p:cNvSpPr/>
          <p:nvPr/>
        </p:nvSpPr>
        <p:spPr>
          <a:xfrm>
            <a:off x="627376" y="1980982"/>
            <a:ext cx="11833499" cy="1212616"/>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bject 22">
            <a:extLst>
              <a:ext uri="{FF2B5EF4-FFF2-40B4-BE49-F238E27FC236}">
                <a16:creationId xmlns:a16="http://schemas.microsoft.com/office/drawing/2014/main" id="{479982B4-1AB5-2E43-B74E-128436B01867}"/>
              </a:ext>
            </a:extLst>
          </p:cNvPr>
          <p:cNvSpPr txBox="1">
            <a:spLocks/>
          </p:cNvSpPr>
          <p:nvPr/>
        </p:nvSpPr>
        <p:spPr>
          <a:xfrm>
            <a:off x="903006" y="2096545"/>
            <a:ext cx="10975166" cy="1243930"/>
          </a:xfrm>
          <a:prstGeom prst="rect">
            <a:avLst/>
          </a:prstGeom>
        </p:spPr>
        <p:txBody>
          <a:bodyPr vert="horz" wrap="square" lIns="0" tIns="12700" rIns="0" bIns="0" rtlCol="0">
            <a:spAutoFit/>
          </a:bodyPr>
          <a:lstStyle>
            <a:lvl1pPr>
              <a:defRPr sz="4000" b="1" i="0">
                <a:solidFill>
                  <a:srgbClr val="005F71"/>
                </a:solidFill>
                <a:latin typeface="FS Lola"/>
                <a:ea typeface="+mj-ea"/>
                <a:cs typeface="FS Lola"/>
              </a:defRPr>
            </a:lvl1pPr>
          </a:lstStyle>
          <a:p>
            <a:r>
              <a:rPr lang="en-GB" sz="2000" kern="0">
                <a:solidFill>
                  <a:sysClr val="windowText" lastClr="000000"/>
                </a:solidFill>
              </a:rPr>
              <a:t>Answers to logo quiz</a:t>
            </a:r>
            <a:br>
              <a:rPr lang="en-GB" sz="2000" b="0" kern="0">
                <a:solidFill>
                  <a:sysClr val="windowText" lastClr="000000"/>
                </a:solidFill>
              </a:rPr>
            </a:br>
            <a:br>
              <a:rPr lang="en-GB" sz="2000" b="0" kern="0">
                <a:solidFill>
                  <a:sysClr val="windowText" lastClr="000000"/>
                </a:solidFill>
              </a:rPr>
            </a:br>
            <a:r>
              <a:rPr lang="en-GB" sz="2000" kern="0">
                <a:solidFill>
                  <a:sysClr val="windowText" lastClr="000000"/>
                </a:solidFill>
              </a:rPr>
              <a:t>Find out more about Apprenticeships and the companies below at @ </a:t>
            </a:r>
            <a:r>
              <a:rPr lang="en-GB" sz="2000" u="sng" kern="0">
                <a:solidFill>
                  <a:sysClr val="windowText" lastClr="000000"/>
                </a:solidFill>
                <a:hlinkClick r:id="rId5">
                  <a:extLst>
                    <a:ext uri="{A12FA001-AC4F-418D-AE19-62706E023703}">
                      <ahyp:hlinkClr xmlns:ahyp="http://schemas.microsoft.com/office/drawing/2018/hyperlinkcolor" val="tx"/>
                    </a:ext>
                  </a:extLst>
                </a:hlinkClick>
              </a:rPr>
              <a:t>www.apprenticeships.scot</a:t>
            </a:r>
            <a:r>
              <a:rPr lang="en-GB" sz="2000" kern="0">
                <a:solidFill>
                  <a:sysClr val="windowText" lastClr="000000"/>
                </a:solidFill>
              </a:rPr>
              <a:t> </a:t>
            </a:r>
          </a:p>
          <a:p>
            <a:pPr defTabSz="914400"/>
            <a:endParaRPr lang="en-GB" sz="2000" kern="0">
              <a:solidFill>
                <a:sysClr val="windowText" lastClr="000000"/>
              </a:solidFill>
            </a:endParaRPr>
          </a:p>
        </p:txBody>
      </p:sp>
      <p:pic>
        <p:nvPicPr>
          <p:cNvPr id="31" name="Picture 30" descr="Logo&#10;&#10;Description automatically generated">
            <a:extLst>
              <a:ext uri="{FF2B5EF4-FFF2-40B4-BE49-F238E27FC236}">
                <a16:creationId xmlns:a16="http://schemas.microsoft.com/office/drawing/2014/main" id="{4BDD4635-856C-7E4C-BAC5-26F279611C82}"/>
              </a:ext>
            </a:extLst>
          </p:cNvPr>
          <p:cNvPicPr/>
          <p:nvPr/>
        </p:nvPicPr>
        <p:blipFill>
          <a:blip r:embed="rId6">
            <a:extLst>
              <a:ext uri="{28A0092B-C50C-407E-A947-70E740481C1C}">
                <a14:useLocalDpi xmlns:a14="http://schemas.microsoft.com/office/drawing/2010/main" val="0"/>
              </a:ext>
            </a:extLst>
          </a:blip>
          <a:stretch>
            <a:fillRect/>
          </a:stretch>
        </p:blipFill>
        <p:spPr>
          <a:xfrm>
            <a:off x="707258" y="3494088"/>
            <a:ext cx="2419350" cy="1190625"/>
          </a:xfrm>
          <a:prstGeom prst="rect">
            <a:avLst/>
          </a:prstGeom>
        </p:spPr>
      </p:pic>
      <p:pic>
        <p:nvPicPr>
          <p:cNvPr id="33" name="Picture 32" descr="A picture containing shape&#10;&#10;Description automatically generated">
            <a:extLst>
              <a:ext uri="{FF2B5EF4-FFF2-40B4-BE49-F238E27FC236}">
                <a16:creationId xmlns:a16="http://schemas.microsoft.com/office/drawing/2014/main" id="{2E3D0053-9BED-3046-A5E2-CFD8860DCFA6}"/>
              </a:ext>
            </a:extLst>
          </p:cNvPr>
          <p:cNvPicPr/>
          <p:nvPr/>
        </p:nvPicPr>
        <p:blipFill>
          <a:blip r:embed="rId7">
            <a:extLst>
              <a:ext uri="{28A0092B-C50C-407E-A947-70E740481C1C}">
                <a14:useLocalDpi xmlns:a14="http://schemas.microsoft.com/office/drawing/2010/main" val="0"/>
              </a:ext>
            </a:extLst>
          </a:blip>
          <a:stretch>
            <a:fillRect/>
          </a:stretch>
        </p:blipFill>
        <p:spPr>
          <a:xfrm>
            <a:off x="286538" y="5658073"/>
            <a:ext cx="3387571" cy="2537408"/>
          </a:xfrm>
          <a:prstGeom prst="rect">
            <a:avLst/>
          </a:prstGeom>
        </p:spPr>
      </p:pic>
      <p:pic>
        <p:nvPicPr>
          <p:cNvPr id="1026" name="Picture 2" descr="Scottish Water - Wikipedia">
            <a:extLst>
              <a:ext uri="{FF2B5EF4-FFF2-40B4-BE49-F238E27FC236}">
                <a16:creationId xmlns:a16="http://schemas.microsoft.com/office/drawing/2014/main" id="{F844D729-E1A6-4FAE-8CA1-76C0A99524B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5310" y="3509844"/>
            <a:ext cx="3028950" cy="1504950"/>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E24C0E25-5221-42C6-8B37-1F05A83B76E0}"/>
              </a:ext>
            </a:extLst>
          </p:cNvPr>
          <p:cNvSpPr/>
          <p:nvPr/>
        </p:nvSpPr>
        <p:spPr>
          <a:xfrm>
            <a:off x="678329" y="1330715"/>
            <a:ext cx="2536913" cy="646331"/>
          </a:xfrm>
          <a:prstGeom prst="rect">
            <a:avLst/>
          </a:prstGeom>
        </p:spPr>
        <p:txBody>
          <a:bodyPr wrap="none">
            <a:spAutoFit/>
          </a:bodyPr>
          <a:lstStyle/>
          <a:p>
            <a:pPr marL="12700">
              <a:spcBef>
                <a:spcPts val="900"/>
              </a:spcBef>
              <a:tabLst>
                <a:tab pos="247015" algn="l"/>
              </a:tabLst>
            </a:pPr>
            <a:r>
              <a:rPr lang="en-GB" sz="3600" b="1" spc="-10">
                <a:latin typeface="Proxima Nova Rg"/>
                <a:cs typeface="Proxima Nova Rg"/>
              </a:rPr>
              <a:t>ANSWERS</a:t>
            </a:r>
          </a:p>
        </p:txBody>
      </p:sp>
      <p:pic>
        <p:nvPicPr>
          <p:cNvPr id="47" name="Picture 46">
            <a:extLst>
              <a:ext uri="{FF2B5EF4-FFF2-40B4-BE49-F238E27FC236}">
                <a16:creationId xmlns:a16="http://schemas.microsoft.com/office/drawing/2014/main" id="{BD50075F-1282-47F4-BC71-D760DEBC09DC}"/>
              </a:ext>
            </a:extLst>
          </p:cNvPr>
          <p:cNvPicPr/>
          <p:nvPr/>
        </p:nvPicPr>
        <p:blipFill>
          <a:blip r:embed="rId9" cstate="print">
            <a:extLst>
              <a:ext uri="{28A0092B-C50C-407E-A947-70E740481C1C}">
                <a14:useLocalDpi xmlns:a14="http://schemas.microsoft.com/office/drawing/2010/main" val="0"/>
              </a:ext>
            </a:extLst>
          </a:blip>
          <a:srcRect/>
          <a:stretch/>
        </p:blipFill>
        <p:spPr>
          <a:xfrm>
            <a:off x="3821552" y="5967464"/>
            <a:ext cx="2726064" cy="1926375"/>
          </a:xfrm>
          <a:prstGeom prst="rect">
            <a:avLst/>
          </a:prstGeom>
        </p:spPr>
      </p:pic>
      <p:pic>
        <p:nvPicPr>
          <p:cNvPr id="50" name="Picture 49" descr="Logo&#10;&#10;Description automatically generated">
            <a:extLst>
              <a:ext uri="{FF2B5EF4-FFF2-40B4-BE49-F238E27FC236}">
                <a16:creationId xmlns:a16="http://schemas.microsoft.com/office/drawing/2014/main" id="{CB05C8D5-AD98-4F05-A2ED-42A0089AC6B6}"/>
              </a:ext>
            </a:extLst>
          </p:cNvPr>
          <p:cNvPicPr/>
          <p:nvPr/>
        </p:nvPicPr>
        <p:blipFill>
          <a:blip r:embed="rId10">
            <a:extLst>
              <a:ext uri="{28A0092B-C50C-407E-A947-70E740481C1C}">
                <a14:useLocalDpi xmlns:a14="http://schemas.microsoft.com/office/drawing/2010/main" val="0"/>
              </a:ext>
            </a:extLst>
          </a:blip>
          <a:stretch>
            <a:fillRect/>
          </a:stretch>
        </p:blipFill>
        <p:spPr>
          <a:xfrm>
            <a:off x="10519147" y="6012583"/>
            <a:ext cx="1772668" cy="1966050"/>
          </a:xfrm>
          <a:prstGeom prst="rect">
            <a:avLst/>
          </a:prstGeom>
        </p:spPr>
      </p:pic>
      <p:pic>
        <p:nvPicPr>
          <p:cNvPr id="17" name="Graphic 16">
            <a:extLst>
              <a:ext uri="{FF2B5EF4-FFF2-40B4-BE49-F238E27FC236}">
                <a16:creationId xmlns:a16="http://schemas.microsoft.com/office/drawing/2014/main" id="{F9F5ABFB-B8A2-446C-98A8-ED6564248B8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38235" y="44546"/>
            <a:ext cx="2688373" cy="1043546"/>
          </a:xfrm>
          <a:prstGeom prst="rect">
            <a:avLst/>
          </a:prstGeom>
        </p:spPr>
      </p:pic>
      <p:pic>
        <p:nvPicPr>
          <p:cNvPr id="2" name="Picture 2" descr="Image result for coca cola logo">
            <a:extLst>
              <a:ext uri="{FF2B5EF4-FFF2-40B4-BE49-F238E27FC236}">
                <a16:creationId xmlns:a16="http://schemas.microsoft.com/office/drawing/2014/main" id="{D5DA1D8F-1E96-40E2-A44B-CF8A8522856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934687" y="3626950"/>
            <a:ext cx="2110827" cy="1294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808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AAFA362D-6F86-42C2-8AC8-B7D2ABE189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959" y="2667000"/>
            <a:ext cx="12198096" cy="6858000"/>
          </a:xfrm>
          <a:prstGeom prst="rect">
            <a:avLst/>
          </a:prstGeom>
        </p:spPr>
      </p:pic>
      <p:sp>
        <p:nvSpPr>
          <p:cNvPr id="59" name="Rectangle 58">
            <a:extLst>
              <a:ext uri="{FF2B5EF4-FFF2-40B4-BE49-F238E27FC236}">
                <a16:creationId xmlns:a16="http://schemas.microsoft.com/office/drawing/2014/main" id="{3A7167F6-0A9F-4327-A6A1-932D5A3BA498}"/>
              </a:ext>
            </a:extLst>
          </p:cNvPr>
          <p:cNvSpPr/>
          <p:nvPr/>
        </p:nvSpPr>
        <p:spPr>
          <a:xfrm>
            <a:off x="401959" y="1444374"/>
            <a:ext cx="12198096" cy="999640"/>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kern="0">
                <a:solidFill>
                  <a:schemeClr val="tx1"/>
                </a:solidFill>
              </a:rPr>
              <a:t>Print out this mindfulness colouring page. </a:t>
            </a:r>
          </a:p>
          <a:p>
            <a:r>
              <a:rPr lang="en-US">
                <a:solidFill>
                  <a:schemeClr val="tx1"/>
                </a:solidFill>
              </a:rPr>
              <a:t>There is no right or wrong way to </a:t>
            </a:r>
            <a:r>
              <a:rPr lang="en-US" b="1" err="1">
                <a:solidFill>
                  <a:schemeClr val="tx1"/>
                </a:solidFill>
              </a:rPr>
              <a:t>colour</a:t>
            </a:r>
            <a:r>
              <a:rPr lang="en-US">
                <a:solidFill>
                  <a:schemeClr val="tx1"/>
                </a:solidFill>
              </a:rPr>
              <a:t> in, it is a form of self-expression – ENJOY!</a:t>
            </a:r>
            <a:endParaRPr lang="en-US">
              <a:solidFill>
                <a:schemeClr val="tx1"/>
              </a:solidFill>
              <a:cs typeface="Calibri"/>
            </a:endParaRPr>
          </a:p>
        </p:txBody>
      </p:sp>
      <p:sp>
        <p:nvSpPr>
          <p:cNvPr id="54" name="object 6">
            <a:extLst>
              <a:ext uri="{FF2B5EF4-FFF2-40B4-BE49-F238E27FC236}">
                <a16:creationId xmlns:a16="http://schemas.microsoft.com/office/drawing/2014/main" id="{75D12066-4D51-459C-AC0A-31F98112A8B2}"/>
              </a:ext>
            </a:extLst>
          </p:cNvPr>
          <p:cNvSpPr/>
          <p:nvPr/>
        </p:nvSpPr>
        <p:spPr>
          <a:xfrm>
            <a:off x="-36654" y="-38141"/>
            <a:ext cx="13075322" cy="1259530"/>
          </a:xfrm>
          <a:prstGeom prst="rect">
            <a:avLst/>
          </a:prstGeom>
          <a:solidFill>
            <a:srgbClr val="005F72"/>
          </a:solidFill>
        </p:spPr>
        <p:txBody>
          <a:bodyPr wrap="square" lIns="0" tIns="0" rIns="0" bIns="0" rtlCol="0"/>
          <a:lstStyle/>
          <a:p>
            <a:endParaRPr/>
          </a:p>
        </p:txBody>
      </p:sp>
      <p:pic>
        <p:nvPicPr>
          <p:cNvPr id="7" name="Graphic 6">
            <a:extLst>
              <a:ext uri="{FF2B5EF4-FFF2-40B4-BE49-F238E27FC236}">
                <a16:creationId xmlns:a16="http://schemas.microsoft.com/office/drawing/2014/main" id="{6ADFFC72-9236-40DC-91D6-E9431ACD23D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73802"/>
            <a:ext cx="2688373" cy="1043546"/>
          </a:xfrm>
          <a:prstGeom prst="rect">
            <a:avLst/>
          </a:prstGeom>
        </p:spPr>
      </p:pic>
    </p:spTree>
    <p:extLst>
      <p:ext uri="{BB962C8B-B14F-4D97-AF65-F5344CB8AC3E}">
        <p14:creationId xmlns:p14="http://schemas.microsoft.com/office/powerpoint/2010/main" val="3836267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AAFA362D-6F86-42C2-8AC8-B7D2ABE189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959" y="2438176"/>
            <a:ext cx="12198096" cy="6858000"/>
          </a:xfrm>
          <a:prstGeom prst="rect">
            <a:avLst/>
          </a:prstGeom>
        </p:spPr>
      </p:pic>
      <p:sp>
        <p:nvSpPr>
          <p:cNvPr id="59" name="Rectangle 58">
            <a:extLst>
              <a:ext uri="{FF2B5EF4-FFF2-40B4-BE49-F238E27FC236}">
                <a16:creationId xmlns:a16="http://schemas.microsoft.com/office/drawing/2014/main" id="{3A7167F6-0A9F-4327-A6A1-932D5A3BA498}"/>
              </a:ext>
            </a:extLst>
          </p:cNvPr>
          <p:cNvSpPr/>
          <p:nvPr/>
        </p:nvSpPr>
        <p:spPr>
          <a:xfrm>
            <a:off x="401959" y="1444374"/>
            <a:ext cx="12198096" cy="999640"/>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kern="0">
                <a:solidFill>
                  <a:schemeClr val="tx1"/>
                </a:solidFill>
              </a:rPr>
              <a:t>Print out this mindfulness colouring page. </a:t>
            </a:r>
          </a:p>
          <a:p>
            <a:r>
              <a:rPr lang="en-US">
                <a:solidFill>
                  <a:schemeClr val="tx1"/>
                </a:solidFill>
              </a:rPr>
              <a:t>There is no right or wrong way to </a:t>
            </a:r>
            <a:r>
              <a:rPr lang="en-US" b="1" err="1">
                <a:solidFill>
                  <a:schemeClr val="tx1"/>
                </a:solidFill>
              </a:rPr>
              <a:t>colour</a:t>
            </a:r>
            <a:r>
              <a:rPr lang="en-US">
                <a:solidFill>
                  <a:schemeClr val="tx1"/>
                </a:solidFill>
              </a:rPr>
              <a:t> in, it is a form of self-expression – ENJOY!</a:t>
            </a:r>
            <a:endParaRPr lang="en-US">
              <a:solidFill>
                <a:schemeClr val="tx1"/>
              </a:solidFill>
              <a:cs typeface="Calibri"/>
            </a:endParaRPr>
          </a:p>
        </p:txBody>
      </p:sp>
      <p:pic>
        <p:nvPicPr>
          <p:cNvPr id="7" name="Graphic 6">
            <a:extLst>
              <a:ext uri="{FF2B5EF4-FFF2-40B4-BE49-F238E27FC236}">
                <a16:creationId xmlns:a16="http://schemas.microsoft.com/office/drawing/2014/main" id="{6ADFFC72-9236-40DC-91D6-E9431ACD23D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73802"/>
            <a:ext cx="2688373" cy="1043546"/>
          </a:xfrm>
          <a:prstGeom prst="rect">
            <a:avLst/>
          </a:prstGeom>
        </p:spPr>
      </p:pic>
    </p:spTree>
    <p:extLst>
      <p:ext uri="{BB962C8B-B14F-4D97-AF65-F5344CB8AC3E}">
        <p14:creationId xmlns:p14="http://schemas.microsoft.com/office/powerpoint/2010/main" val="225403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22216" y="2791277"/>
            <a:ext cx="4021423" cy="1244600"/>
          </a:xfrm>
          <a:prstGeom prst="rect">
            <a:avLst/>
          </a:prstGeom>
        </p:spPr>
        <p:txBody>
          <a:bodyPr vert="horz" wrap="square" lIns="0" tIns="12700" rIns="0" bIns="0" rtlCol="0">
            <a:spAutoFit/>
          </a:bodyPr>
          <a:lstStyle/>
          <a:p>
            <a:pPr marL="12700" marR="5080" indent="650875">
              <a:lnSpc>
                <a:spcPct val="100000"/>
              </a:lnSpc>
              <a:spcBef>
                <a:spcPts val="100"/>
              </a:spcBef>
            </a:pPr>
            <a:r>
              <a:t>What is an  App</a:t>
            </a:r>
            <a:r>
              <a:rPr spc="-75"/>
              <a:t>r</a:t>
            </a:r>
            <a:r>
              <a:t>enticeship?</a:t>
            </a:r>
          </a:p>
        </p:txBody>
      </p:sp>
      <p:sp>
        <p:nvSpPr>
          <p:cNvPr id="4" name="object 6">
            <a:extLst>
              <a:ext uri="{FF2B5EF4-FFF2-40B4-BE49-F238E27FC236}">
                <a16:creationId xmlns:a16="http://schemas.microsoft.com/office/drawing/2014/main" id="{8BADE996-5EB5-4B1A-A578-46A0D517F88D}"/>
              </a:ext>
            </a:extLst>
          </p:cNvPr>
          <p:cNvSpPr/>
          <p:nvPr/>
        </p:nvSpPr>
        <p:spPr>
          <a:xfrm>
            <a:off x="-36654" y="-950"/>
            <a:ext cx="13075322" cy="1259530"/>
          </a:xfrm>
          <a:prstGeom prst="rect">
            <a:avLst/>
          </a:prstGeom>
          <a:solidFill>
            <a:srgbClr val="005F72"/>
          </a:solidFill>
        </p:spPr>
        <p:txBody>
          <a:bodyPr wrap="square" lIns="0" tIns="0" rIns="0" bIns="0" rtlCol="0"/>
          <a:lstStyle/>
          <a:p>
            <a:endParaRPr/>
          </a:p>
        </p:txBody>
      </p:sp>
      <p:pic>
        <p:nvPicPr>
          <p:cNvPr id="6" name="Graphic 5">
            <a:extLst>
              <a:ext uri="{FF2B5EF4-FFF2-40B4-BE49-F238E27FC236}">
                <a16:creationId xmlns:a16="http://schemas.microsoft.com/office/drawing/2014/main" id="{BBA92ADE-734A-4A2F-ACDB-47F86D82D6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4949" y="84535"/>
            <a:ext cx="2688373" cy="104354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Online Media 56" title="My Foundation Apprenticeship - Tafara">
            <a:hlinkClick r:id="" action="ppaction://media"/>
            <a:extLst>
              <a:ext uri="{FF2B5EF4-FFF2-40B4-BE49-F238E27FC236}">
                <a16:creationId xmlns:a16="http://schemas.microsoft.com/office/drawing/2014/main" id="{D13640CD-527F-4F6B-A6F1-CFD961F26010}"/>
              </a:ext>
            </a:extLst>
          </p:cNvPr>
          <p:cNvPicPr>
            <a:picLocks noRot="1" noChangeAspect="1"/>
          </p:cNvPicPr>
          <p:nvPr>
            <a:videoFile r:link="rId1"/>
          </p:nvPr>
        </p:nvPicPr>
        <p:blipFill>
          <a:blip r:embed="rId4"/>
          <a:stretch>
            <a:fillRect/>
          </a:stretch>
        </p:blipFill>
        <p:spPr>
          <a:xfrm>
            <a:off x="1006017" y="2203896"/>
            <a:ext cx="11446068" cy="6467029"/>
          </a:xfrm>
          <a:prstGeom prst="rect">
            <a:avLst/>
          </a:prstGeom>
        </p:spPr>
      </p:pic>
      <p:sp>
        <p:nvSpPr>
          <p:cNvPr id="4" name="object 4"/>
          <p:cNvSpPr/>
          <p:nvPr/>
        </p:nvSpPr>
        <p:spPr>
          <a:xfrm>
            <a:off x="474718" y="1563792"/>
            <a:ext cx="422275" cy="448309"/>
          </a:xfrm>
          <a:custGeom>
            <a:avLst/>
            <a:gdLst/>
            <a:ahLst/>
            <a:cxnLst/>
            <a:rect l="l" t="t" r="r" b="b"/>
            <a:pathLst>
              <a:path w="422275" h="448310">
                <a:moveTo>
                  <a:pt x="205045" y="0"/>
                </a:moveTo>
                <a:lnTo>
                  <a:pt x="143760" y="10390"/>
                </a:lnTo>
                <a:lnTo>
                  <a:pt x="87860" y="37863"/>
                </a:lnTo>
                <a:lnTo>
                  <a:pt x="42098" y="80891"/>
                </a:lnTo>
                <a:lnTo>
                  <a:pt x="11227" y="137948"/>
                </a:lnTo>
                <a:lnTo>
                  <a:pt x="0" y="207506"/>
                </a:lnTo>
                <a:lnTo>
                  <a:pt x="3238" y="246496"/>
                </a:lnTo>
                <a:lnTo>
                  <a:pt x="13169" y="288039"/>
                </a:lnTo>
                <a:lnTo>
                  <a:pt x="28813" y="327629"/>
                </a:lnTo>
                <a:lnTo>
                  <a:pt x="48459" y="361231"/>
                </a:lnTo>
                <a:lnTo>
                  <a:pt x="97378" y="411236"/>
                </a:lnTo>
                <a:lnTo>
                  <a:pt x="155173" y="439582"/>
                </a:lnTo>
                <a:lnTo>
                  <a:pt x="217090" y="447794"/>
                </a:lnTo>
                <a:lnTo>
                  <a:pt x="248109" y="444828"/>
                </a:lnTo>
                <a:lnTo>
                  <a:pt x="307298" y="425704"/>
                </a:lnTo>
                <a:lnTo>
                  <a:pt x="358725" y="390265"/>
                </a:lnTo>
                <a:lnTo>
                  <a:pt x="397638" y="340039"/>
                </a:lnTo>
                <a:lnTo>
                  <a:pt x="419284" y="276551"/>
                </a:lnTo>
                <a:lnTo>
                  <a:pt x="422146" y="240311"/>
                </a:lnTo>
                <a:lnTo>
                  <a:pt x="418908" y="201329"/>
                </a:lnTo>
                <a:lnTo>
                  <a:pt x="408977" y="159795"/>
                </a:lnTo>
                <a:lnTo>
                  <a:pt x="393329" y="120197"/>
                </a:lnTo>
                <a:lnTo>
                  <a:pt x="373681" y="86588"/>
                </a:lnTo>
                <a:lnTo>
                  <a:pt x="324758" y="36572"/>
                </a:lnTo>
                <a:lnTo>
                  <a:pt x="266962" y="8218"/>
                </a:lnTo>
                <a:lnTo>
                  <a:pt x="205045" y="0"/>
                </a:lnTo>
                <a:close/>
              </a:path>
            </a:pathLst>
          </a:custGeom>
          <a:solidFill>
            <a:srgbClr val="FFFFFF"/>
          </a:solidFill>
        </p:spPr>
        <p:txBody>
          <a:bodyPr wrap="square" lIns="0" tIns="0" rIns="0" bIns="0" rtlCol="0"/>
          <a:lstStyle/>
          <a:p>
            <a:endParaRPr/>
          </a:p>
        </p:txBody>
      </p:sp>
      <p:sp>
        <p:nvSpPr>
          <p:cNvPr id="5" name="object 5"/>
          <p:cNvSpPr/>
          <p:nvPr/>
        </p:nvSpPr>
        <p:spPr>
          <a:xfrm>
            <a:off x="183827" y="1398998"/>
            <a:ext cx="264795" cy="287655"/>
          </a:xfrm>
          <a:custGeom>
            <a:avLst/>
            <a:gdLst/>
            <a:ahLst/>
            <a:cxnLst/>
            <a:rect l="l" t="t" r="r" b="b"/>
            <a:pathLst>
              <a:path w="264794" h="287655">
                <a:moveTo>
                  <a:pt x="129265" y="0"/>
                </a:moveTo>
                <a:lnTo>
                  <a:pt x="70259" y="14877"/>
                </a:lnTo>
                <a:lnTo>
                  <a:pt x="23337" y="55563"/>
                </a:lnTo>
                <a:lnTo>
                  <a:pt x="0" y="120512"/>
                </a:lnTo>
                <a:lnTo>
                  <a:pt x="768" y="161602"/>
                </a:lnTo>
                <a:lnTo>
                  <a:pt x="10404" y="201416"/>
                </a:lnTo>
                <a:lnTo>
                  <a:pt x="49347" y="257833"/>
                </a:lnTo>
                <a:lnTo>
                  <a:pt x="104938" y="284581"/>
                </a:lnTo>
                <a:lnTo>
                  <a:pt x="135382" y="287310"/>
                </a:lnTo>
                <a:lnTo>
                  <a:pt x="165676" y="283200"/>
                </a:lnTo>
                <a:lnTo>
                  <a:pt x="220064" y="255229"/>
                </a:lnTo>
                <a:lnTo>
                  <a:pt x="256604" y="202207"/>
                </a:lnTo>
                <a:lnTo>
                  <a:pt x="264588" y="166783"/>
                </a:lnTo>
                <a:lnTo>
                  <a:pt x="263798" y="125673"/>
                </a:lnTo>
                <a:lnTo>
                  <a:pt x="254186" y="85860"/>
                </a:lnTo>
                <a:lnTo>
                  <a:pt x="215277" y="29455"/>
                </a:lnTo>
                <a:lnTo>
                  <a:pt x="159706" y="2722"/>
                </a:lnTo>
                <a:lnTo>
                  <a:pt x="129265" y="0"/>
                </a:lnTo>
                <a:close/>
              </a:path>
            </a:pathLst>
          </a:custGeom>
          <a:solidFill>
            <a:srgbClr val="FFFFFF"/>
          </a:solidFill>
        </p:spPr>
        <p:txBody>
          <a:bodyPr wrap="square" lIns="0" tIns="0" rIns="0" bIns="0" rtlCol="0"/>
          <a:lstStyle/>
          <a:p>
            <a:endParaRPr/>
          </a:p>
        </p:txBody>
      </p:sp>
      <p:sp>
        <p:nvSpPr>
          <p:cNvPr id="6" name="object 6"/>
          <p:cNvSpPr/>
          <p:nvPr/>
        </p:nvSpPr>
        <p:spPr>
          <a:xfrm>
            <a:off x="755586" y="1414406"/>
            <a:ext cx="4558665" cy="2205990"/>
          </a:xfrm>
          <a:custGeom>
            <a:avLst/>
            <a:gdLst/>
            <a:ahLst/>
            <a:cxnLst/>
            <a:rect l="l" t="t" r="r" b="b"/>
            <a:pathLst>
              <a:path w="4558665" h="2205990">
                <a:moveTo>
                  <a:pt x="4558474" y="1422603"/>
                </a:moveTo>
                <a:lnTo>
                  <a:pt x="4555401" y="1375130"/>
                </a:lnTo>
                <a:lnTo>
                  <a:pt x="4548060" y="1328432"/>
                </a:lnTo>
                <a:lnTo>
                  <a:pt x="4536579" y="1282776"/>
                </a:lnTo>
                <a:lnTo>
                  <a:pt x="4521073" y="1238440"/>
                </a:lnTo>
                <a:lnTo>
                  <a:pt x="4501680" y="1195692"/>
                </a:lnTo>
                <a:lnTo>
                  <a:pt x="4478540" y="1154836"/>
                </a:lnTo>
                <a:lnTo>
                  <a:pt x="4451743" y="1116114"/>
                </a:lnTo>
                <a:lnTo>
                  <a:pt x="4421454" y="1079842"/>
                </a:lnTo>
                <a:lnTo>
                  <a:pt x="4387786" y="1046276"/>
                </a:lnTo>
                <a:lnTo>
                  <a:pt x="4350855" y="1015695"/>
                </a:lnTo>
                <a:lnTo>
                  <a:pt x="4310799" y="988390"/>
                </a:lnTo>
                <a:lnTo>
                  <a:pt x="4267746" y="964628"/>
                </a:lnTo>
                <a:lnTo>
                  <a:pt x="4299699" y="931443"/>
                </a:lnTo>
                <a:lnTo>
                  <a:pt x="4327982" y="894461"/>
                </a:lnTo>
                <a:lnTo>
                  <a:pt x="4352137" y="853808"/>
                </a:lnTo>
                <a:lnTo>
                  <a:pt x="4371708" y="809599"/>
                </a:lnTo>
                <a:lnTo>
                  <a:pt x="4385716" y="764247"/>
                </a:lnTo>
                <a:lnTo>
                  <a:pt x="4394225" y="718566"/>
                </a:lnTo>
                <a:lnTo>
                  <a:pt x="4397426" y="672947"/>
                </a:lnTo>
                <a:lnTo>
                  <a:pt x="4395508" y="627761"/>
                </a:lnTo>
                <a:lnTo>
                  <a:pt x="4388624" y="583425"/>
                </a:lnTo>
                <a:lnTo>
                  <a:pt x="4376966" y="540321"/>
                </a:lnTo>
                <a:lnTo>
                  <a:pt x="4360710" y="498843"/>
                </a:lnTo>
                <a:lnTo>
                  <a:pt x="4340034" y="459384"/>
                </a:lnTo>
                <a:lnTo>
                  <a:pt x="4315117" y="422325"/>
                </a:lnTo>
                <a:lnTo>
                  <a:pt x="4286135" y="388073"/>
                </a:lnTo>
                <a:lnTo>
                  <a:pt x="4253281" y="357022"/>
                </a:lnTo>
                <a:lnTo>
                  <a:pt x="4216717" y="329552"/>
                </a:lnTo>
                <a:lnTo>
                  <a:pt x="4176611" y="306057"/>
                </a:lnTo>
                <a:lnTo>
                  <a:pt x="4133164" y="286931"/>
                </a:lnTo>
                <a:lnTo>
                  <a:pt x="4083532" y="271894"/>
                </a:lnTo>
                <a:lnTo>
                  <a:pt x="4033545" y="263436"/>
                </a:lnTo>
                <a:lnTo>
                  <a:pt x="3983723" y="261327"/>
                </a:lnTo>
                <a:lnTo>
                  <a:pt x="3934561" y="265328"/>
                </a:lnTo>
                <a:lnTo>
                  <a:pt x="3886593" y="275170"/>
                </a:lnTo>
                <a:lnTo>
                  <a:pt x="3840302" y="290639"/>
                </a:lnTo>
                <a:lnTo>
                  <a:pt x="3796195" y="311454"/>
                </a:lnTo>
                <a:lnTo>
                  <a:pt x="3775354" y="268643"/>
                </a:lnTo>
                <a:lnTo>
                  <a:pt x="3750399" y="228015"/>
                </a:lnTo>
                <a:lnTo>
                  <a:pt x="3721443" y="189915"/>
                </a:lnTo>
                <a:lnTo>
                  <a:pt x="3688677" y="154711"/>
                </a:lnTo>
                <a:lnTo>
                  <a:pt x="3652215" y="122732"/>
                </a:lnTo>
                <a:lnTo>
                  <a:pt x="3612223" y="94322"/>
                </a:lnTo>
                <a:lnTo>
                  <a:pt x="3568852" y="69824"/>
                </a:lnTo>
                <a:lnTo>
                  <a:pt x="3522243" y="49593"/>
                </a:lnTo>
                <a:lnTo>
                  <a:pt x="3477069" y="35191"/>
                </a:lnTo>
                <a:lnTo>
                  <a:pt x="3431565" y="25425"/>
                </a:lnTo>
                <a:lnTo>
                  <a:pt x="3386010" y="20180"/>
                </a:lnTo>
                <a:lnTo>
                  <a:pt x="3340697" y="19316"/>
                </a:lnTo>
                <a:lnTo>
                  <a:pt x="3295866" y="22707"/>
                </a:lnTo>
                <a:lnTo>
                  <a:pt x="3251822" y="30238"/>
                </a:lnTo>
                <a:lnTo>
                  <a:pt x="3208832" y="41770"/>
                </a:lnTo>
                <a:lnTo>
                  <a:pt x="3167164" y="57162"/>
                </a:lnTo>
                <a:lnTo>
                  <a:pt x="3127095" y="76314"/>
                </a:lnTo>
                <a:lnTo>
                  <a:pt x="3088906" y="99085"/>
                </a:lnTo>
                <a:lnTo>
                  <a:pt x="3052876" y="125336"/>
                </a:lnTo>
                <a:lnTo>
                  <a:pt x="3019260" y="154965"/>
                </a:lnTo>
                <a:lnTo>
                  <a:pt x="2988360" y="187820"/>
                </a:lnTo>
                <a:lnTo>
                  <a:pt x="2960433" y="223786"/>
                </a:lnTo>
                <a:lnTo>
                  <a:pt x="2935757" y="262724"/>
                </a:lnTo>
                <a:lnTo>
                  <a:pt x="2908084" y="220306"/>
                </a:lnTo>
                <a:lnTo>
                  <a:pt x="2876385" y="180568"/>
                </a:lnTo>
                <a:lnTo>
                  <a:pt x="2840825" y="143852"/>
                </a:lnTo>
                <a:lnTo>
                  <a:pt x="2801556" y="110464"/>
                </a:lnTo>
                <a:lnTo>
                  <a:pt x="2758719" y="80759"/>
                </a:lnTo>
                <a:lnTo>
                  <a:pt x="2712478" y="55054"/>
                </a:lnTo>
                <a:lnTo>
                  <a:pt x="2662974" y="33705"/>
                </a:lnTo>
                <a:lnTo>
                  <a:pt x="2615273" y="18376"/>
                </a:lnTo>
                <a:lnTo>
                  <a:pt x="2567228" y="7734"/>
                </a:lnTo>
                <a:lnTo>
                  <a:pt x="2519108" y="1651"/>
                </a:lnTo>
                <a:lnTo>
                  <a:pt x="2471178" y="0"/>
                </a:lnTo>
                <a:lnTo>
                  <a:pt x="2423706" y="2667"/>
                </a:lnTo>
                <a:lnTo>
                  <a:pt x="2376944" y="9512"/>
                </a:lnTo>
                <a:lnTo>
                  <a:pt x="2331174" y="20447"/>
                </a:lnTo>
                <a:lnTo>
                  <a:pt x="2286635" y="35318"/>
                </a:lnTo>
                <a:lnTo>
                  <a:pt x="2243632" y="54013"/>
                </a:lnTo>
                <a:lnTo>
                  <a:pt x="2202396" y="76403"/>
                </a:lnTo>
                <a:lnTo>
                  <a:pt x="2163203" y="102387"/>
                </a:lnTo>
                <a:lnTo>
                  <a:pt x="2126335" y="131813"/>
                </a:lnTo>
                <a:lnTo>
                  <a:pt x="2092032" y="164579"/>
                </a:lnTo>
                <a:lnTo>
                  <a:pt x="2060562" y="200558"/>
                </a:lnTo>
                <a:lnTo>
                  <a:pt x="2032203" y="239623"/>
                </a:lnTo>
                <a:lnTo>
                  <a:pt x="1986038" y="235496"/>
                </a:lnTo>
                <a:lnTo>
                  <a:pt x="1940115" y="235305"/>
                </a:lnTo>
                <a:lnTo>
                  <a:pt x="1894674" y="238950"/>
                </a:lnTo>
                <a:lnTo>
                  <a:pt x="1876069" y="242023"/>
                </a:lnTo>
                <a:lnTo>
                  <a:pt x="1871141" y="236016"/>
                </a:lnTo>
                <a:lnTo>
                  <a:pt x="1838261" y="202565"/>
                </a:lnTo>
                <a:lnTo>
                  <a:pt x="1802396" y="171996"/>
                </a:lnTo>
                <a:lnTo>
                  <a:pt x="1763750" y="144526"/>
                </a:lnTo>
                <a:lnTo>
                  <a:pt x="1722551" y="120370"/>
                </a:lnTo>
                <a:lnTo>
                  <a:pt x="1678978" y="99745"/>
                </a:lnTo>
                <a:lnTo>
                  <a:pt x="1633258" y="82867"/>
                </a:lnTo>
                <a:lnTo>
                  <a:pt x="1585595" y="69938"/>
                </a:lnTo>
                <a:lnTo>
                  <a:pt x="1536192" y="61201"/>
                </a:lnTo>
                <a:lnTo>
                  <a:pt x="1485252" y="56845"/>
                </a:lnTo>
                <a:lnTo>
                  <a:pt x="1433017" y="57137"/>
                </a:lnTo>
                <a:lnTo>
                  <a:pt x="1382001" y="62128"/>
                </a:lnTo>
                <a:lnTo>
                  <a:pt x="1332458" y="71589"/>
                </a:lnTo>
                <a:lnTo>
                  <a:pt x="1284630" y="85318"/>
                </a:lnTo>
                <a:lnTo>
                  <a:pt x="1238745" y="103124"/>
                </a:lnTo>
                <a:lnTo>
                  <a:pt x="1195044" y="124764"/>
                </a:lnTo>
                <a:lnTo>
                  <a:pt x="1153782" y="150037"/>
                </a:lnTo>
                <a:lnTo>
                  <a:pt x="1115174" y="178727"/>
                </a:lnTo>
                <a:lnTo>
                  <a:pt x="1079474" y="210629"/>
                </a:lnTo>
                <a:lnTo>
                  <a:pt x="1046911" y="245529"/>
                </a:lnTo>
                <a:lnTo>
                  <a:pt x="1001318" y="223405"/>
                </a:lnTo>
                <a:lnTo>
                  <a:pt x="953350" y="205244"/>
                </a:lnTo>
                <a:lnTo>
                  <a:pt x="903224" y="191312"/>
                </a:lnTo>
                <a:lnTo>
                  <a:pt x="851192" y="181889"/>
                </a:lnTo>
                <a:lnTo>
                  <a:pt x="797458" y="177215"/>
                </a:lnTo>
                <a:lnTo>
                  <a:pt x="747712" y="177317"/>
                </a:lnTo>
                <a:lnTo>
                  <a:pt x="699046" y="181546"/>
                </a:lnTo>
                <a:lnTo>
                  <a:pt x="651649" y="189738"/>
                </a:lnTo>
                <a:lnTo>
                  <a:pt x="605751" y="201714"/>
                </a:lnTo>
                <a:lnTo>
                  <a:pt x="561530" y="217309"/>
                </a:lnTo>
                <a:lnTo>
                  <a:pt x="519188" y="236334"/>
                </a:lnTo>
                <a:lnTo>
                  <a:pt x="478929" y="258622"/>
                </a:lnTo>
                <a:lnTo>
                  <a:pt x="440956" y="284010"/>
                </a:lnTo>
                <a:lnTo>
                  <a:pt x="405472" y="312305"/>
                </a:lnTo>
                <a:lnTo>
                  <a:pt x="372668" y="343344"/>
                </a:lnTo>
                <a:lnTo>
                  <a:pt x="342760" y="376961"/>
                </a:lnTo>
                <a:lnTo>
                  <a:pt x="315925" y="412965"/>
                </a:lnTo>
                <a:lnTo>
                  <a:pt x="292366" y="451192"/>
                </a:lnTo>
                <a:lnTo>
                  <a:pt x="272313" y="491464"/>
                </a:lnTo>
                <a:lnTo>
                  <a:pt x="255930" y="533603"/>
                </a:lnTo>
                <a:lnTo>
                  <a:pt x="243433" y="577443"/>
                </a:lnTo>
                <a:lnTo>
                  <a:pt x="235038" y="622820"/>
                </a:lnTo>
                <a:lnTo>
                  <a:pt x="230911" y="669531"/>
                </a:lnTo>
                <a:lnTo>
                  <a:pt x="230606" y="677100"/>
                </a:lnTo>
                <a:lnTo>
                  <a:pt x="230670" y="691883"/>
                </a:lnTo>
                <a:lnTo>
                  <a:pt x="194576" y="728179"/>
                </a:lnTo>
                <a:lnTo>
                  <a:pt x="161150" y="766267"/>
                </a:lnTo>
                <a:lnTo>
                  <a:pt x="130517" y="806081"/>
                </a:lnTo>
                <a:lnTo>
                  <a:pt x="102781" y="847509"/>
                </a:lnTo>
                <a:lnTo>
                  <a:pt x="78079" y="890485"/>
                </a:lnTo>
                <a:lnTo>
                  <a:pt x="56527" y="934897"/>
                </a:lnTo>
                <a:lnTo>
                  <a:pt x="38252" y="980668"/>
                </a:lnTo>
                <a:lnTo>
                  <a:pt x="23380" y="1027709"/>
                </a:lnTo>
                <a:lnTo>
                  <a:pt x="12014" y="1075944"/>
                </a:lnTo>
                <a:lnTo>
                  <a:pt x="4292" y="1125258"/>
                </a:lnTo>
                <a:lnTo>
                  <a:pt x="317" y="1175575"/>
                </a:lnTo>
                <a:lnTo>
                  <a:pt x="0" y="1218958"/>
                </a:lnTo>
                <a:lnTo>
                  <a:pt x="2514" y="1261846"/>
                </a:lnTo>
                <a:lnTo>
                  <a:pt x="7772" y="1304175"/>
                </a:lnTo>
                <a:lnTo>
                  <a:pt x="15735" y="1345869"/>
                </a:lnTo>
                <a:lnTo>
                  <a:pt x="26301" y="1386890"/>
                </a:lnTo>
                <a:lnTo>
                  <a:pt x="39433" y="1427162"/>
                </a:lnTo>
                <a:lnTo>
                  <a:pt x="55016" y="1466608"/>
                </a:lnTo>
                <a:lnTo>
                  <a:pt x="73025" y="1505191"/>
                </a:lnTo>
                <a:lnTo>
                  <a:pt x="93345" y="1542834"/>
                </a:lnTo>
                <a:lnTo>
                  <a:pt x="115938" y="1579460"/>
                </a:lnTo>
                <a:lnTo>
                  <a:pt x="140728" y="1615033"/>
                </a:lnTo>
                <a:lnTo>
                  <a:pt x="167627" y="1649476"/>
                </a:lnTo>
                <a:lnTo>
                  <a:pt x="196570" y="1682737"/>
                </a:lnTo>
                <a:lnTo>
                  <a:pt x="227495" y="1714728"/>
                </a:lnTo>
                <a:lnTo>
                  <a:pt x="260324" y="1745399"/>
                </a:lnTo>
                <a:lnTo>
                  <a:pt x="294995" y="1774698"/>
                </a:lnTo>
                <a:lnTo>
                  <a:pt x="331419" y="1802549"/>
                </a:lnTo>
                <a:lnTo>
                  <a:pt x="369544" y="1828888"/>
                </a:lnTo>
                <a:lnTo>
                  <a:pt x="409282" y="1853653"/>
                </a:lnTo>
                <a:lnTo>
                  <a:pt x="450570" y="1876793"/>
                </a:lnTo>
                <a:lnTo>
                  <a:pt x="493344" y="1898218"/>
                </a:lnTo>
                <a:lnTo>
                  <a:pt x="537514" y="1917903"/>
                </a:lnTo>
                <a:lnTo>
                  <a:pt x="583031" y="1935746"/>
                </a:lnTo>
                <a:lnTo>
                  <a:pt x="629805" y="1951710"/>
                </a:lnTo>
                <a:lnTo>
                  <a:pt x="677786" y="1965718"/>
                </a:lnTo>
                <a:lnTo>
                  <a:pt x="726871" y="1977707"/>
                </a:lnTo>
                <a:lnTo>
                  <a:pt x="777024" y="1987626"/>
                </a:lnTo>
                <a:lnTo>
                  <a:pt x="828154" y="1995411"/>
                </a:lnTo>
                <a:lnTo>
                  <a:pt x="880186" y="2000973"/>
                </a:lnTo>
                <a:lnTo>
                  <a:pt x="933056" y="2004275"/>
                </a:lnTo>
                <a:lnTo>
                  <a:pt x="984453" y="2005253"/>
                </a:lnTo>
                <a:lnTo>
                  <a:pt x="1035240" y="2004021"/>
                </a:lnTo>
                <a:lnTo>
                  <a:pt x="1085342" y="2000631"/>
                </a:lnTo>
                <a:lnTo>
                  <a:pt x="1134681" y="1995157"/>
                </a:lnTo>
                <a:lnTo>
                  <a:pt x="1183208" y="1987638"/>
                </a:lnTo>
                <a:lnTo>
                  <a:pt x="1230833" y="1978139"/>
                </a:lnTo>
                <a:lnTo>
                  <a:pt x="1277505" y="1966696"/>
                </a:lnTo>
                <a:lnTo>
                  <a:pt x="1323149" y="1953374"/>
                </a:lnTo>
                <a:lnTo>
                  <a:pt x="1367701" y="1938223"/>
                </a:lnTo>
                <a:lnTo>
                  <a:pt x="1411084" y="1921294"/>
                </a:lnTo>
                <a:lnTo>
                  <a:pt x="1453870" y="1902498"/>
                </a:lnTo>
                <a:lnTo>
                  <a:pt x="1495310" y="1881847"/>
                </a:lnTo>
                <a:lnTo>
                  <a:pt x="1532140" y="1905901"/>
                </a:lnTo>
                <a:lnTo>
                  <a:pt x="1572310" y="1925713"/>
                </a:lnTo>
                <a:lnTo>
                  <a:pt x="1615414" y="1940928"/>
                </a:lnTo>
                <a:lnTo>
                  <a:pt x="1661071" y="1951126"/>
                </a:lnTo>
                <a:lnTo>
                  <a:pt x="1708848" y="1955914"/>
                </a:lnTo>
                <a:lnTo>
                  <a:pt x="1725015" y="1956257"/>
                </a:lnTo>
                <a:lnTo>
                  <a:pt x="1741043" y="1955774"/>
                </a:lnTo>
                <a:lnTo>
                  <a:pt x="1792554" y="1950415"/>
                </a:lnTo>
                <a:lnTo>
                  <a:pt x="1841614" y="1938655"/>
                </a:lnTo>
                <a:lnTo>
                  <a:pt x="1887677" y="1920976"/>
                </a:lnTo>
                <a:lnTo>
                  <a:pt x="1930158" y="1897824"/>
                </a:lnTo>
                <a:lnTo>
                  <a:pt x="1968512" y="1869681"/>
                </a:lnTo>
                <a:lnTo>
                  <a:pt x="2002167" y="1837004"/>
                </a:lnTo>
                <a:lnTo>
                  <a:pt x="2030564" y="1800263"/>
                </a:lnTo>
                <a:lnTo>
                  <a:pt x="2032635" y="1796910"/>
                </a:lnTo>
                <a:lnTo>
                  <a:pt x="2040432" y="1800364"/>
                </a:lnTo>
                <a:lnTo>
                  <a:pt x="2052866" y="1804682"/>
                </a:lnTo>
                <a:lnTo>
                  <a:pt x="2065312" y="1808480"/>
                </a:lnTo>
                <a:lnTo>
                  <a:pt x="2077796" y="1811858"/>
                </a:lnTo>
                <a:lnTo>
                  <a:pt x="2090318" y="1814893"/>
                </a:lnTo>
                <a:lnTo>
                  <a:pt x="2107933" y="1861350"/>
                </a:lnTo>
                <a:lnTo>
                  <a:pt x="2129955" y="1905863"/>
                </a:lnTo>
                <a:lnTo>
                  <a:pt x="2156231" y="1948078"/>
                </a:lnTo>
                <a:lnTo>
                  <a:pt x="2186622" y="1987664"/>
                </a:lnTo>
                <a:lnTo>
                  <a:pt x="2220950" y="2024240"/>
                </a:lnTo>
                <a:lnTo>
                  <a:pt x="2259088" y="2057476"/>
                </a:lnTo>
                <a:lnTo>
                  <a:pt x="2300871" y="2087016"/>
                </a:lnTo>
                <a:lnTo>
                  <a:pt x="2346147" y="2112505"/>
                </a:lnTo>
                <a:lnTo>
                  <a:pt x="2394762" y="2133587"/>
                </a:lnTo>
                <a:lnTo>
                  <a:pt x="2441473" y="2148497"/>
                </a:lnTo>
                <a:lnTo>
                  <a:pt x="2488501" y="2158695"/>
                </a:lnTo>
                <a:lnTo>
                  <a:pt x="2535605" y="2164283"/>
                </a:lnTo>
                <a:lnTo>
                  <a:pt x="2582481" y="2165400"/>
                </a:lnTo>
                <a:lnTo>
                  <a:pt x="2628874" y="2162187"/>
                </a:lnTo>
                <a:lnTo>
                  <a:pt x="2674518" y="2154771"/>
                </a:lnTo>
                <a:lnTo>
                  <a:pt x="2719108" y="2143264"/>
                </a:lnTo>
                <a:lnTo>
                  <a:pt x="2762402" y="2127821"/>
                </a:lnTo>
                <a:lnTo>
                  <a:pt x="2804109" y="2108555"/>
                </a:lnTo>
                <a:lnTo>
                  <a:pt x="2843961" y="2085594"/>
                </a:lnTo>
                <a:lnTo>
                  <a:pt x="2881680" y="2059089"/>
                </a:lnTo>
                <a:lnTo>
                  <a:pt x="2920758" y="2094014"/>
                </a:lnTo>
                <a:lnTo>
                  <a:pt x="2963710" y="2125078"/>
                </a:lnTo>
                <a:lnTo>
                  <a:pt x="3010420" y="2151824"/>
                </a:lnTo>
                <a:lnTo>
                  <a:pt x="3060776" y="2173808"/>
                </a:lnTo>
                <a:lnTo>
                  <a:pt x="3107448" y="2188743"/>
                </a:lnTo>
                <a:lnTo>
                  <a:pt x="3154451" y="2198992"/>
                </a:lnTo>
                <a:lnTo>
                  <a:pt x="3201530" y="2204682"/>
                </a:lnTo>
                <a:lnTo>
                  <a:pt x="3248406" y="2205926"/>
                </a:lnTo>
                <a:lnTo>
                  <a:pt x="3294799" y="2202865"/>
                </a:lnTo>
                <a:lnTo>
                  <a:pt x="3340443" y="2195614"/>
                </a:lnTo>
                <a:lnTo>
                  <a:pt x="3385070" y="2184311"/>
                </a:lnTo>
                <a:lnTo>
                  <a:pt x="3428390" y="2169058"/>
                </a:lnTo>
                <a:lnTo>
                  <a:pt x="3470135" y="2150008"/>
                </a:lnTo>
                <a:lnTo>
                  <a:pt x="3510038" y="2127262"/>
                </a:lnTo>
                <a:lnTo>
                  <a:pt x="3547808" y="2100961"/>
                </a:lnTo>
                <a:lnTo>
                  <a:pt x="3583190" y="2071230"/>
                </a:lnTo>
                <a:lnTo>
                  <a:pt x="3615906" y="2038172"/>
                </a:lnTo>
                <a:lnTo>
                  <a:pt x="3645674" y="2001939"/>
                </a:lnTo>
                <a:lnTo>
                  <a:pt x="3672217" y="1962645"/>
                </a:lnTo>
                <a:lnTo>
                  <a:pt x="3695281" y="1920417"/>
                </a:lnTo>
                <a:lnTo>
                  <a:pt x="3714559" y="1875383"/>
                </a:lnTo>
                <a:lnTo>
                  <a:pt x="3719258" y="1860346"/>
                </a:lnTo>
                <a:lnTo>
                  <a:pt x="3721709" y="1852879"/>
                </a:lnTo>
                <a:lnTo>
                  <a:pt x="3728809" y="1852206"/>
                </a:lnTo>
                <a:lnTo>
                  <a:pt x="3757955" y="1872195"/>
                </a:lnTo>
                <a:lnTo>
                  <a:pt x="3788664" y="1890382"/>
                </a:lnTo>
                <a:lnTo>
                  <a:pt x="3854767" y="1920621"/>
                </a:lnTo>
                <a:lnTo>
                  <a:pt x="3899979" y="1935226"/>
                </a:lnTo>
                <a:lnTo>
                  <a:pt x="3945521" y="1945538"/>
                </a:lnTo>
                <a:lnTo>
                  <a:pt x="3991152" y="1951659"/>
                </a:lnTo>
                <a:lnTo>
                  <a:pt x="4036631" y="1953691"/>
                </a:lnTo>
                <a:lnTo>
                  <a:pt x="4081729" y="1951761"/>
                </a:lnTo>
                <a:lnTo>
                  <a:pt x="4126204" y="1945970"/>
                </a:lnTo>
                <a:lnTo>
                  <a:pt x="4169829" y="1936432"/>
                </a:lnTo>
                <a:lnTo>
                  <a:pt x="4212361" y="1923237"/>
                </a:lnTo>
                <a:lnTo>
                  <a:pt x="4253560" y="1906498"/>
                </a:lnTo>
                <a:lnTo>
                  <a:pt x="4293197" y="1886343"/>
                </a:lnTo>
                <a:lnTo>
                  <a:pt x="4331030" y="1862848"/>
                </a:lnTo>
                <a:lnTo>
                  <a:pt x="4366831" y="1836153"/>
                </a:lnTo>
                <a:lnTo>
                  <a:pt x="4400347" y="1806346"/>
                </a:lnTo>
                <a:lnTo>
                  <a:pt x="4431347" y="1773542"/>
                </a:lnTo>
                <a:lnTo>
                  <a:pt x="4459605" y="1737842"/>
                </a:lnTo>
                <a:lnTo>
                  <a:pt x="4484878" y="1699374"/>
                </a:lnTo>
                <a:lnTo>
                  <a:pt x="4506938" y="1658213"/>
                </a:lnTo>
                <a:lnTo>
                  <a:pt x="4525518" y="1614500"/>
                </a:lnTo>
                <a:lnTo>
                  <a:pt x="4540809" y="1566773"/>
                </a:lnTo>
                <a:lnTo>
                  <a:pt x="4551299" y="1518691"/>
                </a:lnTo>
                <a:lnTo>
                  <a:pt x="4557153" y="1470545"/>
                </a:lnTo>
                <a:lnTo>
                  <a:pt x="4558474" y="1422603"/>
                </a:lnTo>
                <a:close/>
              </a:path>
            </a:pathLst>
          </a:custGeom>
          <a:solidFill>
            <a:srgbClr val="FFFFFF"/>
          </a:solidFill>
        </p:spPr>
        <p:txBody>
          <a:bodyPr wrap="square" lIns="0" tIns="0" rIns="0" bIns="0" rtlCol="0"/>
          <a:lstStyle/>
          <a:p>
            <a:endParaRPr/>
          </a:p>
        </p:txBody>
      </p:sp>
      <p:sp>
        <p:nvSpPr>
          <p:cNvPr id="7" name="object 7"/>
          <p:cNvSpPr txBox="1">
            <a:spLocks noGrp="1"/>
          </p:cNvSpPr>
          <p:nvPr>
            <p:ph type="title"/>
          </p:nvPr>
        </p:nvSpPr>
        <p:spPr>
          <a:xfrm>
            <a:off x="947239" y="1777848"/>
            <a:ext cx="4673976" cy="1243930"/>
          </a:xfrm>
          <a:prstGeom prst="rect">
            <a:avLst/>
          </a:prstGeom>
        </p:spPr>
        <p:txBody>
          <a:bodyPr vert="horz" wrap="square" lIns="0" tIns="12700" rIns="0" bIns="0" rtlCol="0">
            <a:spAutoFit/>
          </a:bodyPr>
          <a:lstStyle/>
          <a:p>
            <a:pPr marL="709295" marR="5080" indent="-361315">
              <a:lnSpc>
                <a:spcPct val="100000"/>
              </a:lnSpc>
              <a:spcBef>
                <a:spcPts val="100"/>
              </a:spcBef>
            </a:pPr>
            <a:r>
              <a:rPr lang="en-GB"/>
              <a:t>Meet the Apprentice….</a:t>
            </a:r>
            <a:endParaRPr spc="-10"/>
          </a:p>
        </p:txBody>
      </p:sp>
      <p:sp>
        <p:nvSpPr>
          <p:cNvPr id="8" name="object 8"/>
          <p:cNvSpPr txBox="1"/>
          <p:nvPr/>
        </p:nvSpPr>
        <p:spPr>
          <a:xfrm>
            <a:off x="2210880" y="3931617"/>
            <a:ext cx="10118089" cy="3021340"/>
          </a:xfrm>
          <a:prstGeom prst="rect">
            <a:avLst/>
          </a:prstGeom>
        </p:spPr>
        <p:txBody>
          <a:bodyPr vert="horz" wrap="square" lIns="0" tIns="127000" rIns="0" bIns="0" rtlCol="0">
            <a:spAutoFit/>
          </a:bodyPr>
          <a:lstStyle/>
          <a:p>
            <a:pPr marL="12700">
              <a:spcBef>
                <a:spcPts val="900"/>
              </a:spcBef>
              <a:tabLst>
                <a:tab pos="247015" algn="l"/>
              </a:tabLst>
            </a:pPr>
            <a:endParaRPr lang="en-GB" sz="3200" b="1" spc="-10">
              <a:solidFill>
                <a:schemeClr val="bg1"/>
              </a:solidFill>
              <a:latin typeface="Calibri" pitchFamily="34" charset="0"/>
              <a:cs typeface="Calibri" pitchFamily="34" charset="0"/>
            </a:endParaRPr>
          </a:p>
          <a:p>
            <a:pPr marL="12700">
              <a:spcBef>
                <a:spcPts val="900"/>
              </a:spcBef>
              <a:tabLst>
                <a:tab pos="247015" algn="l"/>
              </a:tabLst>
            </a:pPr>
            <a:endParaRPr lang="en-GB" sz="3200" b="1" spc="-10">
              <a:solidFill>
                <a:srgbClr val="FFFFFF"/>
              </a:solidFill>
              <a:latin typeface="Proxima Nova Rg"/>
              <a:cs typeface="Proxima Nova Rg"/>
            </a:endParaRPr>
          </a:p>
          <a:p>
            <a:pPr marL="12700">
              <a:spcBef>
                <a:spcPts val="900"/>
              </a:spcBef>
              <a:tabLst>
                <a:tab pos="247015" algn="l"/>
              </a:tabLst>
            </a:pPr>
            <a:endParaRPr lang="en-GB" sz="3200" b="1" spc="-10">
              <a:solidFill>
                <a:srgbClr val="FFFFFF"/>
              </a:solidFill>
              <a:latin typeface="Proxima Nova Rg"/>
              <a:cs typeface="Proxima Nova Rg"/>
            </a:endParaRPr>
          </a:p>
          <a:p>
            <a:pPr marL="12700">
              <a:spcBef>
                <a:spcPts val="900"/>
              </a:spcBef>
              <a:tabLst>
                <a:tab pos="247015" algn="l"/>
              </a:tabLst>
            </a:pPr>
            <a:endParaRPr lang="en-US" sz="3200">
              <a:cs typeface="Calibri"/>
            </a:endParaRPr>
          </a:p>
          <a:p>
            <a:pPr marL="247015" indent="-234315">
              <a:lnSpc>
                <a:spcPct val="100000"/>
              </a:lnSpc>
              <a:spcBef>
                <a:spcPts val="900"/>
              </a:spcBef>
              <a:buChar char="•"/>
              <a:tabLst>
                <a:tab pos="247015" algn="l"/>
              </a:tabLst>
            </a:pPr>
            <a:endParaRPr sz="3000">
              <a:latin typeface="Proxima Nova Rg"/>
              <a:cs typeface="Proxima Nova Rg"/>
            </a:endParaRPr>
          </a:p>
        </p:txBody>
      </p:sp>
      <p:grpSp>
        <p:nvGrpSpPr>
          <p:cNvPr id="29" name="object 29"/>
          <p:cNvGrpSpPr/>
          <p:nvPr/>
        </p:nvGrpSpPr>
        <p:grpSpPr>
          <a:xfrm>
            <a:off x="10574481" y="7211330"/>
            <a:ext cx="2430780" cy="2540635"/>
            <a:chOff x="10574481" y="7211330"/>
            <a:chExt cx="2430780" cy="2540635"/>
          </a:xfrm>
        </p:grpSpPr>
        <p:sp>
          <p:nvSpPr>
            <p:cNvPr id="30" name="object 30"/>
            <p:cNvSpPr/>
            <p:nvPr/>
          </p:nvSpPr>
          <p:spPr>
            <a:xfrm>
              <a:off x="10789565" y="9411485"/>
              <a:ext cx="487680" cy="340360"/>
            </a:xfrm>
            <a:custGeom>
              <a:avLst/>
              <a:gdLst/>
              <a:ahLst/>
              <a:cxnLst/>
              <a:rect l="l" t="t" r="r" b="b"/>
              <a:pathLst>
                <a:path w="487679" h="340359">
                  <a:moveTo>
                    <a:pt x="197014" y="0"/>
                  </a:moveTo>
                  <a:lnTo>
                    <a:pt x="147092" y="9040"/>
                  </a:lnTo>
                  <a:lnTo>
                    <a:pt x="103189" y="39626"/>
                  </a:lnTo>
                  <a:lnTo>
                    <a:pt x="66209" y="89872"/>
                  </a:lnTo>
                  <a:lnTo>
                    <a:pt x="36473" y="157922"/>
                  </a:lnTo>
                  <a:lnTo>
                    <a:pt x="24420" y="198043"/>
                  </a:lnTo>
                  <a:lnTo>
                    <a:pt x="14298" y="241920"/>
                  </a:lnTo>
                  <a:lnTo>
                    <a:pt x="6146" y="289321"/>
                  </a:lnTo>
                  <a:lnTo>
                    <a:pt x="0" y="340082"/>
                  </a:lnTo>
                  <a:lnTo>
                    <a:pt x="43610" y="340082"/>
                  </a:lnTo>
                  <a:lnTo>
                    <a:pt x="44820" y="326547"/>
                  </a:lnTo>
                  <a:lnTo>
                    <a:pt x="51371" y="278650"/>
                  </a:lnTo>
                  <a:lnTo>
                    <a:pt x="59746" y="234654"/>
                  </a:lnTo>
                  <a:lnTo>
                    <a:pt x="69837" y="194740"/>
                  </a:lnTo>
                  <a:lnTo>
                    <a:pt x="94731" y="127881"/>
                  </a:lnTo>
                  <a:lnTo>
                    <a:pt x="125180" y="79524"/>
                  </a:lnTo>
                  <a:lnTo>
                    <a:pt x="160313" y="51121"/>
                  </a:lnTo>
                  <a:lnTo>
                    <a:pt x="199401" y="44040"/>
                  </a:lnTo>
                  <a:lnTo>
                    <a:pt x="296729" y="44040"/>
                  </a:lnTo>
                  <a:lnTo>
                    <a:pt x="275000" y="27782"/>
                  </a:lnTo>
                  <a:lnTo>
                    <a:pt x="248863" y="13244"/>
                  </a:lnTo>
                  <a:lnTo>
                    <a:pt x="222827" y="3915"/>
                  </a:lnTo>
                  <a:lnTo>
                    <a:pt x="197014" y="0"/>
                  </a:lnTo>
                  <a:close/>
                </a:path>
                <a:path w="487679" h="340359">
                  <a:moveTo>
                    <a:pt x="296729" y="44040"/>
                  </a:moveTo>
                  <a:lnTo>
                    <a:pt x="199401" y="44040"/>
                  </a:lnTo>
                  <a:lnTo>
                    <a:pt x="220423" y="48570"/>
                  </a:lnTo>
                  <a:lnTo>
                    <a:pt x="242263" y="58314"/>
                  </a:lnTo>
                  <a:lnTo>
                    <a:pt x="287739" y="92915"/>
                  </a:lnTo>
                  <a:lnTo>
                    <a:pt x="334501" y="146792"/>
                  </a:lnTo>
                  <a:lnTo>
                    <a:pt x="357951" y="180630"/>
                  </a:lnTo>
                  <a:lnTo>
                    <a:pt x="381226" y="218892"/>
                  </a:lnTo>
                  <a:lnTo>
                    <a:pt x="404160" y="261447"/>
                  </a:lnTo>
                  <a:lnTo>
                    <a:pt x="426588" y="308163"/>
                  </a:lnTo>
                  <a:lnTo>
                    <a:pt x="440272" y="340082"/>
                  </a:lnTo>
                  <a:lnTo>
                    <a:pt x="487191" y="340082"/>
                  </a:lnTo>
                  <a:lnTo>
                    <a:pt x="450867" y="258352"/>
                  </a:lnTo>
                  <a:lnTo>
                    <a:pt x="427334" y="213036"/>
                  </a:lnTo>
                  <a:lnTo>
                    <a:pt x="403074" y="171507"/>
                  </a:lnTo>
                  <a:lnTo>
                    <a:pt x="378203" y="133968"/>
                  </a:lnTo>
                  <a:lnTo>
                    <a:pt x="352842" y="100623"/>
                  </a:lnTo>
                  <a:lnTo>
                    <a:pt x="327109" y="71675"/>
                  </a:lnTo>
                  <a:lnTo>
                    <a:pt x="301122" y="47327"/>
                  </a:lnTo>
                  <a:lnTo>
                    <a:pt x="296729" y="44040"/>
                  </a:lnTo>
                  <a:close/>
                </a:path>
              </a:pathLst>
            </a:custGeom>
            <a:solidFill>
              <a:srgbClr val="9A9FA9"/>
            </a:solidFill>
          </p:spPr>
          <p:txBody>
            <a:bodyPr wrap="square" lIns="0" tIns="0" rIns="0" bIns="0" rtlCol="0"/>
            <a:lstStyle/>
            <a:p>
              <a:endParaRPr/>
            </a:p>
          </p:txBody>
        </p:sp>
        <p:sp>
          <p:nvSpPr>
            <p:cNvPr id="31" name="object 31"/>
            <p:cNvSpPr/>
            <p:nvPr/>
          </p:nvSpPr>
          <p:spPr>
            <a:xfrm>
              <a:off x="10831324" y="9297417"/>
              <a:ext cx="628650" cy="454659"/>
            </a:xfrm>
            <a:custGeom>
              <a:avLst/>
              <a:gdLst/>
              <a:ahLst/>
              <a:cxnLst/>
              <a:rect l="l" t="t" r="r" b="b"/>
              <a:pathLst>
                <a:path w="628650" h="454659">
                  <a:moveTo>
                    <a:pt x="251022" y="0"/>
                  </a:moveTo>
                  <a:lnTo>
                    <a:pt x="191519" y="10778"/>
                  </a:lnTo>
                  <a:lnTo>
                    <a:pt x="139600" y="41390"/>
                  </a:lnTo>
                  <a:lnTo>
                    <a:pt x="96243" y="89592"/>
                  </a:lnTo>
                  <a:lnTo>
                    <a:pt x="61150" y="153283"/>
                  </a:lnTo>
                  <a:lnTo>
                    <a:pt x="46610" y="190281"/>
                  </a:lnTo>
                  <a:lnTo>
                    <a:pt x="34023" y="230363"/>
                  </a:lnTo>
                  <a:lnTo>
                    <a:pt x="23354" y="273268"/>
                  </a:lnTo>
                  <a:lnTo>
                    <a:pt x="14565" y="318733"/>
                  </a:lnTo>
                  <a:lnTo>
                    <a:pt x="7618" y="366495"/>
                  </a:lnTo>
                  <a:lnTo>
                    <a:pt x="2476" y="416293"/>
                  </a:lnTo>
                  <a:lnTo>
                    <a:pt x="0" y="454150"/>
                  </a:lnTo>
                  <a:lnTo>
                    <a:pt x="117803" y="454150"/>
                  </a:lnTo>
                  <a:lnTo>
                    <a:pt x="120082" y="420642"/>
                  </a:lnTo>
                  <a:lnTo>
                    <a:pt x="125991" y="368544"/>
                  </a:lnTo>
                  <a:lnTo>
                    <a:pt x="133794" y="320813"/>
                  </a:lnTo>
                  <a:lnTo>
                    <a:pt x="143304" y="277639"/>
                  </a:lnTo>
                  <a:lnTo>
                    <a:pt x="154331" y="239213"/>
                  </a:lnTo>
                  <a:lnTo>
                    <a:pt x="180188" y="177360"/>
                  </a:lnTo>
                  <a:lnTo>
                    <a:pt x="209863" y="136772"/>
                  </a:lnTo>
                  <a:lnTo>
                    <a:pt x="450994" y="118868"/>
                  </a:lnTo>
                  <a:lnTo>
                    <a:pt x="449738" y="117257"/>
                  </a:lnTo>
                  <a:lnTo>
                    <a:pt x="423139" y="87712"/>
                  </a:lnTo>
                  <a:lnTo>
                    <a:pt x="367923" y="40380"/>
                  </a:lnTo>
                  <a:lnTo>
                    <a:pt x="310399" y="10452"/>
                  </a:lnTo>
                  <a:lnTo>
                    <a:pt x="280913" y="2662"/>
                  </a:lnTo>
                  <a:lnTo>
                    <a:pt x="251022" y="0"/>
                  </a:lnTo>
                  <a:close/>
                </a:path>
                <a:path w="628650" h="454659">
                  <a:moveTo>
                    <a:pt x="450994" y="118868"/>
                  </a:moveTo>
                  <a:lnTo>
                    <a:pt x="259107" y="118868"/>
                  </a:lnTo>
                  <a:lnTo>
                    <a:pt x="278061" y="124417"/>
                  </a:lnTo>
                  <a:lnTo>
                    <a:pt x="298472" y="135503"/>
                  </a:lnTo>
                  <a:lnTo>
                    <a:pt x="342692" y="173837"/>
                  </a:lnTo>
                  <a:lnTo>
                    <a:pt x="389826" y="232977"/>
                  </a:lnTo>
                  <a:lnTo>
                    <a:pt x="413880" y="270070"/>
                  </a:lnTo>
                  <a:lnTo>
                    <a:pt x="437935" y="312029"/>
                  </a:lnTo>
                  <a:lnTo>
                    <a:pt x="461747" y="358743"/>
                  </a:lnTo>
                  <a:lnTo>
                    <a:pt x="485076" y="410099"/>
                  </a:lnTo>
                  <a:lnTo>
                    <a:pt x="502890" y="454150"/>
                  </a:lnTo>
                  <a:lnTo>
                    <a:pt x="628384" y="454150"/>
                  </a:lnTo>
                  <a:lnTo>
                    <a:pt x="611768" y="409666"/>
                  </a:lnTo>
                  <a:lnTo>
                    <a:pt x="591610" y="360535"/>
                  </a:lnTo>
                  <a:lnTo>
                    <a:pt x="570360" y="313425"/>
                  </a:lnTo>
                  <a:lnTo>
                    <a:pt x="548076" y="268596"/>
                  </a:lnTo>
                  <a:lnTo>
                    <a:pt x="524814" y="226306"/>
                  </a:lnTo>
                  <a:lnTo>
                    <a:pt x="500632" y="186813"/>
                  </a:lnTo>
                  <a:lnTo>
                    <a:pt x="475588" y="150377"/>
                  </a:lnTo>
                  <a:lnTo>
                    <a:pt x="450994" y="118868"/>
                  </a:lnTo>
                  <a:close/>
                </a:path>
              </a:pathLst>
            </a:custGeom>
            <a:solidFill>
              <a:srgbClr val="242F3A"/>
            </a:solidFill>
          </p:spPr>
          <p:txBody>
            <a:bodyPr wrap="square" lIns="0" tIns="0" rIns="0" bIns="0" rtlCol="0"/>
            <a:lstStyle/>
            <a:p>
              <a:endParaRPr/>
            </a:p>
          </p:txBody>
        </p:sp>
        <p:sp>
          <p:nvSpPr>
            <p:cNvPr id="32" name="object 32"/>
            <p:cNvSpPr/>
            <p:nvPr/>
          </p:nvSpPr>
          <p:spPr>
            <a:xfrm>
              <a:off x="11080369" y="9018879"/>
              <a:ext cx="485775" cy="732790"/>
            </a:xfrm>
            <a:custGeom>
              <a:avLst/>
              <a:gdLst/>
              <a:ahLst/>
              <a:cxnLst/>
              <a:rect l="l" t="t" r="r" b="b"/>
              <a:pathLst>
                <a:path w="485775" h="732790">
                  <a:moveTo>
                    <a:pt x="485597" y="47117"/>
                  </a:moveTo>
                  <a:lnTo>
                    <a:pt x="477024" y="25552"/>
                  </a:lnTo>
                  <a:lnTo>
                    <a:pt x="461378" y="9486"/>
                  </a:lnTo>
                  <a:lnTo>
                    <a:pt x="440855" y="469"/>
                  </a:lnTo>
                  <a:lnTo>
                    <a:pt x="417626" y="0"/>
                  </a:lnTo>
                  <a:lnTo>
                    <a:pt x="322186" y="17284"/>
                  </a:lnTo>
                  <a:lnTo>
                    <a:pt x="274332" y="29070"/>
                  </a:lnTo>
                  <a:lnTo>
                    <a:pt x="229298" y="46316"/>
                  </a:lnTo>
                  <a:lnTo>
                    <a:pt x="187375" y="68605"/>
                  </a:lnTo>
                  <a:lnTo>
                    <a:pt x="148894" y="95504"/>
                  </a:lnTo>
                  <a:lnTo>
                    <a:pt x="114122" y="126568"/>
                  </a:lnTo>
                  <a:lnTo>
                    <a:pt x="83375" y="161378"/>
                  </a:lnTo>
                  <a:lnTo>
                    <a:pt x="56934" y="199504"/>
                  </a:lnTo>
                  <a:lnTo>
                    <a:pt x="35115" y="240512"/>
                  </a:lnTo>
                  <a:lnTo>
                    <a:pt x="18224" y="283972"/>
                  </a:lnTo>
                  <a:lnTo>
                    <a:pt x="6540" y="329450"/>
                  </a:lnTo>
                  <a:lnTo>
                    <a:pt x="368" y="376516"/>
                  </a:lnTo>
                  <a:lnTo>
                    <a:pt x="0" y="424751"/>
                  </a:lnTo>
                  <a:lnTo>
                    <a:pt x="5753" y="473697"/>
                  </a:lnTo>
                  <a:lnTo>
                    <a:pt x="46951" y="701141"/>
                  </a:lnTo>
                  <a:lnTo>
                    <a:pt x="39649" y="706107"/>
                  </a:lnTo>
                  <a:lnTo>
                    <a:pt x="10261" y="732688"/>
                  </a:lnTo>
                  <a:lnTo>
                    <a:pt x="52679" y="732688"/>
                  </a:lnTo>
                  <a:lnTo>
                    <a:pt x="168465" y="732688"/>
                  </a:lnTo>
                  <a:lnTo>
                    <a:pt x="262610" y="732688"/>
                  </a:lnTo>
                  <a:lnTo>
                    <a:pt x="273075" y="722477"/>
                  </a:lnTo>
                  <a:lnTo>
                    <a:pt x="282079" y="701954"/>
                  </a:lnTo>
                  <a:lnTo>
                    <a:pt x="282536" y="678738"/>
                  </a:lnTo>
                  <a:lnTo>
                    <a:pt x="273951" y="657161"/>
                  </a:lnTo>
                  <a:lnTo>
                    <a:pt x="258292" y="641096"/>
                  </a:lnTo>
                  <a:lnTo>
                    <a:pt x="237756" y="632079"/>
                  </a:lnTo>
                  <a:lnTo>
                    <a:pt x="214528" y="631621"/>
                  </a:lnTo>
                  <a:lnTo>
                    <a:pt x="164134" y="643559"/>
                  </a:lnTo>
                  <a:lnTo>
                    <a:pt x="155943" y="646518"/>
                  </a:lnTo>
                  <a:lnTo>
                    <a:pt x="120865" y="452843"/>
                  </a:lnTo>
                  <a:lnTo>
                    <a:pt x="116433" y="403339"/>
                  </a:lnTo>
                  <a:lnTo>
                    <a:pt x="120738" y="355193"/>
                  </a:lnTo>
                  <a:lnTo>
                    <a:pt x="133184" y="309295"/>
                  </a:lnTo>
                  <a:lnTo>
                    <a:pt x="153111" y="266573"/>
                  </a:lnTo>
                  <a:lnTo>
                    <a:pt x="179908" y="227926"/>
                  </a:lnTo>
                  <a:lnTo>
                    <a:pt x="212928" y="194271"/>
                  </a:lnTo>
                  <a:lnTo>
                    <a:pt x="251548" y="166522"/>
                  </a:lnTo>
                  <a:lnTo>
                    <a:pt x="295135" y="145592"/>
                  </a:lnTo>
                  <a:lnTo>
                    <a:pt x="343039" y="132384"/>
                  </a:lnTo>
                  <a:lnTo>
                    <a:pt x="438467" y="115087"/>
                  </a:lnTo>
                  <a:lnTo>
                    <a:pt x="460057" y="106514"/>
                  </a:lnTo>
                  <a:lnTo>
                    <a:pt x="476110" y="90868"/>
                  </a:lnTo>
                  <a:lnTo>
                    <a:pt x="485140" y="70345"/>
                  </a:lnTo>
                  <a:lnTo>
                    <a:pt x="485597" y="47117"/>
                  </a:lnTo>
                  <a:close/>
                </a:path>
              </a:pathLst>
            </a:custGeom>
            <a:solidFill>
              <a:srgbClr val="9A9FA9"/>
            </a:solidFill>
          </p:spPr>
          <p:txBody>
            <a:bodyPr wrap="square" lIns="0" tIns="0" rIns="0" bIns="0" rtlCol="0"/>
            <a:lstStyle/>
            <a:p>
              <a:endParaRPr/>
            </a:p>
          </p:txBody>
        </p:sp>
        <p:sp>
          <p:nvSpPr>
            <p:cNvPr id="33" name="object 33"/>
            <p:cNvSpPr/>
            <p:nvPr/>
          </p:nvSpPr>
          <p:spPr>
            <a:xfrm>
              <a:off x="12510449" y="9703320"/>
              <a:ext cx="310515" cy="48260"/>
            </a:xfrm>
            <a:custGeom>
              <a:avLst/>
              <a:gdLst/>
              <a:ahLst/>
              <a:cxnLst/>
              <a:rect l="l" t="t" r="r" b="b"/>
              <a:pathLst>
                <a:path w="310515" h="48259">
                  <a:moveTo>
                    <a:pt x="266362" y="0"/>
                  </a:moveTo>
                  <a:lnTo>
                    <a:pt x="0" y="48247"/>
                  </a:lnTo>
                  <a:lnTo>
                    <a:pt x="310227" y="48247"/>
                  </a:lnTo>
                  <a:lnTo>
                    <a:pt x="294094" y="7853"/>
                  </a:lnTo>
                  <a:lnTo>
                    <a:pt x="266362" y="0"/>
                  </a:lnTo>
                  <a:close/>
                </a:path>
              </a:pathLst>
            </a:custGeom>
            <a:solidFill>
              <a:srgbClr val="E94E0F"/>
            </a:solidFill>
          </p:spPr>
          <p:txBody>
            <a:bodyPr wrap="square" lIns="0" tIns="0" rIns="0" bIns="0" rtlCol="0"/>
            <a:lstStyle/>
            <a:p>
              <a:endParaRPr/>
            </a:p>
          </p:txBody>
        </p:sp>
        <p:sp>
          <p:nvSpPr>
            <p:cNvPr id="34" name="object 34"/>
            <p:cNvSpPr/>
            <p:nvPr/>
          </p:nvSpPr>
          <p:spPr>
            <a:xfrm>
              <a:off x="12463243" y="8234913"/>
              <a:ext cx="429259" cy="184150"/>
            </a:xfrm>
            <a:custGeom>
              <a:avLst/>
              <a:gdLst/>
              <a:ahLst/>
              <a:cxnLst/>
              <a:rect l="l" t="t" r="r" b="b"/>
              <a:pathLst>
                <a:path w="429259" h="184150">
                  <a:moveTo>
                    <a:pt x="352564" y="0"/>
                  </a:moveTo>
                  <a:lnTo>
                    <a:pt x="53009" y="54254"/>
                  </a:lnTo>
                  <a:lnTo>
                    <a:pt x="10669" y="81505"/>
                  </a:lnTo>
                  <a:lnTo>
                    <a:pt x="0" y="130721"/>
                  </a:lnTo>
                  <a:lnTo>
                    <a:pt x="9647" y="155002"/>
                  </a:lnTo>
                  <a:lnTo>
                    <a:pt x="27251" y="173066"/>
                  </a:lnTo>
                  <a:lnTo>
                    <a:pt x="50345" y="183209"/>
                  </a:lnTo>
                  <a:lnTo>
                    <a:pt x="76466" y="183730"/>
                  </a:lnTo>
                  <a:lnTo>
                    <a:pt x="376021" y="129476"/>
                  </a:lnTo>
                  <a:lnTo>
                    <a:pt x="400308" y="119825"/>
                  </a:lnTo>
                  <a:lnTo>
                    <a:pt x="418384" y="102225"/>
                  </a:lnTo>
                  <a:lnTo>
                    <a:pt x="428537" y="79134"/>
                  </a:lnTo>
                  <a:lnTo>
                    <a:pt x="429056" y="53009"/>
                  </a:lnTo>
                  <a:lnTo>
                    <a:pt x="419403" y="28723"/>
                  </a:lnTo>
                  <a:lnTo>
                    <a:pt x="401797" y="10660"/>
                  </a:lnTo>
                  <a:lnTo>
                    <a:pt x="378698" y="519"/>
                  </a:lnTo>
                  <a:lnTo>
                    <a:pt x="352564" y="0"/>
                  </a:lnTo>
                  <a:close/>
                </a:path>
              </a:pathLst>
            </a:custGeom>
            <a:solidFill>
              <a:srgbClr val="242F3A"/>
            </a:solidFill>
          </p:spPr>
          <p:txBody>
            <a:bodyPr wrap="square" lIns="0" tIns="0" rIns="0" bIns="0" rtlCol="0"/>
            <a:lstStyle/>
            <a:p>
              <a:endParaRPr/>
            </a:p>
          </p:txBody>
        </p:sp>
        <p:sp>
          <p:nvSpPr>
            <p:cNvPr id="35" name="object 35"/>
            <p:cNvSpPr/>
            <p:nvPr/>
          </p:nvSpPr>
          <p:spPr>
            <a:xfrm>
              <a:off x="11481559" y="8281874"/>
              <a:ext cx="1319530" cy="1470025"/>
            </a:xfrm>
            <a:custGeom>
              <a:avLst/>
              <a:gdLst/>
              <a:ahLst/>
              <a:cxnLst/>
              <a:rect l="l" t="t" r="r" b="b"/>
              <a:pathLst>
                <a:path w="1319529" h="1470025">
                  <a:moveTo>
                    <a:pt x="1061021" y="0"/>
                  </a:moveTo>
                  <a:lnTo>
                    <a:pt x="0" y="192189"/>
                  </a:lnTo>
                  <a:lnTo>
                    <a:pt x="231394" y="1469693"/>
                  </a:lnTo>
                  <a:lnTo>
                    <a:pt x="1070538" y="1469693"/>
                  </a:lnTo>
                  <a:lnTo>
                    <a:pt x="1319085" y="1424673"/>
                  </a:lnTo>
                  <a:lnTo>
                    <a:pt x="1061021" y="0"/>
                  </a:lnTo>
                  <a:close/>
                </a:path>
              </a:pathLst>
            </a:custGeom>
            <a:solidFill>
              <a:srgbClr val="F59A00"/>
            </a:solidFill>
          </p:spPr>
          <p:txBody>
            <a:bodyPr wrap="square" lIns="0" tIns="0" rIns="0" bIns="0" rtlCol="0"/>
            <a:lstStyle/>
            <a:p>
              <a:endParaRPr/>
            </a:p>
          </p:txBody>
        </p:sp>
        <p:sp>
          <p:nvSpPr>
            <p:cNvPr id="36" name="object 36"/>
            <p:cNvSpPr/>
            <p:nvPr/>
          </p:nvSpPr>
          <p:spPr>
            <a:xfrm>
              <a:off x="10642372" y="8823517"/>
              <a:ext cx="767080" cy="549275"/>
            </a:xfrm>
            <a:custGeom>
              <a:avLst/>
              <a:gdLst/>
              <a:ahLst/>
              <a:cxnLst/>
              <a:rect l="l" t="t" r="r" b="b"/>
              <a:pathLst>
                <a:path w="767079" h="549275">
                  <a:moveTo>
                    <a:pt x="642226" y="0"/>
                  </a:moveTo>
                  <a:lnTo>
                    <a:pt x="622296" y="56825"/>
                  </a:lnTo>
                  <a:lnTo>
                    <a:pt x="602285" y="109730"/>
                  </a:lnTo>
                  <a:lnTo>
                    <a:pt x="582211" y="158675"/>
                  </a:lnTo>
                  <a:lnTo>
                    <a:pt x="562092" y="203623"/>
                  </a:lnTo>
                  <a:lnTo>
                    <a:pt x="541945" y="244537"/>
                  </a:lnTo>
                  <a:lnTo>
                    <a:pt x="521789" y="281379"/>
                  </a:lnTo>
                  <a:lnTo>
                    <a:pt x="501642" y="314112"/>
                  </a:lnTo>
                  <a:lnTo>
                    <a:pt x="460208" y="368406"/>
                  </a:lnTo>
                  <a:lnTo>
                    <a:pt x="408493" y="409378"/>
                  </a:lnTo>
                  <a:lnTo>
                    <a:pt x="380695" y="415836"/>
                  </a:lnTo>
                  <a:lnTo>
                    <a:pt x="349925" y="407234"/>
                  </a:lnTo>
                  <a:lnTo>
                    <a:pt x="316495" y="383031"/>
                  </a:lnTo>
                  <a:lnTo>
                    <a:pt x="281401" y="344323"/>
                  </a:lnTo>
                  <a:lnTo>
                    <a:pt x="245637" y="292209"/>
                  </a:lnTo>
                  <a:lnTo>
                    <a:pt x="210197" y="227787"/>
                  </a:lnTo>
                  <a:lnTo>
                    <a:pt x="181515" y="165514"/>
                  </a:lnTo>
                  <a:lnTo>
                    <a:pt x="158318" y="107855"/>
                  </a:lnTo>
                  <a:lnTo>
                    <a:pt x="141069" y="59935"/>
                  </a:lnTo>
                  <a:lnTo>
                    <a:pt x="126237" y="13792"/>
                  </a:lnTo>
                  <a:lnTo>
                    <a:pt x="0" y="52095"/>
                  </a:lnTo>
                  <a:lnTo>
                    <a:pt x="16382" y="103412"/>
                  </a:lnTo>
                  <a:lnTo>
                    <a:pt x="35098" y="155525"/>
                  </a:lnTo>
                  <a:lnTo>
                    <a:pt x="60382" y="218416"/>
                  </a:lnTo>
                  <a:lnTo>
                    <a:pt x="91897" y="286943"/>
                  </a:lnTo>
                  <a:lnTo>
                    <a:pt x="122648" y="344576"/>
                  </a:lnTo>
                  <a:lnTo>
                    <a:pt x="154273" y="395115"/>
                  </a:lnTo>
                  <a:lnTo>
                    <a:pt x="186744" y="438535"/>
                  </a:lnTo>
                  <a:lnTo>
                    <a:pt x="220034" y="474815"/>
                  </a:lnTo>
                  <a:lnTo>
                    <a:pt x="254116" y="503931"/>
                  </a:lnTo>
                  <a:lnTo>
                    <a:pt x="288963" y="525858"/>
                  </a:lnTo>
                  <a:lnTo>
                    <a:pt x="324548" y="540575"/>
                  </a:lnTo>
                  <a:lnTo>
                    <a:pt x="364096" y="548363"/>
                  </a:lnTo>
                  <a:lnTo>
                    <a:pt x="377456" y="549046"/>
                  </a:lnTo>
                  <a:lnTo>
                    <a:pt x="421274" y="544534"/>
                  </a:lnTo>
                  <a:lnTo>
                    <a:pt x="464073" y="529650"/>
                  </a:lnTo>
                  <a:lnTo>
                    <a:pt x="505760" y="504453"/>
                  </a:lnTo>
                  <a:lnTo>
                    <a:pt x="546240" y="469002"/>
                  </a:lnTo>
                  <a:lnTo>
                    <a:pt x="585419" y="423354"/>
                  </a:lnTo>
                  <a:lnTo>
                    <a:pt x="608979" y="390113"/>
                  </a:lnTo>
                  <a:lnTo>
                    <a:pt x="632197" y="352922"/>
                  </a:lnTo>
                  <a:lnTo>
                    <a:pt x="655110" y="311698"/>
                  </a:lnTo>
                  <a:lnTo>
                    <a:pt x="677760" y="266358"/>
                  </a:lnTo>
                  <a:lnTo>
                    <a:pt x="700187" y="216818"/>
                  </a:lnTo>
                  <a:lnTo>
                    <a:pt x="722429" y="162995"/>
                  </a:lnTo>
                  <a:lnTo>
                    <a:pt x="744527" y="104804"/>
                  </a:lnTo>
                  <a:lnTo>
                    <a:pt x="766521" y="42163"/>
                  </a:lnTo>
                  <a:lnTo>
                    <a:pt x="642226" y="0"/>
                  </a:lnTo>
                  <a:close/>
                </a:path>
              </a:pathLst>
            </a:custGeom>
            <a:solidFill>
              <a:srgbClr val="DADADA"/>
            </a:solidFill>
          </p:spPr>
          <p:txBody>
            <a:bodyPr wrap="square" lIns="0" tIns="0" rIns="0" bIns="0" rtlCol="0"/>
            <a:lstStyle/>
            <a:p>
              <a:endParaRPr/>
            </a:p>
          </p:txBody>
        </p:sp>
        <p:sp>
          <p:nvSpPr>
            <p:cNvPr id="37" name="object 37"/>
            <p:cNvSpPr/>
            <p:nvPr/>
          </p:nvSpPr>
          <p:spPr>
            <a:xfrm>
              <a:off x="10574481" y="8723267"/>
              <a:ext cx="262255" cy="266700"/>
            </a:xfrm>
            <a:custGeom>
              <a:avLst/>
              <a:gdLst/>
              <a:ahLst/>
              <a:cxnLst/>
              <a:rect l="l" t="t" r="r" b="b"/>
              <a:pathLst>
                <a:path w="262254" h="266700">
                  <a:moveTo>
                    <a:pt x="147179" y="0"/>
                  </a:moveTo>
                  <a:lnTo>
                    <a:pt x="106408" y="1778"/>
                  </a:lnTo>
                  <a:lnTo>
                    <a:pt x="68329" y="15886"/>
                  </a:lnTo>
                  <a:lnTo>
                    <a:pt x="35843" y="41247"/>
                  </a:lnTo>
                  <a:lnTo>
                    <a:pt x="11848" y="76788"/>
                  </a:lnTo>
                  <a:lnTo>
                    <a:pt x="0" y="118106"/>
                  </a:lnTo>
                  <a:lnTo>
                    <a:pt x="1351" y="159491"/>
                  </a:lnTo>
                  <a:lnTo>
                    <a:pt x="14874" y="198016"/>
                  </a:lnTo>
                  <a:lnTo>
                    <a:pt x="39539" y="230754"/>
                  </a:lnTo>
                  <a:lnTo>
                    <a:pt x="74319" y="254778"/>
                  </a:lnTo>
                  <a:lnTo>
                    <a:pt x="114893" y="266398"/>
                  </a:lnTo>
                  <a:lnTo>
                    <a:pt x="155664" y="264618"/>
                  </a:lnTo>
                  <a:lnTo>
                    <a:pt x="193737" y="250507"/>
                  </a:lnTo>
                  <a:lnTo>
                    <a:pt x="226215" y="225132"/>
                  </a:lnTo>
                  <a:lnTo>
                    <a:pt x="250201" y="189564"/>
                  </a:lnTo>
                  <a:lnTo>
                    <a:pt x="262038" y="148275"/>
                  </a:lnTo>
                  <a:lnTo>
                    <a:pt x="260681" y="106905"/>
                  </a:lnTo>
                  <a:lnTo>
                    <a:pt x="247160" y="68386"/>
                  </a:lnTo>
                  <a:lnTo>
                    <a:pt x="222504" y="35649"/>
                  </a:lnTo>
                  <a:lnTo>
                    <a:pt x="187743" y="11624"/>
                  </a:lnTo>
                  <a:lnTo>
                    <a:pt x="147179" y="0"/>
                  </a:lnTo>
                  <a:close/>
                </a:path>
              </a:pathLst>
            </a:custGeom>
            <a:solidFill>
              <a:srgbClr val="F8D9B6"/>
            </a:solidFill>
          </p:spPr>
          <p:txBody>
            <a:bodyPr wrap="square" lIns="0" tIns="0" rIns="0" bIns="0" rtlCol="0"/>
            <a:lstStyle/>
            <a:p>
              <a:endParaRPr/>
            </a:p>
          </p:txBody>
        </p:sp>
        <p:sp>
          <p:nvSpPr>
            <p:cNvPr id="38" name="object 38"/>
            <p:cNvSpPr/>
            <p:nvPr/>
          </p:nvSpPr>
          <p:spPr>
            <a:xfrm>
              <a:off x="11234104" y="8468411"/>
              <a:ext cx="1484630" cy="1283335"/>
            </a:xfrm>
            <a:custGeom>
              <a:avLst/>
              <a:gdLst/>
              <a:ahLst/>
              <a:cxnLst/>
              <a:rect l="l" t="t" r="r" b="b"/>
              <a:pathLst>
                <a:path w="1484629" h="1283334">
                  <a:moveTo>
                    <a:pt x="1236599" y="0"/>
                  </a:moveTo>
                  <a:lnTo>
                    <a:pt x="0" y="262890"/>
                  </a:lnTo>
                  <a:lnTo>
                    <a:pt x="202195" y="1283155"/>
                  </a:lnTo>
                  <a:lnTo>
                    <a:pt x="1333517" y="1283155"/>
                  </a:lnTo>
                  <a:lnTo>
                    <a:pt x="1484541" y="1251051"/>
                  </a:lnTo>
                  <a:lnTo>
                    <a:pt x="1236599" y="0"/>
                  </a:lnTo>
                  <a:close/>
                </a:path>
              </a:pathLst>
            </a:custGeom>
            <a:solidFill>
              <a:srgbClr val="ECECEC"/>
            </a:solidFill>
          </p:spPr>
          <p:txBody>
            <a:bodyPr wrap="square" lIns="0" tIns="0" rIns="0" bIns="0" rtlCol="0"/>
            <a:lstStyle/>
            <a:p>
              <a:endParaRPr/>
            </a:p>
          </p:txBody>
        </p:sp>
        <p:sp>
          <p:nvSpPr>
            <p:cNvPr id="39" name="object 39"/>
            <p:cNvSpPr/>
            <p:nvPr/>
          </p:nvSpPr>
          <p:spPr>
            <a:xfrm>
              <a:off x="11066152" y="7497424"/>
              <a:ext cx="1374775" cy="1228725"/>
            </a:xfrm>
            <a:custGeom>
              <a:avLst/>
              <a:gdLst/>
              <a:ahLst/>
              <a:cxnLst/>
              <a:rect l="l" t="t" r="r" b="b"/>
              <a:pathLst>
                <a:path w="1374775" h="1228725">
                  <a:moveTo>
                    <a:pt x="1180795" y="0"/>
                  </a:moveTo>
                  <a:lnTo>
                    <a:pt x="0" y="251015"/>
                  </a:lnTo>
                  <a:lnTo>
                    <a:pt x="193700" y="1228382"/>
                  </a:lnTo>
                  <a:lnTo>
                    <a:pt x="1374495" y="977379"/>
                  </a:lnTo>
                  <a:lnTo>
                    <a:pt x="1180795" y="0"/>
                  </a:lnTo>
                  <a:close/>
                </a:path>
              </a:pathLst>
            </a:custGeom>
            <a:solidFill>
              <a:srgbClr val="F8D9B6"/>
            </a:solidFill>
          </p:spPr>
          <p:txBody>
            <a:bodyPr wrap="square" lIns="0" tIns="0" rIns="0" bIns="0" rtlCol="0"/>
            <a:lstStyle/>
            <a:p>
              <a:endParaRPr/>
            </a:p>
          </p:txBody>
        </p:sp>
        <p:sp>
          <p:nvSpPr>
            <p:cNvPr id="40" name="object 40"/>
            <p:cNvSpPr/>
            <p:nvPr/>
          </p:nvSpPr>
          <p:spPr>
            <a:xfrm>
              <a:off x="11239373" y="8531402"/>
              <a:ext cx="935355" cy="480695"/>
            </a:xfrm>
            <a:custGeom>
              <a:avLst/>
              <a:gdLst/>
              <a:ahLst/>
              <a:cxnLst/>
              <a:rect l="l" t="t" r="r" b="b"/>
              <a:pathLst>
                <a:path w="935354" h="480695">
                  <a:moveTo>
                    <a:pt x="423202" y="480174"/>
                  </a:moveTo>
                  <a:lnTo>
                    <a:pt x="387019" y="211556"/>
                  </a:lnTo>
                  <a:lnTo>
                    <a:pt x="368947" y="120332"/>
                  </a:lnTo>
                  <a:lnTo>
                    <a:pt x="0" y="198767"/>
                  </a:lnTo>
                  <a:lnTo>
                    <a:pt x="423202" y="480174"/>
                  </a:lnTo>
                  <a:close/>
                </a:path>
                <a:path w="935354" h="480695">
                  <a:moveTo>
                    <a:pt x="935024" y="0"/>
                  </a:moveTo>
                  <a:lnTo>
                    <a:pt x="562152" y="79260"/>
                  </a:lnTo>
                  <a:lnTo>
                    <a:pt x="580250" y="170484"/>
                  </a:lnTo>
                  <a:lnTo>
                    <a:pt x="649198" y="432117"/>
                  </a:lnTo>
                  <a:lnTo>
                    <a:pt x="935024" y="0"/>
                  </a:lnTo>
                  <a:close/>
                </a:path>
              </a:pathLst>
            </a:custGeom>
            <a:solidFill>
              <a:srgbClr val="EDECED"/>
            </a:solidFill>
          </p:spPr>
          <p:txBody>
            <a:bodyPr wrap="square" lIns="0" tIns="0" rIns="0" bIns="0" rtlCol="0"/>
            <a:lstStyle/>
            <a:p>
              <a:endParaRPr/>
            </a:p>
          </p:txBody>
        </p:sp>
        <p:sp>
          <p:nvSpPr>
            <p:cNvPr id="41" name="object 41"/>
            <p:cNvSpPr/>
            <p:nvPr/>
          </p:nvSpPr>
          <p:spPr>
            <a:xfrm>
              <a:off x="11608307" y="8610668"/>
              <a:ext cx="211454" cy="132715"/>
            </a:xfrm>
            <a:custGeom>
              <a:avLst/>
              <a:gdLst/>
              <a:ahLst/>
              <a:cxnLst/>
              <a:rect l="l" t="t" r="r" b="b"/>
              <a:pathLst>
                <a:path w="211454" h="132715">
                  <a:moveTo>
                    <a:pt x="193230" y="0"/>
                  </a:moveTo>
                  <a:lnTo>
                    <a:pt x="0" y="41071"/>
                  </a:lnTo>
                  <a:lnTo>
                    <a:pt x="18097" y="132283"/>
                  </a:lnTo>
                  <a:lnTo>
                    <a:pt x="211315" y="91211"/>
                  </a:lnTo>
                  <a:lnTo>
                    <a:pt x="193230" y="0"/>
                  </a:lnTo>
                  <a:close/>
                </a:path>
              </a:pathLst>
            </a:custGeom>
            <a:solidFill>
              <a:srgbClr val="E14412"/>
            </a:solidFill>
          </p:spPr>
          <p:txBody>
            <a:bodyPr wrap="square" lIns="0" tIns="0" rIns="0" bIns="0" rtlCol="0"/>
            <a:lstStyle/>
            <a:p>
              <a:endParaRPr/>
            </a:p>
          </p:txBody>
        </p:sp>
        <p:sp>
          <p:nvSpPr>
            <p:cNvPr id="42" name="object 42"/>
            <p:cNvSpPr/>
            <p:nvPr/>
          </p:nvSpPr>
          <p:spPr>
            <a:xfrm>
              <a:off x="11626409" y="8701872"/>
              <a:ext cx="358775" cy="807720"/>
            </a:xfrm>
            <a:custGeom>
              <a:avLst/>
              <a:gdLst/>
              <a:ahLst/>
              <a:cxnLst/>
              <a:rect l="l" t="t" r="r" b="b"/>
              <a:pathLst>
                <a:path w="358775" h="807720">
                  <a:moveTo>
                    <a:pt x="193205" y="0"/>
                  </a:moveTo>
                  <a:lnTo>
                    <a:pt x="96596" y="20548"/>
                  </a:lnTo>
                  <a:lnTo>
                    <a:pt x="0" y="41071"/>
                  </a:lnTo>
                  <a:lnTo>
                    <a:pt x="91300" y="696010"/>
                  </a:lnTo>
                  <a:lnTo>
                    <a:pt x="250316" y="807478"/>
                  </a:lnTo>
                  <a:lnTo>
                    <a:pt x="358266" y="641527"/>
                  </a:lnTo>
                  <a:lnTo>
                    <a:pt x="193205" y="0"/>
                  </a:lnTo>
                  <a:close/>
                </a:path>
              </a:pathLst>
            </a:custGeom>
            <a:solidFill>
              <a:srgbClr val="F69F13"/>
            </a:solidFill>
          </p:spPr>
          <p:txBody>
            <a:bodyPr wrap="square" lIns="0" tIns="0" rIns="0" bIns="0" rtlCol="0"/>
            <a:lstStyle/>
            <a:p>
              <a:endParaRPr/>
            </a:p>
          </p:txBody>
        </p:sp>
        <p:sp>
          <p:nvSpPr>
            <p:cNvPr id="43" name="object 43"/>
            <p:cNvSpPr/>
            <p:nvPr/>
          </p:nvSpPr>
          <p:spPr>
            <a:xfrm>
              <a:off x="11640020" y="8701887"/>
              <a:ext cx="344805" cy="807720"/>
            </a:xfrm>
            <a:custGeom>
              <a:avLst/>
              <a:gdLst/>
              <a:ahLst/>
              <a:cxnLst/>
              <a:rect l="l" t="t" r="r" b="b"/>
              <a:pathLst>
                <a:path w="344804" h="807720">
                  <a:moveTo>
                    <a:pt x="203339" y="92290"/>
                  </a:moveTo>
                  <a:lnTo>
                    <a:pt x="179590" y="0"/>
                  </a:lnTo>
                  <a:lnTo>
                    <a:pt x="82981" y="20535"/>
                  </a:lnTo>
                  <a:lnTo>
                    <a:pt x="16611" y="34632"/>
                  </a:lnTo>
                  <a:lnTo>
                    <a:pt x="203339" y="92290"/>
                  </a:lnTo>
                  <a:close/>
                </a:path>
                <a:path w="344804" h="807720">
                  <a:moveTo>
                    <a:pt x="274662" y="369582"/>
                  </a:moveTo>
                  <a:lnTo>
                    <a:pt x="233908" y="211162"/>
                  </a:lnTo>
                  <a:lnTo>
                    <a:pt x="0" y="138912"/>
                  </a:lnTo>
                  <a:lnTo>
                    <a:pt x="21259" y="291338"/>
                  </a:lnTo>
                  <a:lnTo>
                    <a:pt x="274662" y="369582"/>
                  </a:lnTo>
                  <a:close/>
                </a:path>
                <a:path w="344804" h="807720">
                  <a:moveTo>
                    <a:pt x="282727" y="736701"/>
                  </a:moveTo>
                  <a:lnTo>
                    <a:pt x="74396" y="672376"/>
                  </a:lnTo>
                  <a:lnTo>
                    <a:pt x="77685" y="695998"/>
                  </a:lnTo>
                  <a:lnTo>
                    <a:pt x="236715" y="807453"/>
                  </a:lnTo>
                  <a:lnTo>
                    <a:pt x="282727" y="736701"/>
                  </a:lnTo>
                  <a:close/>
                </a:path>
                <a:path w="344804" h="807720">
                  <a:moveTo>
                    <a:pt x="344614" y="641527"/>
                  </a:moveTo>
                  <a:lnTo>
                    <a:pt x="305231" y="488429"/>
                  </a:lnTo>
                  <a:lnTo>
                    <a:pt x="37211" y="405650"/>
                  </a:lnTo>
                  <a:lnTo>
                    <a:pt x="58458" y="558063"/>
                  </a:lnTo>
                  <a:lnTo>
                    <a:pt x="341960" y="645617"/>
                  </a:lnTo>
                  <a:lnTo>
                    <a:pt x="344614" y="641527"/>
                  </a:lnTo>
                  <a:close/>
                </a:path>
              </a:pathLst>
            </a:custGeom>
            <a:solidFill>
              <a:srgbClr val="E14412"/>
            </a:solidFill>
          </p:spPr>
          <p:txBody>
            <a:bodyPr wrap="square" lIns="0" tIns="0" rIns="0" bIns="0" rtlCol="0"/>
            <a:lstStyle/>
            <a:p>
              <a:endParaRPr/>
            </a:p>
          </p:txBody>
        </p:sp>
        <p:sp>
          <p:nvSpPr>
            <p:cNvPr id="44" name="object 44"/>
            <p:cNvSpPr/>
            <p:nvPr/>
          </p:nvSpPr>
          <p:spPr>
            <a:xfrm>
              <a:off x="11270958" y="8538946"/>
              <a:ext cx="868044" cy="347345"/>
            </a:xfrm>
            <a:custGeom>
              <a:avLst/>
              <a:gdLst/>
              <a:ahLst/>
              <a:cxnLst/>
              <a:rect l="l" t="t" r="r" b="b"/>
              <a:pathLst>
                <a:path w="868045" h="347345">
                  <a:moveTo>
                    <a:pt x="433971" y="92240"/>
                  </a:moveTo>
                  <a:lnTo>
                    <a:pt x="0" y="184505"/>
                  </a:lnTo>
                  <a:lnTo>
                    <a:pt x="208813" y="346722"/>
                  </a:lnTo>
                  <a:lnTo>
                    <a:pt x="433971" y="92240"/>
                  </a:lnTo>
                  <a:close/>
                </a:path>
                <a:path w="868045" h="347345">
                  <a:moveTo>
                    <a:pt x="867943" y="0"/>
                  </a:moveTo>
                  <a:lnTo>
                    <a:pt x="433971" y="92252"/>
                  </a:lnTo>
                  <a:lnTo>
                    <a:pt x="737692" y="234340"/>
                  </a:lnTo>
                  <a:lnTo>
                    <a:pt x="867943" y="0"/>
                  </a:lnTo>
                  <a:close/>
                </a:path>
              </a:pathLst>
            </a:custGeom>
            <a:solidFill>
              <a:srgbClr val="FFFFFF"/>
            </a:solidFill>
          </p:spPr>
          <p:txBody>
            <a:bodyPr wrap="square" lIns="0" tIns="0" rIns="0" bIns="0" rtlCol="0"/>
            <a:lstStyle/>
            <a:p>
              <a:endParaRPr/>
            </a:p>
          </p:txBody>
        </p:sp>
        <p:sp>
          <p:nvSpPr>
            <p:cNvPr id="45" name="object 45"/>
            <p:cNvSpPr/>
            <p:nvPr/>
          </p:nvSpPr>
          <p:spPr>
            <a:xfrm>
              <a:off x="11972105" y="8041931"/>
              <a:ext cx="103060" cy="104571"/>
            </a:xfrm>
            <a:prstGeom prst="rect">
              <a:avLst/>
            </a:prstGeom>
            <a:blipFill>
              <a:blip r:embed="rId5" cstate="print"/>
              <a:stretch>
                <a:fillRect/>
              </a:stretch>
            </a:blipFill>
          </p:spPr>
          <p:txBody>
            <a:bodyPr wrap="square" lIns="0" tIns="0" rIns="0" bIns="0" rtlCol="0"/>
            <a:lstStyle/>
            <a:p>
              <a:endParaRPr/>
            </a:p>
          </p:txBody>
        </p:sp>
        <p:sp>
          <p:nvSpPr>
            <p:cNvPr id="46" name="object 46"/>
            <p:cNvSpPr/>
            <p:nvPr/>
          </p:nvSpPr>
          <p:spPr>
            <a:xfrm>
              <a:off x="11286802" y="8187603"/>
              <a:ext cx="103047" cy="104576"/>
            </a:xfrm>
            <a:prstGeom prst="rect">
              <a:avLst/>
            </a:prstGeom>
            <a:blipFill>
              <a:blip r:embed="rId6" cstate="print"/>
              <a:stretch>
                <a:fillRect/>
              </a:stretch>
            </a:blipFill>
          </p:spPr>
          <p:txBody>
            <a:bodyPr wrap="square" lIns="0" tIns="0" rIns="0" bIns="0" rtlCol="0"/>
            <a:lstStyle/>
            <a:p>
              <a:endParaRPr/>
            </a:p>
          </p:txBody>
        </p:sp>
        <p:sp>
          <p:nvSpPr>
            <p:cNvPr id="47" name="object 47"/>
            <p:cNvSpPr/>
            <p:nvPr/>
          </p:nvSpPr>
          <p:spPr>
            <a:xfrm>
              <a:off x="10802645" y="7211339"/>
              <a:ext cx="1916430" cy="2540635"/>
            </a:xfrm>
            <a:custGeom>
              <a:avLst/>
              <a:gdLst/>
              <a:ahLst/>
              <a:cxnLst/>
              <a:rect l="l" t="t" r="r" b="b"/>
              <a:pathLst>
                <a:path w="1916429" h="2540634">
                  <a:moveTo>
                    <a:pt x="1552689" y="201650"/>
                  </a:moveTo>
                  <a:lnTo>
                    <a:pt x="1268056" y="202438"/>
                  </a:lnTo>
                  <a:lnTo>
                    <a:pt x="1332115" y="41186"/>
                  </a:lnTo>
                  <a:lnTo>
                    <a:pt x="635215" y="0"/>
                  </a:lnTo>
                  <a:lnTo>
                    <a:pt x="0" y="482130"/>
                  </a:lnTo>
                  <a:lnTo>
                    <a:pt x="344385" y="916012"/>
                  </a:lnTo>
                  <a:lnTo>
                    <a:pt x="398551" y="649820"/>
                  </a:lnTo>
                  <a:lnTo>
                    <a:pt x="1399844" y="382905"/>
                  </a:lnTo>
                  <a:lnTo>
                    <a:pt x="1520012" y="666102"/>
                  </a:lnTo>
                  <a:lnTo>
                    <a:pt x="1552689" y="201650"/>
                  </a:lnTo>
                  <a:close/>
                </a:path>
                <a:path w="1916429" h="2540634">
                  <a:moveTo>
                    <a:pt x="1915998" y="2508135"/>
                  </a:moveTo>
                  <a:lnTo>
                    <a:pt x="1855914" y="2204974"/>
                  </a:lnTo>
                  <a:lnTo>
                    <a:pt x="619315" y="2467851"/>
                  </a:lnTo>
                  <a:lnTo>
                    <a:pt x="590346" y="2540241"/>
                  </a:lnTo>
                  <a:lnTo>
                    <a:pt x="1870036" y="2540241"/>
                  </a:lnTo>
                  <a:lnTo>
                    <a:pt x="1915998" y="2508135"/>
                  </a:lnTo>
                  <a:close/>
                </a:path>
              </a:pathLst>
            </a:custGeom>
            <a:solidFill>
              <a:srgbClr val="24211F"/>
            </a:solidFill>
          </p:spPr>
          <p:txBody>
            <a:bodyPr wrap="square" lIns="0" tIns="0" rIns="0" bIns="0" rtlCol="0"/>
            <a:lstStyle/>
            <a:p>
              <a:endParaRPr/>
            </a:p>
          </p:txBody>
        </p:sp>
        <p:sp>
          <p:nvSpPr>
            <p:cNvPr id="48" name="object 48"/>
            <p:cNvSpPr/>
            <p:nvPr/>
          </p:nvSpPr>
          <p:spPr>
            <a:xfrm>
              <a:off x="12093821" y="9516034"/>
              <a:ext cx="343535" cy="235585"/>
            </a:xfrm>
            <a:custGeom>
              <a:avLst/>
              <a:gdLst/>
              <a:ahLst/>
              <a:cxnLst/>
              <a:rect l="l" t="t" r="r" b="b"/>
              <a:pathLst>
                <a:path w="343534" h="235584">
                  <a:moveTo>
                    <a:pt x="275040" y="0"/>
                  </a:moveTo>
                  <a:lnTo>
                    <a:pt x="224652" y="11938"/>
                  </a:lnTo>
                  <a:lnTo>
                    <a:pt x="178538" y="28544"/>
                  </a:lnTo>
                  <a:lnTo>
                    <a:pt x="136954" y="49505"/>
                  </a:lnTo>
                  <a:lnTo>
                    <a:pt x="100156" y="74511"/>
                  </a:lnTo>
                  <a:lnTo>
                    <a:pt x="68401" y="103247"/>
                  </a:lnTo>
                  <a:lnTo>
                    <a:pt x="41946" y="135404"/>
                  </a:lnTo>
                  <a:lnTo>
                    <a:pt x="21047" y="170668"/>
                  </a:lnTo>
                  <a:lnTo>
                    <a:pt x="5961" y="208728"/>
                  </a:lnTo>
                  <a:lnTo>
                    <a:pt x="0" y="235532"/>
                  </a:lnTo>
                  <a:lnTo>
                    <a:pt x="122005" y="235532"/>
                  </a:lnTo>
                  <a:lnTo>
                    <a:pt x="130651" y="212060"/>
                  </a:lnTo>
                  <a:lnTo>
                    <a:pt x="159853" y="176454"/>
                  </a:lnTo>
                  <a:lnTo>
                    <a:pt x="196049" y="150356"/>
                  </a:lnTo>
                  <a:lnTo>
                    <a:pt x="234167" y="132364"/>
                  </a:lnTo>
                  <a:lnTo>
                    <a:pt x="269135" y="121079"/>
                  </a:lnTo>
                  <a:lnTo>
                    <a:pt x="295881" y="115100"/>
                  </a:lnTo>
                  <a:lnTo>
                    <a:pt x="317524" y="106504"/>
                  </a:lnTo>
                  <a:lnTo>
                    <a:pt x="333575" y="90862"/>
                  </a:lnTo>
                  <a:lnTo>
                    <a:pt x="342586" y="70342"/>
                  </a:lnTo>
                  <a:lnTo>
                    <a:pt x="343049" y="47129"/>
                  </a:lnTo>
                  <a:lnTo>
                    <a:pt x="334464" y="25546"/>
                  </a:lnTo>
                  <a:lnTo>
                    <a:pt x="318803" y="9486"/>
                  </a:lnTo>
                  <a:lnTo>
                    <a:pt x="298263" y="466"/>
                  </a:lnTo>
                  <a:lnTo>
                    <a:pt x="275040" y="0"/>
                  </a:lnTo>
                  <a:close/>
                </a:path>
              </a:pathLst>
            </a:custGeom>
            <a:solidFill>
              <a:srgbClr val="9A9FA9"/>
            </a:solidFill>
          </p:spPr>
          <p:txBody>
            <a:bodyPr wrap="square" lIns="0" tIns="0" rIns="0" bIns="0" rtlCol="0"/>
            <a:lstStyle/>
            <a:p>
              <a:endParaRPr/>
            </a:p>
          </p:txBody>
        </p:sp>
        <p:sp>
          <p:nvSpPr>
            <p:cNvPr id="49" name="object 49"/>
            <p:cNvSpPr/>
            <p:nvPr/>
          </p:nvSpPr>
          <p:spPr>
            <a:xfrm>
              <a:off x="12368285" y="9018561"/>
              <a:ext cx="636905" cy="733425"/>
            </a:xfrm>
            <a:custGeom>
              <a:avLst/>
              <a:gdLst/>
              <a:ahLst/>
              <a:cxnLst/>
              <a:rect l="l" t="t" r="r" b="b"/>
              <a:pathLst>
                <a:path w="636905" h="733425">
                  <a:moveTo>
                    <a:pt x="253563" y="0"/>
                  </a:moveTo>
                  <a:lnTo>
                    <a:pt x="194060" y="10778"/>
                  </a:lnTo>
                  <a:lnTo>
                    <a:pt x="142139" y="41388"/>
                  </a:lnTo>
                  <a:lnTo>
                    <a:pt x="98781" y="89588"/>
                  </a:lnTo>
                  <a:lnTo>
                    <a:pt x="63687" y="153279"/>
                  </a:lnTo>
                  <a:lnTo>
                    <a:pt x="49146" y="190276"/>
                  </a:lnTo>
                  <a:lnTo>
                    <a:pt x="36560" y="230359"/>
                  </a:lnTo>
                  <a:lnTo>
                    <a:pt x="25891" y="273265"/>
                  </a:lnTo>
                  <a:lnTo>
                    <a:pt x="17102" y="318730"/>
                  </a:lnTo>
                  <a:lnTo>
                    <a:pt x="10156" y="366493"/>
                  </a:lnTo>
                  <a:lnTo>
                    <a:pt x="5014" y="416290"/>
                  </a:lnTo>
                  <a:lnTo>
                    <a:pt x="1642" y="467861"/>
                  </a:lnTo>
                  <a:lnTo>
                    <a:pt x="0" y="520941"/>
                  </a:lnTo>
                  <a:lnTo>
                    <a:pt x="51" y="575268"/>
                  </a:lnTo>
                  <a:lnTo>
                    <a:pt x="1759" y="630581"/>
                  </a:lnTo>
                  <a:lnTo>
                    <a:pt x="5086" y="686616"/>
                  </a:lnTo>
                  <a:lnTo>
                    <a:pt x="9117" y="733006"/>
                  </a:lnTo>
                  <a:lnTo>
                    <a:pt x="127422" y="733006"/>
                  </a:lnTo>
                  <a:lnTo>
                    <a:pt x="121671" y="668907"/>
                  </a:lnTo>
                  <a:lnTo>
                    <a:pt x="118126" y="601236"/>
                  </a:lnTo>
                  <a:lnTo>
                    <a:pt x="117226" y="537174"/>
                  </a:lnTo>
                  <a:lnTo>
                    <a:pt x="118784" y="476910"/>
                  </a:lnTo>
                  <a:lnTo>
                    <a:pt x="122611" y="420635"/>
                  </a:lnTo>
                  <a:lnTo>
                    <a:pt x="128521" y="368537"/>
                  </a:lnTo>
                  <a:lnTo>
                    <a:pt x="136324" y="320807"/>
                  </a:lnTo>
                  <a:lnTo>
                    <a:pt x="145833" y="277633"/>
                  </a:lnTo>
                  <a:lnTo>
                    <a:pt x="156860" y="239207"/>
                  </a:lnTo>
                  <a:lnTo>
                    <a:pt x="182718" y="177354"/>
                  </a:lnTo>
                  <a:lnTo>
                    <a:pt x="212392" y="136764"/>
                  </a:lnTo>
                  <a:lnTo>
                    <a:pt x="453523" y="118859"/>
                  </a:lnTo>
                  <a:lnTo>
                    <a:pt x="452270" y="117253"/>
                  </a:lnTo>
                  <a:lnTo>
                    <a:pt x="425672" y="87708"/>
                  </a:lnTo>
                  <a:lnTo>
                    <a:pt x="370458" y="40376"/>
                  </a:lnTo>
                  <a:lnTo>
                    <a:pt x="312936" y="10450"/>
                  </a:lnTo>
                  <a:lnTo>
                    <a:pt x="283452" y="2661"/>
                  </a:lnTo>
                  <a:lnTo>
                    <a:pt x="253563" y="0"/>
                  </a:lnTo>
                  <a:close/>
                </a:path>
                <a:path w="636905" h="733425">
                  <a:moveTo>
                    <a:pt x="453523" y="118859"/>
                  </a:moveTo>
                  <a:lnTo>
                    <a:pt x="261640" y="118859"/>
                  </a:lnTo>
                  <a:lnTo>
                    <a:pt x="280598" y="124410"/>
                  </a:lnTo>
                  <a:lnTo>
                    <a:pt x="301011" y="135497"/>
                  </a:lnTo>
                  <a:lnTo>
                    <a:pt x="345235" y="173834"/>
                  </a:lnTo>
                  <a:lnTo>
                    <a:pt x="392371" y="232976"/>
                  </a:lnTo>
                  <a:lnTo>
                    <a:pt x="416425" y="270070"/>
                  </a:lnTo>
                  <a:lnTo>
                    <a:pt x="440480" y="312030"/>
                  </a:lnTo>
                  <a:lnTo>
                    <a:pt x="464292" y="358744"/>
                  </a:lnTo>
                  <a:lnTo>
                    <a:pt x="487620" y="410100"/>
                  </a:lnTo>
                  <a:lnTo>
                    <a:pt x="510221" y="465988"/>
                  </a:lnTo>
                  <a:lnTo>
                    <a:pt x="531852" y="526295"/>
                  </a:lnTo>
                  <a:lnTo>
                    <a:pt x="552271" y="590909"/>
                  </a:lnTo>
                  <a:lnTo>
                    <a:pt x="571235" y="659719"/>
                  </a:lnTo>
                  <a:lnTo>
                    <a:pt x="588502" y="732614"/>
                  </a:lnTo>
                  <a:lnTo>
                    <a:pt x="588580" y="733006"/>
                  </a:lnTo>
                  <a:lnTo>
                    <a:pt x="636514" y="733006"/>
                  </a:lnTo>
                  <a:lnTo>
                    <a:pt x="636514" y="469994"/>
                  </a:lnTo>
                  <a:lnTo>
                    <a:pt x="633308" y="460559"/>
                  </a:lnTo>
                  <a:lnTo>
                    <a:pt x="614298" y="409665"/>
                  </a:lnTo>
                  <a:lnTo>
                    <a:pt x="594140" y="360533"/>
                  </a:lnTo>
                  <a:lnTo>
                    <a:pt x="572890" y="313423"/>
                  </a:lnTo>
                  <a:lnTo>
                    <a:pt x="550606" y="268593"/>
                  </a:lnTo>
                  <a:lnTo>
                    <a:pt x="527345" y="226302"/>
                  </a:lnTo>
                  <a:lnTo>
                    <a:pt x="503164" y="186810"/>
                  </a:lnTo>
                  <a:lnTo>
                    <a:pt x="478120" y="150374"/>
                  </a:lnTo>
                  <a:lnTo>
                    <a:pt x="453523" y="118859"/>
                  </a:lnTo>
                  <a:close/>
                </a:path>
              </a:pathLst>
            </a:custGeom>
            <a:solidFill>
              <a:srgbClr val="242F3A"/>
            </a:solidFill>
          </p:spPr>
          <p:txBody>
            <a:bodyPr wrap="square" lIns="0" tIns="0" rIns="0" bIns="0" rtlCol="0"/>
            <a:lstStyle/>
            <a:p>
              <a:endParaRPr/>
            </a:p>
          </p:txBody>
        </p:sp>
        <p:sp>
          <p:nvSpPr>
            <p:cNvPr id="50" name="object 50"/>
            <p:cNvSpPr/>
            <p:nvPr/>
          </p:nvSpPr>
          <p:spPr>
            <a:xfrm>
              <a:off x="12213488" y="8905328"/>
              <a:ext cx="791845" cy="846455"/>
            </a:xfrm>
            <a:custGeom>
              <a:avLst/>
              <a:gdLst/>
              <a:ahLst/>
              <a:cxnLst/>
              <a:rect l="l" t="t" r="r" b="b"/>
              <a:pathLst>
                <a:path w="791844" h="846454">
                  <a:moveTo>
                    <a:pt x="485609" y="47117"/>
                  </a:moveTo>
                  <a:lnTo>
                    <a:pt x="477024" y="25539"/>
                  </a:lnTo>
                  <a:lnTo>
                    <a:pt x="461391" y="9486"/>
                  </a:lnTo>
                  <a:lnTo>
                    <a:pt x="440855" y="469"/>
                  </a:lnTo>
                  <a:lnTo>
                    <a:pt x="417639" y="0"/>
                  </a:lnTo>
                  <a:lnTo>
                    <a:pt x="322186" y="17310"/>
                  </a:lnTo>
                  <a:lnTo>
                    <a:pt x="274320" y="29095"/>
                  </a:lnTo>
                  <a:lnTo>
                    <a:pt x="229285" y="46355"/>
                  </a:lnTo>
                  <a:lnTo>
                    <a:pt x="187375" y="68643"/>
                  </a:lnTo>
                  <a:lnTo>
                    <a:pt x="148882" y="95529"/>
                  </a:lnTo>
                  <a:lnTo>
                    <a:pt x="114109" y="126593"/>
                  </a:lnTo>
                  <a:lnTo>
                    <a:pt x="83362" y="161417"/>
                  </a:lnTo>
                  <a:lnTo>
                    <a:pt x="56934" y="199529"/>
                  </a:lnTo>
                  <a:lnTo>
                    <a:pt x="35115" y="240538"/>
                  </a:lnTo>
                  <a:lnTo>
                    <a:pt x="18211" y="283997"/>
                  </a:lnTo>
                  <a:lnTo>
                    <a:pt x="6527" y="329476"/>
                  </a:lnTo>
                  <a:lnTo>
                    <a:pt x="355" y="376542"/>
                  </a:lnTo>
                  <a:lnTo>
                    <a:pt x="0" y="424764"/>
                  </a:lnTo>
                  <a:lnTo>
                    <a:pt x="5753" y="473710"/>
                  </a:lnTo>
                  <a:lnTo>
                    <a:pt x="45834" y="694982"/>
                  </a:lnTo>
                  <a:lnTo>
                    <a:pt x="70065" y="732637"/>
                  </a:lnTo>
                  <a:lnTo>
                    <a:pt x="113830" y="742124"/>
                  </a:lnTo>
                  <a:lnTo>
                    <a:pt x="135407" y="733552"/>
                  </a:lnTo>
                  <a:lnTo>
                    <a:pt x="151460" y="717892"/>
                  </a:lnTo>
                  <a:lnTo>
                    <a:pt x="160477" y="697357"/>
                  </a:lnTo>
                  <a:lnTo>
                    <a:pt x="160947" y="674128"/>
                  </a:lnTo>
                  <a:lnTo>
                    <a:pt x="120865" y="452869"/>
                  </a:lnTo>
                  <a:lnTo>
                    <a:pt x="116420" y="403364"/>
                  </a:lnTo>
                  <a:lnTo>
                    <a:pt x="120738" y="355206"/>
                  </a:lnTo>
                  <a:lnTo>
                    <a:pt x="133172" y="309308"/>
                  </a:lnTo>
                  <a:lnTo>
                    <a:pt x="153111" y="266573"/>
                  </a:lnTo>
                  <a:lnTo>
                    <a:pt x="179895" y="227926"/>
                  </a:lnTo>
                  <a:lnTo>
                    <a:pt x="212928" y="194271"/>
                  </a:lnTo>
                  <a:lnTo>
                    <a:pt x="251536" y="166522"/>
                  </a:lnTo>
                  <a:lnTo>
                    <a:pt x="295122" y="145592"/>
                  </a:lnTo>
                  <a:lnTo>
                    <a:pt x="343039" y="132384"/>
                  </a:lnTo>
                  <a:lnTo>
                    <a:pt x="438480" y="115100"/>
                  </a:lnTo>
                  <a:lnTo>
                    <a:pt x="460057" y="106527"/>
                  </a:lnTo>
                  <a:lnTo>
                    <a:pt x="476123" y="90881"/>
                  </a:lnTo>
                  <a:lnTo>
                    <a:pt x="485140" y="70345"/>
                  </a:lnTo>
                  <a:lnTo>
                    <a:pt x="485609" y="47117"/>
                  </a:lnTo>
                  <a:close/>
                </a:path>
                <a:path w="791844" h="846454">
                  <a:moveTo>
                    <a:pt x="791298" y="499910"/>
                  </a:moveTo>
                  <a:lnTo>
                    <a:pt x="767854" y="449173"/>
                  </a:lnTo>
                  <a:lnTo>
                    <a:pt x="744321" y="403860"/>
                  </a:lnTo>
                  <a:lnTo>
                    <a:pt x="720064" y="362331"/>
                  </a:lnTo>
                  <a:lnTo>
                    <a:pt x="695198" y="324789"/>
                  </a:lnTo>
                  <a:lnTo>
                    <a:pt x="669836" y="291439"/>
                  </a:lnTo>
                  <a:lnTo>
                    <a:pt x="644105" y="262496"/>
                  </a:lnTo>
                  <a:lnTo>
                    <a:pt x="613714" y="234848"/>
                  </a:lnTo>
                  <a:lnTo>
                    <a:pt x="591997" y="218592"/>
                  </a:lnTo>
                  <a:lnTo>
                    <a:pt x="565861" y="204063"/>
                  </a:lnTo>
                  <a:lnTo>
                    <a:pt x="539838" y="194729"/>
                  </a:lnTo>
                  <a:lnTo>
                    <a:pt x="514019" y="190804"/>
                  </a:lnTo>
                  <a:lnTo>
                    <a:pt x="488556" y="192506"/>
                  </a:lnTo>
                  <a:lnTo>
                    <a:pt x="441299" y="212572"/>
                  </a:lnTo>
                  <a:lnTo>
                    <a:pt x="400812" y="253225"/>
                  </a:lnTo>
                  <a:lnTo>
                    <a:pt x="367411" y="312597"/>
                  </a:lnTo>
                  <a:lnTo>
                    <a:pt x="353466" y="348742"/>
                  </a:lnTo>
                  <a:lnTo>
                    <a:pt x="341414" y="388861"/>
                  </a:lnTo>
                  <a:lnTo>
                    <a:pt x="331292" y="432739"/>
                  </a:lnTo>
                  <a:lnTo>
                    <a:pt x="323138" y="480136"/>
                  </a:lnTo>
                  <a:lnTo>
                    <a:pt x="316992" y="530834"/>
                  </a:lnTo>
                  <a:lnTo>
                    <a:pt x="312902" y="584581"/>
                  </a:lnTo>
                  <a:lnTo>
                    <a:pt x="310896" y="641159"/>
                  </a:lnTo>
                  <a:lnTo>
                    <a:pt x="311023" y="700341"/>
                  </a:lnTo>
                  <a:lnTo>
                    <a:pt x="313321" y="761873"/>
                  </a:lnTo>
                  <a:lnTo>
                    <a:pt x="317830" y="825550"/>
                  </a:lnTo>
                  <a:lnTo>
                    <a:pt x="319963" y="846251"/>
                  </a:lnTo>
                  <a:lnTo>
                    <a:pt x="363943" y="846251"/>
                  </a:lnTo>
                  <a:lnTo>
                    <a:pt x="360260" y="809002"/>
                  </a:lnTo>
                  <a:lnTo>
                    <a:pt x="356044" y="744321"/>
                  </a:lnTo>
                  <a:lnTo>
                    <a:pt x="354215" y="682637"/>
                  </a:lnTo>
                  <a:lnTo>
                    <a:pt x="354634" y="624128"/>
                  </a:lnTo>
                  <a:lnTo>
                    <a:pt x="357200" y="568972"/>
                  </a:lnTo>
                  <a:lnTo>
                    <a:pt x="361823" y="517359"/>
                  </a:lnTo>
                  <a:lnTo>
                    <a:pt x="368376" y="469455"/>
                  </a:lnTo>
                  <a:lnTo>
                    <a:pt x="376745" y="425462"/>
                  </a:lnTo>
                  <a:lnTo>
                    <a:pt x="386842" y="385546"/>
                  </a:lnTo>
                  <a:lnTo>
                    <a:pt x="411734" y="318693"/>
                  </a:lnTo>
                  <a:lnTo>
                    <a:pt x="442175" y="270332"/>
                  </a:lnTo>
                  <a:lnTo>
                    <a:pt x="477316" y="241935"/>
                  </a:lnTo>
                  <a:lnTo>
                    <a:pt x="516394" y="234848"/>
                  </a:lnTo>
                  <a:lnTo>
                    <a:pt x="537425" y="239382"/>
                  </a:lnTo>
                  <a:lnTo>
                    <a:pt x="581761" y="263944"/>
                  </a:lnTo>
                  <a:lnTo>
                    <a:pt x="628040" y="308317"/>
                  </a:lnTo>
                  <a:lnTo>
                    <a:pt x="674954" y="371449"/>
                  </a:lnTo>
                  <a:lnTo>
                    <a:pt x="698220" y="409702"/>
                  </a:lnTo>
                  <a:lnTo>
                    <a:pt x="721156" y="452259"/>
                  </a:lnTo>
                  <a:lnTo>
                    <a:pt x="743585" y="498983"/>
                  </a:lnTo>
                  <a:lnTo>
                    <a:pt x="765340" y="549732"/>
                  </a:lnTo>
                  <a:lnTo>
                    <a:pt x="786257" y="604367"/>
                  </a:lnTo>
                  <a:lnTo>
                    <a:pt x="791298" y="619163"/>
                  </a:lnTo>
                  <a:lnTo>
                    <a:pt x="791298" y="499910"/>
                  </a:lnTo>
                  <a:close/>
                </a:path>
              </a:pathLst>
            </a:custGeom>
            <a:solidFill>
              <a:srgbClr val="9A9FA9"/>
            </a:solidFill>
          </p:spPr>
          <p:txBody>
            <a:bodyPr wrap="square" lIns="0" tIns="0" rIns="0" bIns="0" rtlCol="0"/>
            <a:lstStyle/>
            <a:p>
              <a:endParaRPr/>
            </a:p>
          </p:txBody>
        </p:sp>
        <p:sp>
          <p:nvSpPr>
            <p:cNvPr id="51" name="object 51"/>
            <p:cNvSpPr/>
            <p:nvPr/>
          </p:nvSpPr>
          <p:spPr>
            <a:xfrm>
              <a:off x="12356417" y="8499337"/>
              <a:ext cx="532765" cy="727075"/>
            </a:xfrm>
            <a:custGeom>
              <a:avLst/>
              <a:gdLst/>
              <a:ahLst/>
              <a:cxnLst/>
              <a:rect l="l" t="t" r="r" b="b"/>
              <a:pathLst>
                <a:path w="532765" h="727075">
                  <a:moveTo>
                    <a:pt x="4508" y="0"/>
                  </a:moveTo>
                  <a:lnTo>
                    <a:pt x="0" y="130581"/>
                  </a:lnTo>
                  <a:lnTo>
                    <a:pt x="58466" y="134198"/>
                  </a:lnTo>
                  <a:lnTo>
                    <a:pt x="112444" y="141887"/>
                  </a:lnTo>
                  <a:lnTo>
                    <a:pt x="161897" y="153632"/>
                  </a:lnTo>
                  <a:lnTo>
                    <a:pt x="206786" y="169418"/>
                  </a:lnTo>
                  <a:lnTo>
                    <a:pt x="247073" y="189227"/>
                  </a:lnTo>
                  <a:lnTo>
                    <a:pt x="282722" y="213045"/>
                  </a:lnTo>
                  <a:lnTo>
                    <a:pt x="313695" y="240855"/>
                  </a:lnTo>
                  <a:lnTo>
                    <a:pt x="339953" y="272643"/>
                  </a:lnTo>
                  <a:lnTo>
                    <a:pt x="371405" y="329385"/>
                  </a:lnTo>
                  <a:lnTo>
                    <a:pt x="391035" y="390083"/>
                  </a:lnTo>
                  <a:lnTo>
                    <a:pt x="401004" y="451924"/>
                  </a:lnTo>
                  <a:lnTo>
                    <a:pt x="403472" y="512096"/>
                  </a:lnTo>
                  <a:lnTo>
                    <a:pt x="400600" y="567788"/>
                  </a:lnTo>
                  <a:lnTo>
                    <a:pt x="394548" y="616188"/>
                  </a:lnTo>
                  <a:lnTo>
                    <a:pt x="387476" y="654482"/>
                  </a:lnTo>
                  <a:lnTo>
                    <a:pt x="381546" y="679859"/>
                  </a:lnTo>
                  <a:lnTo>
                    <a:pt x="378917" y="689508"/>
                  </a:lnTo>
                  <a:lnTo>
                    <a:pt x="502005" y="727049"/>
                  </a:lnTo>
                  <a:lnTo>
                    <a:pt x="513029" y="683348"/>
                  </a:lnTo>
                  <a:lnTo>
                    <a:pt x="521433" y="638892"/>
                  </a:lnTo>
                  <a:lnTo>
                    <a:pt x="528641" y="582984"/>
                  </a:lnTo>
                  <a:lnTo>
                    <a:pt x="532310" y="518340"/>
                  </a:lnTo>
                  <a:lnTo>
                    <a:pt x="530097" y="447673"/>
                  </a:lnTo>
                  <a:lnTo>
                    <a:pt x="519658" y="373697"/>
                  </a:lnTo>
                  <a:lnTo>
                    <a:pt x="508278" y="328209"/>
                  </a:lnTo>
                  <a:lnTo>
                    <a:pt x="492453" y="283106"/>
                  </a:lnTo>
                  <a:lnTo>
                    <a:pt x="471654" y="239011"/>
                  </a:lnTo>
                  <a:lnTo>
                    <a:pt x="445350" y="196545"/>
                  </a:lnTo>
                  <a:lnTo>
                    <a:pt x="417114" y="160787"/>
                  </a:lnTo>
                  <a:lnTo>
                    <a:pt x="385291" y="128578"/>
                  </a:lnTo>
                  <a:lnTo>
                    <a:pt x="349904" y="99930"/>
                  </a:lnTo>
                  <a:lnTo>
                    <a:pt x="310978" y="74852"/>
                  </a:lnTo>
                  <a:lnTo>
                    <a:pt x="268539" y="53357"/>
                  </a:lnTo>
                  <a:lnTo>
                    <a:pt x="222612" y="35455"/>
                  </a:lnTo>
                  <a:lnTo>
                    <a:pt x="173220" y="21157"/>
                  </a:lnTo>
                  <a:lnTo>
                    <a:pt x="120389" y="10474"/>
                  </a:lnTo>
                  <a:lnTo>
                    <a:pt x="64143" y="3418"/>
                  </a:lnTo>
                  <a:lnTo>
                    <a:pt x="4508" y="0"/>
                  </a:lnTo>
                  <a:close/>
                </a:path>
              </a:pathLst>
            </a:custGeom>
            <a:solidFill>
              <a:srgbClr val="ECECEC"/>
            </a:solidFill>
          </p:spPr>
          <p:txBody>
            <a:bodyPr wrap="square" lIns="0" tIns="0" rIns="0" bIns="0" rtlCol="0"/>
            <a:lstStyle/>
            <a:p>
              <a:endParaRPr/>
            </a:p>
          </p:txBody>
        </p:sp>
        <p:sp>
          <p:nvSpPr>
            <p:cNvPr id="52" name="object 52"/>
            <p:cNvSpPr/>
            <p:nvPr/>
          </p:nvSpPr>
          <p:spPr>
            <a:xfrm>
              <a:off x="12653740" y="9049824"/>
              <a:ext cx="262890" cy="266700"/>
            </a:xfrm>
            <a:custGeom>
              <a:avLst/>
              <a:gdLst/>
              <a:ahLst/>
              <a:cxnLst/>
              <a:rect l="l" t="t" r="r" b="b"/>
              <a:pathLst>
                <a:path w="262890" h="266700">
                  <a:moveTo>
                    <a:pt x="144285" y="0"/>
                  </a:moveTo>
                  <a:lnTo>
                    <a:pt x="102114" y="3124"/>
                  </a:lnTo>
                  <a:lnTo>
                    <a:pt x="62938" y="19502"/>
                  </a:lnTo>
                  <a:lnTo>
                    <a:pt x="31769" y="46444"/>
                  </a:lnTo>
                  <a:lnTo>
                    <a:pt x="10244" y="81296"/>
                  </a:lnTo>
                  <a:lnTo>
                    <a:pt x="0" y="121402"/>
                  </a:lnTo>
                  <a:lnTo>
                    <a:pt x="2673" y="164109"/>
                  </a:lnTo>
                  <a:lnTo>
                    <a:pt x="18484" y="203679"/>
                  </a:lnTo>
                  <a:lnTo>
                    <a:pt x="44784" y="235037"/>
                  </a:lnTo>
                  <a:lnTo>
                    <a:pt x="78976" y="256543"/>
                  </a:lnTo>
                  <a:lnTo>
                    <a:pt x="118459" y="266556"/>
                  </a:lnTo>
                  <a:lnTo>
                    <a:pt x="160635" y="263435"/>
                  </a:lnTo>
                  <a:lnTo>
                    <a:pt x="199812" y="247045"/>
                  </a:lnTo>
                  <a:lnTo>
                    <a:pt x="230982" y="220095"/>
                  </a:lnTo>
                  <a:lnTo>
                    <a:pt x="252505" y="185240"/>
                  </a:lnTo>
                  <a:lnTo>
                    <a:pt x="262741" y="145132"/>
                  </a:lnTo>
                  <a:lnTo>
                    <a:pt x="260051" y="102425"/>
                  </a:lnTo>
                  <a:lnTo>
                    <a:pt x="244251" y="62853"/>
                  </a:lnTo>
                  <a:lnTo>
                    <a:pt x="217955" y="31500"/>
                  </a:lnTo>
                  <a:lnTo>
                    <a:pt x="183766" y="10004"/>
                  </a:lnTo>
                  <a:lnTo>
                    <a:pt x="144285" y="0"/>
                  </a:lnTo>
                  <a:close/>
                </a:path>
              </a:pathLst>
            </a:custGeom>
            <a:solidFill>
              <a:srgbClr val="F8D9B6"/>
            </a:solidFill>
          </p:spPr>
          <p:txBody>
            <a:bodyPr wrap="square" lIns="0" tIns="0" rIns="0" bIns="0" rtlCol="0"/>
            <a:lstStyle/>
            <a:p>
              <a:endParaRPr/>
            </a:p>
          </p:txBody>
        </p:sp>
      </p:grpSp>
      <p:sp>
        <p:nvSpPr>
          <p:cNvPr id="54" name="object 6">
            <a:extLst>
              <a:ext uri="{FF2B5EF4-FFF2-40B4-BE49-F238E27FC236}">
                <a16:creationId xmlns:a16="http://schemas.microsoft.com/office/drawing/2014/main" id="{A971B384-51B1-491C-859D-091293EC0039}"/>
              </a:ext>
            </a:extLst>
          </p:cNvPr>
          <p:cNvSpPr/>
          <p:nvPr/>
        </p:nvSpPr>
        <p:spPr>
          <a:xfrm>
            <a:off x="-36654" y="-38141"/>
            <a:ext cx="13075322" cy="1259530"/>
          </a:xfrm>
          <a:prstGeom prst="rect">
            <a:avLst/>
          </a:prstGeom>
          <a:solidFill>
            <a:srgbClr val="005F72"/>
          </a:solidFill>
        </p:spPr>
        <p:txBody>
          <a:bodyPr wrap="square" lIns="0" tIns="0" rIns="0" bIns="0" rtlCol="0"/>
          <a:lstStyle/>
          <a:p>
            <a:endParaRPr/>
          </a:p>
        </p:txBody>
      </p:sp>
      <p:pic>
        <p:nvPicPr>
          <p:cNvPr id="53" name="Graphic 52">
            <a:extLst>
              <a:ext uri="{FF2B5EF4-FFF2-40B4-BE49-F238E27FC236}">
                <a16:creationId xmlns:a16="http://schemas.microsoft.com/office/drawing/2014/main" id="{48A202A8-18E6-476B-A910-BB946A203E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9816" y="56919"/>
            <a:ext cx="2688373" cy="1043546"/>
          </a:xfrm>
          <a:prstGeom prst="rect">
            <a:avLst/>
          </a:prstGeom>
        </p:spPr>
      </p:pic>
    </p:spTree>
    <p:extLst>
      <p:ext uri="{BB962C8B-B14F-4D97-AF65-F5344CB8AC3E}">
        <p14:creationId xmlns:p14="http://schemas.microsoft.com/office/powerpoint/2010/main" val="22552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7"/>
                </p:tgtEl>
              </p:cMediaNode>
            </p:video>
            <p:seq concurrent="1" nextAc="seek">
              <p:cTn id="8" restart="whenNotActive" fill="hold" evtFilter="cancelBubble" nodeType="interactiveSeq">
                <p:stCondLst>
                  <p:cond evt="onClick" delay="0">
                    <p:tgtEl>
                      <p:spTgt spid="5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7"/>
                                        </p:tgtEl>
                                      </p:cBhvr>
                                    </p:cmd>
                                  </p:childTnLst>
                                </p:cTn>
                              </p:par>
                            </p:childTnLst>
                          </p:cTn>
                        </p:par>
                      </p:childTnLst>
                    </p:cTn>
                  </p:par>
                </p:childTnLst>
              </p:cTn>
              <p:nextCondLst>
                <p:cond evt="onClick" delay="0">
                  <p:tgtEl>
                    <p:spTgt spid="57"/>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Online Media 55" title="My Graduate Apprenticeship - Robyn">
            <a:hlinkClick r:id="" action="ppaction://media"/>
            <a:extLst>
              <a:ext uri="{FF2B5EF4-FFF2-40B4-BE49-F238E27FC236}">
                <a16:creationId xmlns:a16="http://schemas.microsoft.com/office/drawing/2014/main" id="{AC8A7DFD-D8AE-4A5B-A8A1-EDF8697C81A4}"/>
              </a:ext>
            </a:extLst>
          </p:cNvPr>
          <p:cNvPicPr>
            <a:picLocks noRot="1" noChangeAspect="1"/>
          </p:cNvPicPr>
          <p:nvPr>
            <a:videoFile r:link="rId1"/>
          </p:nvPr>
        </p:nvPicPr>
        <p:blipFill>
          <a:blip r:embed="rId4"/>
          <a:stretch>
            <a:fillRect/>
          </a:stretch>
        </p:blipFill>
        <p:spPr>
          <a:xfrm>
            <a:off x="1221541" y="2046846"/>
            <a:ext cx="11673699" cy="6595640"/>
          </a:xfrm>
          <a:prstGeom prst="rect">
            <a:avLst/>
          </a:prstGeom>
        </p:spPr>
      </p:pic>
      <p:sp>
        <p:nvSpPr>
          <p:cNvPr id="4" name="object 4"/>
          <p:cNvSpPr/>
          <p:nvPr/>
        </p:nvSpPr>
        <p:spPr>
          <a:xfrm>
            <a:off x="474718" y="1563792"/>
            <a:ext cx="422275" cy="448309"/>
          </a:xfrm>
          <a:custGeom>
            <a:avLst/>
            <a:gdLst/>
            <a:ahLst/>
            <a:cxnLst/>
            <a:rect l="l" t="t" r="r" b="b"/>
            <a:pathLst>
              <a:path w="422275" h="448310">
                <a:moveTo>
                  <a:pt x="205045" y="0"/>
                </a:moveTo>
                <a:lnTo>
                  <a:pt x="143760" y="10390"/>
                </a:lnTo>
                <a:lnTo>
                  <a:pt x="87860" y="37863"/>
                </a:lnTo>
                <a:lnTo>
                  <a:pt x="42098" y="80891"/>
                </a:lnTo>
                <a:lnTo>
                  <a:pt x="11227" y="137948"/>
                </a:lnTo>
                <a:lnTo>
                  <a:pt x="0" y="207506"/>
                </a:lnTo>
                <a:lnTo>
                  <a:pt x="3238" y="246496"/>
                </a:lnTo>
                <a:lnTo>
                  <a:pt x="13169" y="288039"/>
                </a:lnTo>
                <a:lnTo>
                  <a:pt x="28813" y="327629"/>
                </a:lnTo>
                <a:lnTo>
                  <a:pt x="48459" y="361231"/>
                </a:lnTo>
                <a:lnTo>
                  <a:pt x="97378" y="411236"/>
                </a:lnTo>
                <a:lnTo>
                  <a:pt x="155173" y="439582"/>
                </a:lnTo>
                <a:lnTo>
                  <a:pt x="217090" y="447794"/>
                </a:lnTo>
                <a:lnTo>
                  <a:pt x="248109" y="444828"/>
                </a:lnTo>
                <a:lnTo>
                  <a:pt x="307298" y="425704"/>
                </a:lnTo>
                <a:lnTo>
                  <a:pt x="358725" y="390265"/>
                </a:lnTo>
                <a:lnTo>
                  <a:pt x="397638" y="340039"/>
                </a:lnTo>
                <a:lnTo>
                  <a:pt x="419284" y="276551"/>
                </a:lnTo>
                <a:lnTo>
                  <a:pt x="422146" y="240311"/>
                </a:lnTo>
                <a:lnTo>
                  <a:pt x="418908" y="201329"/>
                </a:lnTo>
                <a:lnTo>
                  <a:pt x="408977" y="159795"/>
                </a:lnTo>
                <a:lnTo>
                  <a:pt x="393329" y="120197"/>
                </a:lnTo>
                <a:lnTo>
                  <a:pt x="373681" y="86588"/>
                </a:lnTo>
                <a:lnTo>
                  <a:pt x="324758" y="36572"/>
                </a:lnTo>
                <a:lnTo>
                  <a:pt x="266962" y="8218"/>
                </a:lnTo>
                <a:lnTo>
                  <a:pt x="205045" y="0"/>
                </a:lnTo>
                <a:close/>
              </a:path>
            </a:pathLst>
          </a:custGeom>
          <a:solidFill>
            <a:srgbClr val="FFFFFF"/>
          </a:solidFill>
        </p:spPr>
        <p:txBody>
          <a:bodyPr wrap="square" lIns="0" tIns="0" rIns="0" bIns="0" rtlCol="0"/>
          <a:lstStyle/>
          <a:p>
            <a:endParaRPr/>
          </a:p>
        </p:txBody>
      </p:sp>
      <p:sp>
        <p:nvSpPr>
          <p:cNvPr id="5" name="object 5"/>
          <p:cNvSpPr/>
          <p:nvPr/>
        </p:nvSpPr>
        <p:spPr>
          <a:xfrm>
            <a:off x="183827" y="1398998"/>
            <a:ext cx="264795" cy="287655"/>
          </a:xfrm>
          <a:custGeom>
            <a:avLst/>
            <a:gdLst/>
            <a:ahLst/>
            <a:cxnLst/>
            <a:rect l="l" t="t" r="r" b="b"/>
            <a:pathLst>
              <a:path w="264794" h="287655">
                <a:moveTo>
                  <a:pt x="129265" y="0"/>
                </a:moveTo>
                <a:lnTo>
                  <a:pt x="70259" y="14877"/>
                </a:lnTo>
                <a:lnTo>
                  <a:pt x="23337" y="55563"/>
                </a:lnTo>
                <a:lnTo>
                  <a:pt x="0" y="120512"/>
                </a:lnTo>
                <a:lnTo>
                  <a:pt x="768" y="161602"/>
                </a:lnTo>
                <a:lnTo>
                  <a:pt x="10404" y="201416"/>
                </a:lnTo>
                <a:lnTo>
                  <a:pt x="49347" y="257833"/>
                </a:lnTo>
                <a:lnTo>
                  <a:pt x="104938" y="284581"/>
                </a:lnTo>
                <a:lnTo>
                  <a:pt x="135382" y="287310"/>
                </a:lnTo>
                <a:lnTo>
                  <a:pt x="165676" y="283200"/>
                </a:lnTo>
                <a:lnTo>
                  <a:pt x="220064" y="255229"/>
                </a:lnTo>
                <a:lnTo>
                  <a:pt x="256604" y="202207"/>
                </a:lnTo>
                <a:lnTo>
                  <a:pt x="264588" y="166783"/>
                </a:lnTo>
                <a:lnTo>
                  <a:pt x="263798" y="125673"/>
                </a:lnTo>
                <a:lnTo>
                  <a:pt x="254186" y="85860"/>
                </a:lnTo>
                <a:lnTo>
                  <a:pt x="215277" y="29455"/>
                </a:lnTo>
                <a:lnTo>
                  <a:pt x="159706" y="2722"/>
                </a:lnTo>
                <a:lnTo>
                  <a:pt x="129265" y="0"/>
                </a:lnTo>
                <a:close/>
              </a:path>
            </a:pathLst>
          </a:custGeom>
          <a:solidFill>
            <a:srgbClr val="FFFFFF"/>
          </a:solidFill>
        </p:spPr>
        <p:txBody>
          <a:bodyPr wrap="square" lIns="0" tIns="0" rIns="0" bIns="0" rtlCol="0"/>
          <a:lstStyle/>
          <a:p>
            <a:endParaRPr/>
          </a:p>
        </p:txBody>
      </p:sp>
      <p:sp>
        <p:nvSpPr>
          <p:cNvPr id="6" name="object 6"/>
          <p:cNvSpPr/>
          <p:nvPr/>
        </p:nvSpPr>
        <p:spPr>
          <a:xfrm>
            <a:off x="896993" y="1417000"/>
            <a:ext cx="4558665" cy="2205990"/>
          </a:xfrm>
          <a:custGeom>
            <a:avLst/>
            <a:gdLst/>
            <a:ahLst/>
            <a:cxnLst/>
            <a:rect l="l" t="t" r="r" b="b"/>
            <a:pathLst>
              <a:path w="4558665" h="2205990">
                <a:moveTo>
                  <a:pt x="4558474" y="1422603"/>
                </a:moveTo>
                <a:lnTo>
                  <a:pt x="4555401" y="1375130"/>
                </a:lnTo>
                <a:lnTo>
                  <a:pt x="4548060" y="1328432"/>
                </a:lnTo>
                <a:lnTo>
                  <a:pt x="4536579" y="1282776"/>
                </a:lnTo>
                <a:lnTo>
                  <a:pt x="4521073" y="1238440"/>
                </a:lnTo>
                <a:lnTo>
                  <a:pt x="4501680" y="1195692"/>
                </a:lnTo>
                <a:lnTo>
                  <a:pt x="4478540" y="1154836"/>
                </a:lnTo>
                <a:lnTo>
                  <a:pt x="4451743" y="1116114"/>
                </a:lnTo>
                <a:lnTo>
                  <a:pt x="4421454" y="1079842"/>
                </a:lnTo>
                <a:lnTo>
                  <a:pt x="4387786" y="1046276"/>
                </a:lnTo>
                <a:lnTo>
                  <a:pt x="4350855" y="1015695"/>
                </a:lnTo>
                <a:lnTo>
                  <a:pt x="4310799" y="988390"/>
                </a:lnTo>
                <a:lnTo>
                  <a:pt x="4267746" y="964628"/>
                </a:lnTo>
                <a:lnTo>
                  <a:pt x="4299699" y="931443"/>
                </a:lnTo>
                <a:lnTo>
                  <a:pt x="4327982" y="894461"/>
                </a:lnTo>
                <a:lnTo>
                  <a:pt x="4352137" y="853808"/>
                </a:lnTo>
                <a:lnTo>
                  <a:pt x="4371708" y="809599"/>
                </a:lnTo>
                <a:lnTo>
                  <a:pt x="4385716" y="764247"/>
                </a:lnTo>
                <a:lnTo>
                  <a:pt x="4394225" y="718566"/>
                </a:lnTo>
                <a:lnTo>
                  <a:pt x="4397426" y="672947"/>
                </a:lnTo>
                <a:lnTo>
                  <a:pt x="4395508" y="627761"/>
                </a:lnTo>
                <a:lnTo>
                  <a:pt x="4388624" y="583425"/>
                </a:lnTo>
                <a:lnTo>
                  <a:pt x="4376966" y="540321"/>
                </a:lnTo>
                <a:lnTo>
                  <a:pt x="4360710" y="498843"/>
                </a:lnTo>
                <a:lnTo>
                  <a:pt x="4340034" y="459384"/>
                </a:lnTo>
                <a:lnTo>
                  <a:pt x="4315117" y="422325"/>
                </a:lnTo>
                <a:lnTo>
                  <a:pt x="4286135" y="388073"/>
                </a:lnTo>
                <a:lnTo>
                  <a:pt x="4253281" y="357022"/>
                </a:lnTo>
                <a:lnTo>
                  <a:pt x="4216717" y="329552"/>
                </a:lnTo>
                <a:lnTo>
                  <a:pt x="4176611" y="306057"/>
                </a:lnTo>
                <a:lnTo>
                  <a:pt x="4133164" y="286931"/>
                </a:lnTo>
                <a:lnTo>
                  <a:pt x="4083532" y="271894"/>
                </a:lnTo>
                <a:lnTo>
                  <a:pt x="4033545" y="263436"/>
                </a:lnTo>
                <a:lnTo>
                  <a:pt x="3983723" y="261327"/>
                </a:lnTo>
                <a:lnTo>
                  <a:pt x="3934561" y="265328"/>
                </a:lnTo>
                <a:lnTo>
                  <a:pt x="3886593" y="275170"/>
                </a:lnTo>
                <a:lnTo>
                  <a:pt x="3840302" y="290639"/>
                </a:lnTo>
                <a:lnTo>
                  <a:pt x="3796195" y="311454"/>
                </a:lnTo>
                <a:lnTo>
                  <a:pt x="3775354" y="268643"/>
                </a:lnTo>
                <a:lnTo>
                  <a:pt x="3750399" y="228015"/>
                </a:lnTo>
                <a:lnTo>
                  <a:pt x="3721443" y="189915"/>
                </a:lnTo>
                <a:lnTo>
                  <a:pt x="3688677" y="154711"/>
                </a:lnTo>
                <a:lnTo>
                  <a:pt x="3652215" y="122732"/>
                </a:lnTo>
                <a:lnTo>
                  <a:pt x="3612223" y="94322"/>
                </a:lnTo>
                <a:lnTo>
                  <a:pt x="3568852" y="69824"/>
                </a:lnTo>
                <a:lnTo>
                  <a:pt x="3522243" y="49593"/>
                </a:lnTo>
                <a:lnTo>
                  <a:pt x="3477069" y="35191"/>
                </a:lnTo>
                <a:lnTo>
                  <a:pt x="3431565" y="25425"/>
                </a:lnTo>
                <a:lnTo>
                  <a:pt x="3386010" y="20180"/>
                </a:lnTo>
                <a:lnTo>
                  <a:pt x="3340697" y="19316"/>
                </a:lnTo>
                <a:lnTo>
                  <a:pt x="3295866" y="22707"/>
                </a:lnTo>
                <a:lnTo>
                  <a:pt x="3251822" y="30238"/>
                </a:lnTo>
                <a:lnTo>
                  <a:pt x="3208832" y="41770"/>
                </a:lnTo>
                <a:lnTo>
                  <a:pt x="3167164" y="57162"/>
                </a:lnTo>
                <a:lnTo>
                  <a:pt x="3127095" y="76314"/>
                </a:lnTo>
                <a:lnTo>
                  <a:pt x="3088906" y="99085"/>
                </a:lnTo>
                <a:lnTo>
                  <a:pt x="3052876" y="125336"/>
                </a:lnTo>
                <a:lnTo>
                  <a:pt x="3019260" y="154965"/>
                </a:lnTo>
                <a:lnTo>
                  <a:pt x="2988360" y="187820"/>
                </a:lnTo>
                <a:lnTo>
                  <a:pt x="2960433" y="223786"/>
                </a:lnTo>
                <a:lnTo>
                  <a:pt x="2935757" y="262724"/>
                </a:lnTo>
                <a:lnTo>
                  <a:pt x="2908084" y="220306"/>
                </a:lnTo>
                <a:lnTo>
                  <a:pt x="2876385" y="180568"/>
                </a:lnTo>
                <a:lnTo>
                  <a:pt x="2840825" y="143852"/>
                </a:lnTo>
                <a:lnTo>
                  <a:pt x="2801556" y="110464"/>
                </a:lnTo>
                <a:lnTo>
                  <a:pt x="2758719" y="80759"/>
                </a:lnTo>
                <a:lnTo>
                  <a:pt x="2712478" y="55054"/>
                </a:lnTo>
                <a:lnTo>
                  <a:pt x="2662974" y="33705"/>
                </a:lnTo>
                <a:lnTo>
                  <a:pt x="2615273" y="18376"/>
                </a:lnTo>
                <a:lnTo>
                  <a:pt x="2567228" y="7734"/>
                </a:lnTo>
                <a:lnTo>
                  <a:pt x="2519108" y="1651"/>
                </a:lnTo>
                <a:lnTo>
                  <a:pt x="2471178" y="0"/>
                </a:lnTo>
                <a:lnTo>
                  <a:pt x="2423706" y="2667"/>
                </a:lnTo>
                <a:lnTo>
                  <a:pt x="2376944" y="9512"/>
                </a:lnTo>
                <a:lnTo>
                  <a:pt x="2331174" y="20447"/>
                </a:lnTo>
                <a:lnTo>
                  <a:pt x="2286635" y="35318"/>
                </a:lnTo>
                <a:lnTo>
                  <a:pt x="2243632" y="54013"/>
                </a:lnTo>
                <a:lnTo>
                  <a:pt x="2202396" y="76403"/>
                </a:lnTo>
                <a:lnTo>
                  <a:pt x="2163203" y="102387"/>
                </a:lnTo>
                <a:lnTo>
                  <a:pt x="2126335" y="131813"/>
                </a:lnTo>
                <a:lnTo>
                  <a:pt x="2092032" y="164579"/>
                </a:lnTo>
                <a:lnTo>
                  <a:pt x="2060562" y="200558"/>
                </a:lnTo>
                <a:lnTo>
                  <a:pt x="2032203" y="239623"/>
                </a:lnTo>
                <a:lnTo>
                  <a:pt x="1986038" y="235496"/>
                </a:lnTo>
                <a:lnTo>
                  <a:pt x="1940115" y="235305"/>
                </a:lnTo>
                <a:lnTo>
                  <a:pt x="1894674" y="238950"/>
                </a:lnTo>
                <a:lnTo>
                  <a:pt x="1876069" y="242023"/>
                </a:lnTo>
                <a:lnTo>
                  <a:pt x="1871141" y="236016"/>
                </a:lnTo>
                <a:lnTo>
                  <a:pt x="1838261" y="202565"/>
                </a:lnTo>
                <a:lnTo>
                  <a:pt x="1802396" y="171996"/>
                </a:lnTo>
                <a:lnTo>
                  <a:pt x="1763750" y="144526"/>
                </a:lnTo>
                <a:lnTo>
                  <a:pt x="1722551" y="120370"/>
                </a:lnTo>
                <a:lnTo>
                  <a:pt x="1678978" y="99745"/>
                </a:lnTo>
                <a:lnTo>
                  <a:pt x="1633258" y="82867"/>
                </a:lnTo>
                <a:lnTo>
                  <a:pt x="1585595" y="69938"/>
                </a:lnTo>
                <a:lnTo>
                  <a:pt x="1536192" y="61201"/>
                </a:lnTo>
                <a:lnTo>
                  <a:pt x="1485252" y="56845"/>
                </a:lnTo>
                <a:lnTo>
                  <a:pt x="1433017" y="57137"/>
                </a:lnTo>
                <a:lnTo>
                  <a:pt x="1382001" y="62128"/>
                </a:lnTo>
                <a:lnTo>
                  <a:pt x="1332458" y="71589"/>
                </a:lnTo>
                <a:lnTo>
                  <a:pt x="1284630" y="85318"/>
                </a:lnTo>
                <a:lnTo>
                  <a:pt x="1238745" y="103124"/>
                </a:lnTo>
                <a:lnTo>
                  <a:pt x="1195044" y="124764"/>
                </a:lnTo>
                <a:lnTo>
                  <a:pt x="1153782" y="150037"/>
                </a:lnTo>
                <a:lnTo>
                  <a:pt x="1115174" y="178727"/>
                </a:lnTo>
                <a:lnTo>
                  <a:pt x="1079474" y="210629"/>
                </a:lnTo>
                <a:lnTo>
                  <a:pt x="1046911" y="245529"/>
                </a:lnTo>
                <a:lnTo>
                  <a:pt x="1001318" y="223405"/>
                </a:lnTo>
                <a:lnTo>
                  <a:pt x="953350" y="205244"/>
                </a:lnTo>
                <a:lnTo>
                  <a:pt x="903224" y="191312"/>
                </a:lnTo>
                <a:lnTo>
                  <a:pt x="851192" y="181889"/>
                </a:lnTo>
                <a:lnTo>
                  <a:pt x="797458" y="177215"/>
                </a:lnTo>
                <a:lnTo>
                  <a:pt x="747712" y="177317"/>
                </a:lnTo>
                <a:lnTo>
                  <a:pt x="699046" y="181546"/>
                </a:lnTo>
                <a:lnTo>
                  <a:pt x="651649" y="189738"/>
                </a:lnTo>
                <a:lnTo>
                  <a:pt x="605751" y="201714"/>
                </a:lnTo>
                <a:lnTo>
                  <a:pt x="561530" y="217309"/>
                </a:lnTo>
                <a:lnTo>
                  <a:pt x="519188" y="236334"/>
                </a:lnTo>
                <a:lnTo>
                  <a:pt x="478929" y="258622"/>
                </a:lnTo>
                <a:lnTo>
                  <a:pt x="440956" y="284010"/>
                </a:lnTo>
                <a:lnTo>
                  <a:pt x="405472" y="312305"/>
                </a:lnTo>
                <a:lnTo>
                  <a:pt x="372668" y="343344"/>
                </a:lnTo>
                <a:lnTo>
                  <a:pt x="342760" y="376961"/>
                </a:lnTo>
                <a:lnTo>
                  <a:pt x="315925" y="412965"/>
                </a:lnTo>
                <a:lnTo>
                  <a:pt x="292366" y="451192"/>
                </a:lnTo>
                <a:lnTo>
                  <a:pt x="272313" y="491464"/>
                </a:lnTo>
                <a:lnTo>
                  <a:pt x="255930" y="533603"/>
                </a:lnTo>
                <a:lnTo>
                  <a:pt x="243433" y="577443"/>
                </a:lnTo>
                <a:lnTo>
                  <a:pt x="235038" y="622820"/>
                </a:lnTo>
                <a:lnTo>
                  <a:pt x="230911" y="669531"/>
                </a:lnTo>
                <a:lnTo>
                  <a:pt x="230606" y="677100"/>
                </a:lnTo>
                <a:lnTo>
                  <a:pt x="230670" y="691883"/>
                </a:lnTo>
                <a:lnTo>
                  <a:pt x="194576" y="728179"/>
                </a:lnTo>
                <a:lnTo>
                  <a:pt x="161150" y="766267"/>
                </a:lnTo>
                <a:lnTo>
                  <a:pt x="130517" y="806081"/>
                </a:lnTo>
                <a:lnTo>
                  <a:pt x="102781" y="847509"/>
                </a:lnTo>
                <a:lnTo>
                  <a:pt x="78079" y="890485"/>
                </a:lnTo>
                <a:lnTo>
                  <a:pt x="56527" y="934897"/>
                </a:lnTo>
                <a:lnTo>
                  <a:pt x="38252" y="980668"/>
                </a:lnTo>
                <a:lnTo>
                  <a:pt x="23380" y="1027709"/>
                </a:lnTo>
                <a:lnTo>
                  <a:pt x="12014" y="1075944"/>
                </a:lnTo>
                <a:lnTo>
                  <a:pt x="4292" y="1125258"/>
                </a:lnTo>
                <a:lnTo>
                  <a:pt x="317" y="1175575"/>
                </a:lnTo>
                <a:lnTo>
                  <a:pt x="0" y="1218958"/>
                </a:lnTo>
                <a:lnTo>
                  <a:pt x="2514" y="1261846"/>
                </a:lnTo>
                <a:lnTo>
                  <a:pt x="7772" y="1304175"/>
                </a:lnTo>
                <a:lnTo>
                  <a:pt x="15735" y="1345869"/>
                </a:lnTo>
                <a:lnTo>
                  <a:pt x="26301" y="1386890"/>
                </a:lnTo>
                <a:lnTo>
                  <a:pt x="39433" y="1427162"/>
                </a:lnTo>
                <a:lnTo>
                  <a:pt x="55016" y="1466608"/>
                </a:lnTo>
                <a:lnTo>
                  <a:pt x="73025" y="1505191"/>
                </a:lnTo>
                <a:lnTo>
                  <a:pt x="93345" y="1542834"/>
                </a:lnTo>
                <a:lnTo>
                  <a:pt x="115938" y="1579460"/>
                </a:lnTo>
                <a:lnTo>
                  <a:pt x="140728" y="1615033"/>
                </a:lnTo>
                <a:lnTo>
                  <a:pt x="167627" y="1649476"/>
                </a:lnTo>
                <a:lnTo>
                  <a:pt x="196570" y="1682737"/>
                </a:lnTo>
                <a:lnTo>
                  <a:pt x="227495" y="1714728"/>
                </a:lnTo>
                <a:lnTo>
                  <a:pt x="260324" y="1745399"/>
                </a:lnTo>
                <a:lnTo>
                  <a:pt x="294995" y="1774698"/>
                </a:lnTo>
                <a:lnTo>
                  <a:pt x="331419" y="1802549"/>
                </a:lnTo>
                <a:lnTo>
                  <a:pt x="369544" y="1828888"/>
                </a:lnTo>
                <a:lnTo>
                  <a:pt x="409282" y="1853653"/>
                </a:lnTo>
                <a:lnTo>
                  <a:pt x="450570" y="1876793"/>
                </a:lnTo>
                <a:lnTo>
                  <a:pt x="493344" y="1898218"/>
                </a:lnTo>
                <a:lnTo>
                  <a:pt x="537514" y="1917903"/>
                </a:lnTo>
                <a:lnTo>
                  <a:pt x="583031" y="1935746"/>
                </a:lnTo>
                <a:lnTo>
                  <a:pt x="629805" y="1951710"/>
                </a:lnTo>
                <a:lnTo>
                  <a:pt x="677786" y="1965718"/>
                </a:lnTo>
                <a:lnTo>
                  <a:pt x="726871" y="1977707"/>
                </a:lnTo>
                <a:lnTo>
                  <a:pt x="777024" y="1987626"/>
                </a:lnTo>
                <a:lnTo>
                  <a:pt x="828154" y="1995411"/>
                </a:lnTo>
                <a:lnTo>
                  <a:pt x="880186" y="2000973"/>
                </a:lnTo>
                <a:lnTo>
                  <a:pt x="933056" y="2004275"/>
                </a:lnTo>
                <a:lnTo>
                  <a:pt x="984453" y="2005253"/>
                </a:lnTo>
                <a:lnTo>
                  <a:pt x="1035240" y="2004021"/>
                </a:lnTo>
                <a:lnTo>
                  <a:pt x="1085342" y="2000631"/>
                </a:lnTo>
                <a:lnTo>
                  <a:pt x="1134681" y="1995157"/>
                </a:lnTo>
                <a:lnTo>
                  <a:pt x="1183208" y="1987638"/>
                </a:lnTo>
                <a:lnTo>
                  <a:pt x="1230833" y="1978139"/>
                </a:lnTo>
                <a:lnTo>
                  <a:pt x="1277505" y="1966696"/>
                </a:lnTo>
                <a:lnTo>
                  <a:pt x="1323149" y="1953374"/>
                </a:lnTo>
                <a:lnTo>
                  <a:pt x="1367701" y="1938223"/>
                </a:lnTo>
                <a:lnTo>
                  <a:pt x="1411084" y="1921294"/>
                </a:lnTo>
                <a:lnTo>
                  <a:pt x="1453870" y="1902498"/>
                </a:lnTo>
                <a:lnTo>
                  <a:pt x="1495310" y="1881847"/>
                </a:lnTo>
                <a:lnTo>
                  <a:pt x="1532140" y="1905901"/>
                </a:lnTo>
                <a:lnTo>
                  <a:pt x="1572310" y="1925713"/>
                </a:lnTo>
                <a:lnTo>
                  <a:pt x="1615414" y="1940928"/>
                </a:lnTo>
                <a:lnTo>
                  <a:pt x="1661071" y="1951126"/>
                </a:lnTo>
                <a:lnTo>
                  <a:pt x="1708848" y="1955914"/>
                </a:lnTo>
                <a:lnTo>
                  <a:pt x="1725015" y="1956257"/>
                </a:lnTo>
                <a:lnTo>
                  <a:pt x="1741043" y="1955774"/>
                </a:lnTo>
                <a:lnTo>
                  <a:pt x="1792554" y="1950415"/>
                </a:lnTo>
                <a:lnTo>
                  <a:pt x="1841614" y="1938655"/>
                </a:lnTo>
                <a:lnTo>
                  <a:pt x="1887677" y="1920976"/>
                </a:lnTo>
                <a:lnTo>
                  <a:pt x="1930158" y="1897824"/>
                </a:lnTo>
                <a:lnTo>
                  <a:pt x="1968512" y="1869681"/>
                </a:lnTo>
                <a:lnTo>
                  <a:pt x="2002167" y="1837004"/>
                </a:lnTo>
                <a:lnTo>
                  <a:pt x="2030564" y="1800263"/>
                </a:lnTo>
                <a:lnTo>
                  <a:pt x="2032635" y="1796910"/>
                </a:lnTo>
                <a:lnTo>
                  <a:pt x="2040432" y="1800364"/>
                </a:lnTo>
                <a:lnTo>
                  <a:pt x="2052866" y="1804682"/>
                </a:lnTo>
                <a:lnTo>
                  <a:pt x="2065312" y="1808480"/>
                </a:lnTo>
                <a:lnTo>
                  <a:pt x="2077796" y="1811858"/>
                </a:lnTo>
                <a:lnTo>
                  <a:pt x="2090318" y="1814893"/>
                </a:lnTo>
                <a:lnTo>
                  <a:pt x="2107933" y="1861350"/>
                </a:lnTo>
                <a:lnTo>
                  <a:pt x="2129955" y="1905863"/>
                </a:lnTo>
                <a:lnTo>
                  <a:pt x="2156231" y="1948078"/>
                </a:lnTo>
                <a:lnTo>
                  <a:pt x="2186622" y="1987664"/>
                </a:lnTo>
                <a:lnTo>
                  <a:pt x="2220950" y="2024240"/>
                </a:lnTo>
                <a:lnTo>
                  <a:pt x="2259088" y="2057476"/>
                </a:lnTo>
                <a:lnTo>
                  <a:pt x="2300871" y="2087016"/>
                </a:lnTo>
                <a:lnTo>
                  <a:pt x="2346147" y="2112505"/>
                </a:lnTo>
                <a:lnTo>
                  <a:pt x="2394762" y="2133587"/>
                </a:lnTo>
                <a:lnTo>
                  <a:pt x="2441473" y="2148497"/>
                </a:lnTo>
                <a:lnTo>
                  <a:pt x="2488501" y="2158695"/>
                </a:lnTo>
                <a:lnTo>
                  <a:pt x="2535605" y="2164283"/>
                </a:lnTo>
                <a:lnTo>
                  <a:pt x="2582481" y="2165400"/>
                </a:lnTo>
                <a:lnTo>
                  <a:pt x="2628874" y="2162187"/>
                </a:lnTo>
                <a:lnTo>
                  <a:pt x="2674518" y="2154771"/>
                </a:lnTo>
                <a:lnTo>
                  <a:pt x="2719108" y="2143264"/>
                </a:lnTo>
                <a:lnTo>
                  <a:pt x="2762402" y="2127821"/>
                </a:lnTo>
                <a:lnTo>
                  <a:pt x="2804109" y="2108555"/>
                </a:lnTo>
                <a:lnTo>
                  <a:pt x="2843961" y="2085594"/>
                </a:lnTo>
                <a:lnTo>
                  <a:pt x="2881680" y="2059089"/>
                </a:lnTo>
                <a:lnTo>
                  <a:pt x="2920758" y="2094014"/>
                </a:lnTo>
                <a:lnTo>
                  <a:pt x="2963710" y="2125078"/>
                </a:lnTo>
                <a:lnTo>
                  <a:pt x="3010420" y="2151824"/>
                </a:lnTo>
                <a:lnTo>
                  <a:pt x="3060776" y="2173808"/>
                </a:lnTo>
                <a:lnTo>
                  <a:pt x="3107448" y="2188743"/>
                </a:lnTo>
                <a:lnTo>
                  <a:pt x="3154451" y="2198992"/>
                </a:lnTo>
                <a:lnTo>
                  <a:pt x="3201530" y="2204682"/>
                </a:lnTo>
                <a:lnTo>
                  <a:pt x="3248406" y="2205926"/>
                </a:lnTo>
                <a:lnTo>
                  <a:pt x="3294799" y="2202865"/>
                </a:lnTo>
                <a:lnTo>
                  <a:pt x="3340443" y="2195614"/>
                </a:lnTo>
                <a:lnTo>
                  <a:pt x="3385070" y="2184311"/>
                </a:lnTo>
                <a:lnTo>
                  <a:pt x="3428390" y="2169058"/>
                </a:lnTo>
                <a:lnTo>
                  <a:pt x="3470135" y="2150008"/>
                </a:lnTo>
                <a:lnTo>
                  <a:pt x="3510038" y="2127262"/>
                </a:lnTo>
                <a:lnTo>
                  <a:pt x="3547808" y="2100961"/>
                </a:lnTo>
                <a:lnTo>
                  <a:pt x="3583190" y="2071230"/>
                </a:lnTo>
                <a:lnTo>
                  <a:pt x="3615906" y="2038172"/>
                </a:lnTo>
                <a:lnTo>
                  <a:pt x="3645674" y="2001939"/>
                </a:lnTo>
                <a:lnTo>
                  <a:pt x="3672217" y="1962645"/>
                </a:lnTo>
                <a:lnTo>
                  <a:pt x="3695281" y="1920417"/>
                </a:lnTo>
                <a:lnTo>
                  <a:pt x="3714559" y="1875383"/>
                </a:lnTo>
                <a:lnTo>
                  <a:pt x="3719258" y="1860346"/>
                </a:lnTo>
                <a:lnTo>
                  <a:pt x="3721709" y="1852879"/>
                </a:lnTo>
                <a:lnTo>
                  <a:pt x="3728809" y="1852206"/>
                </a:lnTo>
                <a:lnTo>
                  <a:pt x="3757955" y="1872195"/>
                </a:lnTo>
                <a:lnTo>
                  <a:pt x="3788664" y="1890382"/>
                </a:lnTo>
                <a:lnTo>
                  <a:pt x="3854767" y="1920621"/>
                </a:lnTo>
                <a:lnTo>
                  <a:pt x="3899979" y="1935226"/>
                </a:lnTo>
                <a:lnTo>
                  <a:pt x="3945521" y="1945538"/>
                </a:lnTo>
                <a:lnTo>
                  <a:pt x="3991152" y="1951659"/>
                </a:lnTo>
                <a:lnTo>
                  <a:pt x="4036631" y="1953691"/>
                </a:lnTo>
                <a:lnTo>
                  <a:pt x="4081729" y="1951761"/>
                </a:lnTo>
                <a:lnTo>
                  <a:pt x="4126204" y="1945970"/>
                </a:lnTo>
                <a:lnTo>
                  <a:pt x="4169829" y="1936432"/>
                </a:lnTo>
                <a:lnTo>
                  <a:pt x="4212361" y="1923237"/>
                </a:lnTo>
                <a:lnTo>
                  <a:pt x="4253560" y="1906498"/>
                </a:lnTo>
                <a:lnTo>
                  <a:pt x="4293197" y="1886343"/>
                </a:lnTo>
                <a:lnTo>
                  <a:pt x="4331030" y="1862848"/>
                </a:lnTo>
                <a:lnTo>
                  <a:pt x="4366831" y="1836153"/>
                </a:lnTo>
                <a:lnTo>
                  <a:pt x="4400347" y="1806346"/>
                </a:lnTo>
                <a:lnTo>
                  <a:pt x="4431347" y="1773542"/>
                </a:lnTo>
                <a:lnTo>
                  <a:pt x="4459605" y="1737842"/>
                </a:lnTo>
                <a:lnTo>
                  <a:pt x="4484878" y="1699374"/>
                </a:lnTo>
                <a:lnTo>
                  <a:pt x="4506938" y="1658213"/>
                </a:lnTo>
                <a:lnTo>
                  <a:pt x="4525518" y="1614500"/>
                </a:lnTo>
                <a:lnTo>
                  <a:pt x="4540809" y="1566773"/>
                </a:lnTo>
                <a:lnTo>
                  <a:pt x="4551299" y="1518691"/>
                </a:lnTo>
                <a:lnTo>
                  <a:pt x="4557153" y="1470545"/>
                </a:lnTo>
                <a:lnTo>
                  <a:pt x="4558474" y="1422603"/>
                </a:lnTo>
                <a:close/>
              </a:path>
            </a:pathLst>
          </a:custGeom>
          <a:solidFill>
            <a:srgbClr val="FFFFFF"/>
          </a:solidFill>
        </p:spPr>
        <p:txBody>
          <a:bodyPr wrap="square" lIns="0" tIns="0" rIns="0" bIns="0" rtlCol="0"/>
          <a:lstStyle/>
          <a:p>
            <a:endParaRPr/>
          </a:p>
        </p:txBody>
      </p:sp>
      <p:sp>
        <p:nvSpPr>
          <p:cNvPr id="7" name="object 7"/>
          <p:cNvSpPr txBox="1">
            <a:spLocks noGrp="1"/>
          </p:cNvSpPr>
          <p:nvPr>
            <p:ph type="title"/>
          </p:nvPr>
        </p:nvSpPr>
        <p:spPr>
          <a:xfrm>
            <a:off x="1272435" y="1815950"/>
            <a:ext cx="4673976" cy="1243930"/>
          </a:xfrm>
          <a:prstGeom prst="rect">
            <a:avLst/>
          </a:prstGeom>
        </p:spPr>
        <p:txBody>
          <a:bodyPr vert="horz" wrap="square" lIns="0" tIns="12700" rIns="0" bIns="0" rtlCol="0">
            <a:spAutoFit/>
          </a:bodyPr>
          <a:lstStyle/>
          <a:p>
            <a:pPr marL="709295" marR="5080" indent="-361315">
              <a:lnSpc>
                <a:spcPct val="100000"/>
              </a:lnSpc>
              <a:spcBef>
                <a:spcPts val="100"/>
              </a:spcBef>
            </a:pPr>
            <a:r>
              <a:rPr lang="en-GB"/>
              <a:t>Meet the Apprentice….</a:t>
            </a:r>
            <a:endParaRPr spc="-10"/>
          </a:p>
        </p:txBody>
      </p:sp>
      <p:sp>
        <p:nvSpPr>
          <p:cNvPr id="8" name="object 8"/>
          <p:cNvSpPr txBox="1"/>
          <p:nvPr/>
        </p:nvSpPr>
        <p:spPr>
          <a:xfrm>
            <a:off x="2210880" y="3931617"/>
            <a:ext cx="10118089" cy="3021340"/>
          </a:xfrm>
          <a:prstGeom prst="rect">
            <a:avLst/>
          </a:prstGeom>
        </p:spPr>
        <p:txBody>
          <a:bodyPr vert="horz" wrap="square" lIns="0" tIns="127000" rIns="0" bIns="0" rtlCol="0">
            <a:spAutoFit/>
          </a:bodyPr>
          <a:lstStyle/>
          <a:p>
            <a:pPr marL="12700">
              <a:spcBef>
                <a:spcPts val="900"/>
              </a:spcBef>
              <a:tabLst>
                <a:tab pos="247015" algn="l"/>
              </a:tabLst>
            </a:pPr>
            <a:endParaRPr lang="en-GB" sz="3200" b="1" spc="-10">
              <a:solidFill>
                <a:schemeClr val="bg1"/>
              </a:solidFill>
              <a:latin typeface="Calibri" pitchFamily="34" charset="0"/>
              <a:cs typeface="Calibri" pitchFamily="34" charset="0"/>
            </a:endParaRPr>
          </a:p>
          <a:p>
            <a:pPr marL="12700">
              <a:spcBef>
                <a:spcPts val="900"/>
              </a:spcBef>
              <a:tabLst>
                <a:tab pos="247015" algn="l"/>
              </a:tabLst>
            </a:pPr>
            <a:endParaRPr lang="en-GB" sz="3200" b="1" spc="-10">
              <a:solidFill>
                <a:srgbClr val="FFFFFF"/>
              </a:solidFill>
              <a:latin typeface="Proxima Nova Rg"/>
              <a:cs typeface="Proxima Nova Rg"/>
            </a:endParaRPr>
          </a:p>
          <a:p>
            <a:pPr marL="12700">
              <a:spcBef>
                <a:spcPts val="900"/>
              </a:spcBef>
              <a:tabLst>
                <a:tab pos="247015" algn="l"/>
              </a:tabLst>
            </a:pPr>
            <a:endParaRPr lang="en-GB" sz="3200" b="1" spc="-10">
              <a:solidFill>
                <a:srgbClr val="FFFFFF"/>
              </a:solidFill>
              <a:latin typeface="Proxima Nova Rg"/>
              <a:cs typeface="Proxima Nova Rg"/>
            </a:endParaRPr>
          </a:p>
          <a:p>
            <a:pPr marL="12700">
              <a:spcBef>
                <a:spcPts val="900"/>
              </a:spcBef>
              <a:tabLst>
                <a:tab pos="247015" algn="l"/>
              </a:tabLst>
            </a:pPr>
            <a:endParaRPr lang="en-US" sz="3200">
              <a:cs typeface="Calibri"/>
            </a:endParaRPr>
          </a:p>
          <a:p>
            <a:pPr marL="247015" indent="-234315">
              <a:lnSpc>
                <a:spcPct val="100000"/>
              </a:lnSpc>
              <a:spcBef>
                <a:spcPts val="900"/>
              </a:spcBef>
              <a:buChar char="•"/>
              <a:tabLst>
                <a:tab pos="247015" algn="l"/>
              </a:tabLst>
            </a:pPr>
            <a:endParaRPr sz="3000">
              <a:latin typeface="Proxima Nova Rg"/>
              <a:cs typeface="Proxima Nova Rg"/>
            </a:endParaRPr>
          </a:p>
        </p:txBody>
      </p:sp>
      <p:grpSp>
        <p:nvGrpSpPr>
          <p:cNvPr id="57" name="object 10">
            <a:extLst>
              <a:ext uri="{FF2B5EF4-FFF2-40B4-BE49-F238E27FC236}">
                <a16:creationId xmlns:a16="http://schemas.microsoft.com/office/drawing/2014/main" id="{987347A9-D34E-41C3-B1EF-8295ABF64366}"/>
              </a:ext>
            </a:extLst>
          </p:cNvPr>
          <p:cNvGrpSpPr/>
          <p:nvPr/>
        </p:nvGrpSpPr>
        <p:grpSpPr>
          <a:xfrm>
            <a:off x="10863474" y="7358102"/>
            <a:ext cx="1995558" cy="2395498"/>
            <a:chOff x="11002757" y="7356673"/>
            <a:chExt cx="1995558" cy="2395498"/>
          </a:xfrm>
        </p:grpSpPr>
        <p:sp>
          <p:nvSpPr>
            <p:cNvPr id="58" name="object 11">
              <a:extLst>
                <a:ext uri="{FF2B5EF4-FFF2-40B4-BE49-F238E27FC236}">
                  <a16:creationId xmlns:a16="http://schemas.microsoft.com/office/drawing/2014/main" id="{9B13CDFB-66D0-48C9-9406-8517BAFE7679}"/>
                </a:ext>
              </a:extLst>
            </p:cNvPr>
            <p:cNvSpPr/>
            <p:nvPr/>
          </p:nvSpPr>
          <p:spPr>
            <a:xfrm>
              <a:off x="11495350" y="8682554"/>
              <a:ext cx="1448435" cy="1069340"/>
            </a:xfrm>
            <a:custGeom>
              <a:avLst/>
              <a:gdLst/>
              <a:ahLst/>
              <a:cxnLst/>
              <a:rect l="l" t="t" r="r" b="b"/>
              <a:pathLst>
                <a:path w="1448434" h="1069340">
                  <a:moveTo>
                    <a:pt x="1115872" y="0"/>
                  </a:moveTo>
                  <a:lnTo>
                    <a:pt x="0" y="346557"/>
                  </a:lnTo>
                  <a:lnTo>
                    <a:pt x="224375" y="1069013"/>
                  </a:lnTo>
                  <a:lnTo>
                    <a:pt x="1447875" y="1069013"/>
                  </a:lnTo>
                  <a:lnTo>
                    <a:pt x="1115872" y="0"/>
                  </a:lnTo>
                  <a:close/>
                </a:path>
              </a:pathLst>
            </a:custGeom>
            <a:solidFill>
              <a:srgbClr val="FFFFFF"/>
            </a:solidFill>
          </p:spPr>
          <p:txBody>
            <a:bodyPr wrap="square" lIns="0" tIns="0" rIns="0" bIns="0" rtlCol="0"/>
            <a:lstStyle/>
            <a:p>
              <a:endParaRPr/>
            </a:p>
          </p:txBody>
        </p:sp>
        <p:sp>
          <p:nvSpPr>
            <p:cNvPr id="59" name="object 12">
              <a:extLst>
                <a:ext uri="{FF2B5EF4-FFF2-40B4-BE49-F238E27FC236}">
                  <a16:creationId xmlns:a16="http://schemas.microsoft.com/office/drawing/2014/main" id="{5F2796E0-0BB4-4DE1-8FEF-FE380153B531}"/>
                </a:ext>
              </a:extLst>
            </p:cNvPr>
            <p:cNvSpPr/>
            <p:nvPr/>
          </p:nvSpPr>
          <p:spPr>
            <a:xfrm>
              <a:off x="12122963" y="9575495"/>
              <a:ext cx="588645" cy="176530"/>
            </a:xfrm>
            <a:custGeom>
              <a:avLst/>
              <a:gdLst/>
              <a:ahLst/>
              <a:cxnLst/>
              <a:rect l="l" t="t" r="r" b="b"/>
              <a:pathLst>
                <a:path w="588645" h="176529">
                  <a:moveTo>
                    <a:pt x="12" y="176072"/>
                  </a:moveTo>
                  <a:close/>
                </a:path>
                <a:path w="588645" h="176529">
                  <a:moveTo>
                    <a:pt x="588556" y="176072"/>
                  </a:moveTo>
                  <a:lnTo>
                    <a:pt x="546163" y="0"/>
                  </a:lnTo>
                  <a:lnTo>
                    <a:pt x="349453" y="76238"/>
                  </a:lnTo>
                  <a:lnTo>
                    <a:pt x="388137" y="176072"/>
                  </a:lnTo>
                  <a:lnTo>
                    <a:pt x="588556" y="176072"/>
                  </a:lnTo>
                  <a:close/>
                </a:path>
              </a:pathLst>
            </a:custGeom>
            <a:solidFill>
              <a:srgbClr val="24211F"/>
            </a:solidFill>
          </p:spPr>
          <p:txBody>
            <a:bodyPr wrap="square" lIns="0" tIns="0" rIns="0" bIns="0" rtlCol="0"/>
            <a:lstStyle/>
            <a:p>
              <a:endParaRPr/>
            </a:p>
          </p:txBody>
        </p:sp>
        <p:sp>
          <p:nvSpPr>
            <p:cNvPr id="60" name="object 13">
              <a:extLst>
                <a:ext uri="{FF2B5EF4-FFF2-40B4-BE49-F238E27FC236}">
                  <a16:creationId xmlns:a16="http://schemas.microsoft.com/office/drawing/2014/main" id="{6C3F2CB6-D04F-4CA5-B1B4-CB02F20070A2}"/>
                </a:ext>
              </a:extLst>
            </p:cNvPr>
            <p:cNvSpPr/>
            <p:nvPr/>
          </p:nvSpPr>
          <p:spPr>
            <a:xfrm>
              <a:off x="11257693" y="7843116"/>
              <a:ext cx="1330960" cy="1186180"/>
            </a:xfrm>
            <a:custGeom>
              <a:avLst/>
              <a:gdLst/>
              <a:ahLst/>
              <a:cxnLst/>
              <a:rect l="l" t="t" r="r" b="b"/>
              <a:pathLst>
                <a:path w="1330959" h="1186179">
                  <a:moveTo>
                    <a:pt x="1065491" y="0"/>
                  </a:moveTo>
                  <a:lnTo>
                    <a:pt x="0" y="330911"/>
                  </a:lnTo>
                  <a:lnTo>
                    <a:pt x="265430" y="1185621"/>
                  </a:lnTo>
                  <a:lnTo>
                    <a:pt x="1330947" y="854710"/>
                  </a:lnTo>
                  <a:lnTo>
                    <a:pt x="1065491" y="0"/>
                  </a:lnTo>
                  <a:close/>
                </a:path>
              </a:pathLst>
            </a:custGeom>
            <a:solidFill>
              <a:srgbClr val="F8D9B6"/>
            </a:solidFill>
          </p:spPr>
          <p:txBody>
            <a:bodyPr wrap="square" lIns="0" tIns="0" rIns="0" bIns="0" rtlCol="0"/>
            <a:lstStyle/>
            <a:p>
              <a:endParaRPr/>
            </a:p>
          </p:txBody>
        </p:sp>
        <p:sp>
          <p:nvSpPr>
            <p:cNvPr id="61" name="object 14">
              <a:extLst>
                <a:ext uri="{FF2B5EF4-FFF2-40B4-BE49-F238E27FC236}">
                  <a16:creationId xmlns:a16="http://schemas.microsoft.com/office/drawing/2014/main" id="{382ACBC6-412C-463F-9B02-2FC0A38B7F92}"/>
                </a:ext>
              </a:extLst>
            </p:cNvPr>
            <p:cNvSpPr/>
            <p:nvPr/>
          </p:nvSpPr>
          <p:spPr>
            <a:xfrm>
              <a:off x="11629619" y="8725382"/>
              <a:ext cx="843915" cy="474345"/>
            </a:xfrm>
            <a:custGeom>
              <a:avLst/>
              <a:gdLst/>
              <a:ahLst/>
              <a:cxnLst/>
              <a:rect l="l" t="t" r="r" b="b"/>
              <a:pathLst>
                <a:path w="843915" h="474345">
                  <a:moveTo>
                    <a:pt x="418439" y="473760"/>
                  </a:moveTo>
                  <a:lnTo>
                    <a:pt x="361251" y="237299"/>
                  </a:lnTo>
                  <a:lnTo>
                    <a:pt x="336486" y="157530"/>
                  </a:lnTo>
                  <a:lnTo>
                    <a:pt x="0" y="262039"/>
                  </a:lnTo>
                  <a:lnTo>
                    <a:pt x="418439" y="473760"/>
                  </a:lnTo>
                  <a:close/>
                </a:path>
                <a:path w="843915" h="474345">
                  <a:moveTo>
                    <a:pt x="843775" y="0"/>
                  </a:moveTo>
                  <a:lnTo>
                    <a:pt x="510844" y="103403"/>
                  </a:lnTo>
                  <a:lnTo>
                    <a:pt x="535609" y="183159"/>
                  </a:lnTo>
                  <a:lnTo>
                    <a:pt x="622376" y="410438"/>
                  </a:lnTo>
                  <a:lnTo>
                    <a:pt x="843775" y="0"/>
                  </a:lnTo>
                  <a:close/>
                </a:path>
              </a:pathLst>
            </a:custGeom>
            <a:solidFill>
              <a:srgbClr val="EDECED"/>
            </a:solidFill>
          </p:spPr>
          <p:txBody>
            <a:bodyPr wrap="square" lIns="0" tIns="0" rIns="0" bIns="0" rtlCol="0"/>
            <a:lstStyle/>
            <a:p>
              <a:endParaRPr/>
            </a:p>
          </p:txBody>
        </p:sp>
        <p:sp>
          <p:nvSpPr>
            <p:cNvPr id="62" name="object 15">
              <a:extLst>
                <a:ext uri="{FF2B5EF4-FFF2-40B4-BE49-F238E27FC236}">
                  <a16:creationId xmlns:a16="http://schemas.microsoft.com/office/drawing/2014/main" id="{EAE6010C-6595-4529-B591-4E171EF66A14}"/>
                </a:ext>
              </a:extLst>
            </p:cNvPr>
            <p:cNvSpPr/>
            <p:nvPr/>
          </p:nvSpPr>
          <p:spPr>
            <a:xfrm>
              <a:off x="11966121" y="8828773"/>
              <a:ext cx="199390" cy="133985"/>
            </a:xfrm>
            <a:custGeom>
              <a:avLst/>
              <a:gdLst/>
              <a:ahLst/>
              <a:cxnLst/>
              <a:rect l="l" t="t" r="r" b="b"/>
              <a:pathLst>
                <a:path w="199390" h="133984">
                  <a:moveTo>
                    <a:pt x="174345" y="0"/>
                  </a:moveTo>
                  <a:lnTo>
                    <a:pt x="0" y="54140"/>
                  </a:lnTo>
                  <a:lnTo>
                    <a:pt x="24777" y="133908"/>
                  </a:lnTo>
                  <a:lnTo>
                    <a:pt x="111937" y="106832"/>
                  </a:lnTo>
                  <a:lnTo>
                    <a:pt x="199110" y="79756"/>
                  </a:lnTo>
                  <a:lnTo>
                    <a:pt x="174345" y="0"/>
                  </a:lnTo>
                  <a:close/>
                </a:path>
              </a:pathLst>
            </a:custGeom>
            <a:solidFill>
              <a:srgbClr val="644675"/>
            </a:solidFill>
          </p:spPr>
          <p:txBody>
            <a:bodyPr wrap="square" lIns="0" tIns="0" rIns="0" bIns="0" rtlCol="0"/>
            <a:lstStyle/>
            <a:p>
              <a:endParaRPr/>
            </a:p>
          </p:txBody>
        </p:sp>
        <p:sp>
          <p:nvSpPr>
            <p:cNvPr id="63" name="object 16">
              <a:extLst>
                <a:ext uri="{FF2B5EF4-FFF2-40B4-BE49-F238E27FC236}">
                  <a16:creationId xmlns:a16="http://schemas.microsoft.com/office/drawing/2014/main" id="{CB6FDFBD-A58D-4797-A4DC-84601D896714}"/>
                </a:ext>
              </a:extLst>
            </p:cNvPr>
            <p:cNvSpPr/>
            <p:nvPr/>
          </p:nvSpPr>
          <p:spPr>
            <a:xfrm>
              <a:off x="11990901" y="8908534"/>
              <a:ext cx="383540" cy="714375"/>
            </a:xfrm>
            <a:custGeom>
              <a:avLst/>
              <a:gdLst/>
              <a:ahLst/>
              <a:cxnLst/>
              <a:rect l="l" t="t" r="r" b="b"/>
              <a:pathLst>
                <a:path w="383540" h="714375">
                  <a:moveTo>
                    <a:pt x="174332" y="0"/>
                  </a:moveTo>
                  <a:lnTo>
                    <a:pt x="0" y="54140"/>
                  </a:lnTo>
                  <a:lnTo>
                    <a:pt x="143497" y="632091"/>
                  </a:lnTo>
                  <a:lnTo>
                    <a:pt x="302691" y="714222"/>
                  </a:lnTo>
                  <a:lnTo>
                    <a:pt x="383413" y="555498"/>
                  </a:lnTo>
                  <a:lnTo>
                    <a:pt x="174332" y="0"/>
                  </a:lnTo>
                  <a:close/>
                </a:path>
              </a:pathLst>
            </a:custGeom>
            <a:solidFill>
              <a:srgbClr val="B180B7"/>
            </a:solidFill>
          </p:spPr>
          <p:txBody>
            <a:bodyPr wrap="square" lIns="0" tIns="0" rIns="0" bIns="0" rtlCol="0"/>
            <a:lstStyle/>
            <a:p>
              <a:endParaRPr/>
            </a:p>
          </p:txBody>
        </p:sp>
        <p:sp>
          <p:nvSpPr>
            <p:cNvPr id="64" name="object 17">
              <a:extLst>
                <a:ext uri="{FF2B5EF4-FFF2-40B4-BE49-F238E27FC236}">
                  <a16:creationId xmlns:a16="http://schemas.microsoft.com/office/drawing/2014/main" id="{1A405F78-1775-4790-9600-2AA68BEFEB63}"/>
                </a:ext>
              </a:extLst>
            </p:cNvPr>
            <p:cNvSpPr/>
            <p:nvPr/>
          </p:nvSpPr>
          <p:spPr>
            <a:xfrm>
              <a:off x="11658117" y="8745778"/>
              <a:ext cx="790575" cy="346710"/>
            </a:xfrm>
            <a:custGeom>
              <a:avLst/>
              <a:gdLst/>
              <a:ahLst/>
              <a:cxnLst/>
              <a:rect l="l" t="t" r="r" b="b"/>
              <a:pathLst>
                <a:path w="790575" h="346709">
                  <a:moveTo>
                    <a:pt x="391604" y="98615"/>
                  </a:moveTo>
                  <a:lnTo>
                    <a:pt x="0" y="220230"/>
                  </a:lnTo>
                  <a:lnTo>
                    <a:pt x="206819" y="346100"/>
                  </a:lnTo>
                  <a:lnTo>
                    <a:pt x="391604" y="98615"/>
                  </a:lnTo>
                  <a:close/>
                </a:path>
                <a:path w="790575" h="346709">
                  <a:moveTo>
                    <a:pt x="790359" y="0"/>
                  </a:moveTo>
                  <a:lnTo>
                    <a:pt x="398754" y="121615"/>
                  </a:lnTo>
                  <a:lnTo>
                    <a:pt x="672515" y="160642"/>
                  </a:lnTo>
                  <a:lnTo>
                    <a:pt x="790359" y="0"/>
                  </a:lnTo>
                  <a:close/>
                </a:path>
              </a:pathLst>
            </a:custGeom>
            <a:solidFill>
              <a:srgbClr val="FFFFFF"/>
            </a:solidFill>
          </p:spPr>
          <p:txBody>
            <a:bodyPr wrap="square" lIns="0" tIns="0" rIns="0" bIns="0" rtlCol="0"/>
            <a:lstStyle/>
            <a:p>
              <a:endParaRPr/>
            </a:p>
          </p:txBody>
        </p:sp>
        <p:sp>
          <p:nvSpPr>
            <p:cNvPr id="65" name="object 18">
              <a:extLst>
                <a:ext uri="{FF2B5EF4-FFF2-40B4-BE49-F238E27FC236}">
                  <a16:creationId xmlns:a16="http://schemas.microsoft.com/office/drawing/2014/main" id="{673B39E3-3BFC-4509-82F8-8659580DA7C8}"/>
                </a:ext>
              </a:extLst>
            </p:cNvPr>
            <p:cNvSpPr/>
            <p:nvPr/>
          </p:nvSpPr>
          <p:spPr>
            <a:xfrm>
              <a:off x="11526978" y="8433754"/>
              <a:ext cx="96697" cy="95237"/>
            </a:xfrm>
            <a:prstGeom prst="rect">
              <a:avLst/>
            </a:prstGeom>
            <a:blipFill>
              <a:blip r:embed="rId5" cstate="print"/>
              <a:stretch>
                <a:fillRect/>
              </a:stretch>
            </a:blipFill>
          </p:spPr>
          <p:txBody>
            <a:bodyPr wrap="square" lIns="0" tIns="0" rIns="0" bIns="0" rtlCol="0"/>
            <a:lstStyle/>
            <a:p>
              <a:endParaRPr/>
            </a:p>
          </p:txBody>
        </p:sp>
        <p:sp>
          <p:nvSpPr>
            <p:cNvPr id="66" name="object 19">
              <a:extLst>
                <a:ext uri="{FF2B5EF4-FFF2-40B4-BE49-F238E27FC236}">
                  <a16:creationId xmlns:a16="http://schemas.microsoft.com/office/drawing/2014/main" id="{9727AAC9-BA08-451E-AB65-B651C9C3F467}"/>
                </a:ext>
              </a:extLst>
            </p:cNvPr>
            <p:cNvSpPr/>
            <p:nvPr/>
          </p:nvSpPr>
          <p:spPr>
            <a:xfrm>
              <a:off x="12219815" y="8218584"/>
              <a:ext cx="96695" cy="95239"/>
            </a:xfrm>
            <a:prstGeom prst="rect">
              <a:avLst/>
            </a:prstGeom>
            <a:blipFill>
              <a:blip r:embed="rId6" cstate="print"/>
              <a:stretch>
                <a:fillRect/>
              </a:stretch>
            </a:blipFill>
          </p:spPr>
          <p:txBody>
            <a:bodyPr wrap="square" lIns="0" tIns="0" rIns="0" bIns="0" rtlCol="0"/>
            <a:lstStyle/>
            <a:p>
              <a:endParaRPr/>
            </a:p>
          </p:txBody>
        </p:sp>
        <p:sp>
          <p:nvSpPr>
            <p:cNvPr id="67" name="object 20">
              <a:extLst>
                <a:ext uri="{FF2B5EF4-FFF2-40B4-BE49-F238E27FC236}">
                  <a16:creationId xmlns:a16="http://schemas.microsoft.com/office/drawing/2014/main" id="{55B4B269-B34C-4E21-B493-3EC1DEAD2F79}"/>
                </a:ext>
              </a:extLst>
            </p:cNvPr>
            <p:cNvSpPr/>
            <p:nvPr/>
          </p:nvSpPr>
          <p:spPr>
            <a:xfrm>
              <a:off x="12095572" y="9511470"/>
              <a:ext cx="847725" cy="240665"/>
            </a:xfrm>
            <a:custGeom>
              <a:avLst/>
              <a:gdLst/>
              <a:ahLst/>
              <a:cxnLst/>
              <a:rect l="l" t="t" r="r" b="b"/>
              <a:pathLst>
                <a:path w="847725" h="240665">
                  <a:moveTo>
                    <a:pt x="773092" y="0"/>
                  </a:moveTo>
                  <a:lnTo>
                    <a:pt x="0" y="240097"/>
                  </a:lnTo>
                  <a:lnTo>
                    <a:pt x="847654" y="240097"/>
                  </a:lnTo>
                  <a:lnTo>
                    <a:pt x="773092" y="0"/>
                  </a:lnTo>
                  <a:close/>
                </a:path>
              </a:pathLst>
            </a:custGeom>
            <a:solidFill>
              <a:srgbClr val="24211F"/>
            </a:solidFill>
          </p:spPr>
          <p:txBody>
            <a:bodyPr wrap="square" lIns="0" tIns="0" rIns="0" bIns="0" rtlCol="0"/>
            <a:lstStyle/>
            <a:p>
              <a:endParaRPr/>
            </a:p>
          </p:txBody>
        </p:sp>
        <p:sp>
          <p:nvSpPr>
            <p:cNvPr id="68" name="object 21">
              <a:extLst>
                <a:ext uri="{FF2B5EF4-FFF2-40B4-BE49-F238E27FC236}">
                  <a16:creationId xmlns:a16="http://schemas.microsoft.com/office/drawing/2014/main" id="{5255B4D9-A7EB-4549-84EA-7DB841274CC3}"/>
                </a:ext>
              </a:extLst>
            </p:cNvPr>
            <p:cNvSpPr/>
            <p:nvPr/>
          </p:nvSpPr>
          <p:spPr>
            <a:xfrm>
              <a:off x="11002757" y="7356673"/>
              <a:ext cx="1423035" cy="1141730"/>
            </a:xfrm>
            <a:custGeom>
              <a:avLst/>
              <a:gdLst/>
              <a:ahLst/>
              <a:cxnLst/>
              <a:rect l="l" t="t" r="r" b="b"/>
              <a:pathLst>
                <a:path w="1423034" h="1141729">
                  <a:moveTo>
                    <a:pt x="955192" y="0"/>
                  </a:moveTo>
                  <a:lnTo>
                    <a:pt x="611733" y="394068"/>
                  </a:lnTo>
                  <a:lnTo>
                    <a:pt x="544715" y="294081"/>
                  </a:lnTo>
                  <a:lnTo>
                    <a:pt x="0" y="783971"/>
                  </a:lnTo>
                  <a:lnTo>
                    <a:pt x="357454" y="1141526"/>
                  </a:lnTo>
                  <a:lnTo>
                    <a:pt x="383768" y="898029"/>
                  </a:lnTo>
                  <a:lnTo>
                    <a:pt x="1286446" y="567702"/>
                  </a:lnTo>
                  <a:lnTo>
                    <a:pt x="1422946" y="810615"/>
                  </a:lnTo>
                  <a:lnTo>
                    <a:pt x="1411693" y="391363"/>
                  </a:lnTo>
                  <a:lnTo>
                    <a:pt x="1148359" y="417957"/>
                  </a:lnTo>
                  <a:lnTo>
                    <a:pt x="1193253" y="267601"/>
                  </a:lnTo>
                  <a:lnTo>
                    <a:pt x="1057833" y="330492"/>
                  </a:lnTo>
                  <a:lnTo>
                    <a:pt x="1141336" y="100469"/>
                  </a:lnTo>
                  <a:lnTo>
                    <a:pt x="898258" y="317576"/>
                  </a:lnTo>
                  <a:lnTo>
                    <a:pt x="955192" y="0"/>
                  </a:lnTo>
                  <a:close/>
                </a:path>
              </a:pathLst>
            </a:custGeom>
            <a:solidFill>
              <a:srgbClr val="FABD46"/>
            </a:solidFill>
          </p:spPr>
          <p:txBody>
            <a:bodyPr wrap="square" lIns="0" tIns="0" rIns="0" bIns="0" rtlCol="0"/>
            <a:lstStyle/>
            <a:p>
              <a:endParaRPr/>
            </a:p>
          </p:txBody>
        </p:sp>
        <p:sp>
          <p:nvSpPr>
            <p:cNvPr id="69" name="object 22">
              <a:extLst>
                <a:ext uri="{FF2B5EF4-FFF2-40B4-BE49-F238E27FC236}">
                  <a16:creationId xmlns:a16="http://schemas.microsoft.com/office/drawing/2014/main" id="{726826BB-669E-47C7-A68D-478FE4165FB6}"/>
                </a:ext>
              </a:extLst>
            </p:cNvPr>
            <p:cNvSpPr/>
            <p:nvPr/>
          </p:nvSpPr>
          <p:spPr>
            <a:xfrm>
              <a:off x="11383153" y="9020016"/>
              <a:ext cx="325120" cy="732155"/>
            </a:xfrm>
            <a:custGeom>
              <a:avLst/>
              <a:gdLst/>
              <a:ahLst/>
              <a:cxnLst/>
              <a:rect l="l" t="t" r="r" b="b"/>
              <a:pathLst>
                <a:path w="325120" h="732154">
                  <a:moveTo>
                    <a:pt x="168054" y="0"/>
                  </a:moveTo>
                  <a:lnTo>
                    <a:pt x="134979" y="53690"/>
                  </a:lnTo>
                  <a:lnTo>
                    <a:pt x="105513" y="105989"/>
                  </a:lnTo>
                  <a:lnTo>
                    <a:pt x="79597" y="157016"/>
                  </a:lnTo>
                  <a:lnTo>
                    <a:pt x="57415" y="206360"/>
                  </a:lnTo>
                  <a:lnTo>
                    <a:pt x="38789" y="254407"/>
                  </a:lnTo>
                  <a:lnTo>
                    <a:pt x="23783" y="301013"/>
                  </a:lnTo>
                  <a:lnTo>
                    <a:pt x="12398" y="346163"/>
                  </a:lnTo>
                  <a:lnTo>
                    <a:pt x="4637" y="389847"/>
                  </a:lnTo>
                  <a:lnTo>
                    <a:pt x="503" y="432051"/>
                  </a:lnTo>
                  <a:lnTo>
                    <a:pt x="0" y="472762"/>
                  </a:lnTo>
                  <a:lnTo>
                    <a:pt x="3128" y="511968"/>
                  </a:lnTo>
                  <a:lnTo>
                    <a:pt x="9892" y="549657"/>
                  </a:lnTo>
                  <a:lnTo>
                    <a:pt x="34335" y="620433"/>
                  </a:lnTo>
                  <a:lnTo>
                    <a:pt x="70835" y="681316"/>
                  </a:lnTo>
                  <a:lnTo>
                    <a:pt x="115515" y="731021"/>
                  </a:lnTo>
                  <a:lnTo>
                    <a:pt x="116179" y="731551"/>
                  </a:lnTo>
                  <a:lnTo>
                    <a:pt x="324683" y="731551"/>
                  </a:lnTo>
                  <a:lnTo>
                    <a:pt x="316825" y="729013"/>
                  </a:lnTo>
                  <a:lnTo>
                    <a:pt x="266708" y="706799"/>
                  </a:lnTo>
                  <a:lnTo>
                    <a:pt x="215350" y="674718"/>
                  </a:lnTo>
                  <a:lnTo>
                    <a:pt x="168485" y="631184"/>
                  </a:lnTo>
                  <a:lnTo>
                    <a:pt x="131846" y="574611"/>
                  </a:lnTo>
                  <a:lnTo>
                    <a:pt x="116632" y="532032"/>
                  </a:lnTo>
                  <a:lnTo>
                    <a:pt x="108719" y="485432"/>
                  </a:lnTo>
                  <a:lnTo>
                    <a:pt x="108122" y="434983"/>
                  </a:lnTo>
                  <a:lnTo>
                    <a:pt x="114853" y="380860"/>
                  </a:lnTo>
                  <a:lnTo>
                    <a:pt x="124235" y="339649"/>
                  </a:lnTo>
                  <a:lnTo>
                    <a:pt x="137386" y="296606"/>
                  </a:lnTo>
                  <a:lnTo>
                    <a:pt x="154284" y="251785"/>
                  </a:lnTo>
                  <a:lnTo>
                    <a:pt x="174903" y="205237"/>
                  </a:lnTo>
                  <a:lnTo>
                    <a:pt x="199296" y="156883"/>
                  </a:lnTo>
                  <a:lnTo>
                    <a:pt x="227214" y="107174"/>
                  </a:lnTo>
                  <a:lnTo>
                    <a:pt x="258859" y="55765"/>
                  </a:lnTo>
                  <a:lnTo>
                    <a:pt x="168054" y="0"/>
                  </a:lnTo>
                  <a:close/>
                </a:path>
              </a:pathLst>
            </a:custGeom>
            <a:solidFill>
              <a:srgbClr val="FFFFFF"/>
            </a:solidFill>
          </p:spPr>
          <p:txBody>
            <a:bodyPr wrap="square" lIns="0" tIns="0" rIns="0" bIns="0" rtlCol="0"/>
            <a:lstStyle/>
            <a:p>
              <a:endParaRPr/>
            </a:p>
          </p:txBody>
        </p:sp>
        <p:sp>
          <p:nvSpPr>
            <p:cNvPr id="70" name="object 23">
              <a:extLst>
                <a:ext uri="{FF2B5EF4-FFF2-40B4-BE49-F238E27FC236}">
                  <a16:creationId xmlns:a16="http://schemas.microsoft.com/office/drawing/2014/main" id="{171C7CEA-0C0E-49F1-8065-822F882F5F85}"/>
                </a:ext>
              </a:extLst>
            </p:cNvPr>
            <p:cNvSpPr/>
            <p:nvPr/>
          </p:nvSpPr>
          <p:spPr>
            <a:xfrm>
              <a:off x="11725477" y="9731782"/>
              <a:ext cx="116839" cy="20320"/>
            </a:xfrm>
            <a:custGeom>
              <a:avLst/>
              <a:gdLst/>
              <a:ahLst/>
              <a:cxnLst/>
              <a:rect l="l" t="t" r="r" b="b"/>
              <a:pathLst>
                <a:path w="116840" h="20320">
                  <a:moveTo>
                    <a:pt x="61642" y="0"/>
                  </a:moveTo>
                  <a:lnTo>
                    <a:pt x="20520" y="6957"/>
                  </a:lnTo>
                  <a:lnTo>
                    <a:pt x="0" y="19785"/>
                  </a:lnTo>
                  <a:lnTo>
                    <a:pt x="116732" y="19785"/>
                  </a:lnTo>
                  <a:lnTo>
                    <a:pt x="100751" y="8763"/>
                  </a:lnTo>
                  <a:lnTo>
                    <a:pt x="61642" y="0"/>
                  </a:lnTo>
                  <a:close/>
                </a:path>
              </a:pathLst>
            </a:custGeom>
            <a:solidFill>
              <a:srgbClr val="F8D9B6"/>
            </a:solidFill>
          </p:spPr>
          <p:txBody>
            <a:bodyPr wrap="square" lIns="0" tIns="0" rIns="0" bIns="0" rtlCol="0"/>
            <a:lstStyle/>
            <a:p>
              <a:endParaRPr/>
            </a:p>
          </p:txBody>
        </p:sp>
        <p:sp>
          <p:nvSpPr>
            <p:cNvPr id="71" name="object 24">
              <a:extLst>
                <a:ext uri="{FF2B5EF4-FFF2-40B4-BE49-F238E27FC236}">
                  <a16:creationId xmlns:a16="http://schemas.microsoft.com/office/drawing/2014/main" id="{5040D016-F7B4-4C4E-8C23-B0BFC8F07E17}"/>
                </a:ext>
              </a:extLst>
            </p:cNvPr>
            <p:cNvSpPr/>
            <p:nvPr/>
          </p:nvSpPr>
          <p:spPr>
            <a:xfrm>
              <a:off x="12491920" y="8688384"/>
              <a:ext cx="506095" cy="386715"/>
            </a:xfrm>
            <a:custGeom>
              <a:avLst/>
              <a:gdLst/>
              <a:ahLst/>
              <a:cxnLst/>
              <a:rect l="l" t="t" r="r" b="b"/>
              <a:pathLst>
                <a:path w="506095" h="386715">
                  <a:moveTo>
                    <a:pt x="79667" y="97443"/>
                  </a:moveTo>
                  <a:lnTo>
                    <a:pt x="0" y="164448"/>
                  </a:lnTo>
                  <a:lnTo>
                    <a:pt x="11307" y="176990"/>
                  </a:lnTo>
                  <a:lnTo>
                    <a:pt x="39644" y="206315"/>
                  </a:lnTo>
                  <a:lnTo>
                    <a:pt x="81919" y="246081"/>
                  </a:lnTo>
                  <a:lnTo>
                    <a:pt x="135039" y="289949"/>
                  </a:lnTo>
                  <a:lnTo>
                    <a:pt x="188881" y="327303"/>
                  </a:lnTo>
                  <a:lnTo>
                    <a:pt x="240444" y="355629"/>
                  </a:lnTo>
                  <a:lnTo>
                    <a:pt x="289658" y="374907"/>
                  </a:lnTo>
                  <a:lnTo>
                    <a:pt x="336452" y="385115"/>
                  </a:lnTo>
                  <a:lnTo>
                    <a:pt x="380757" y="386228"/>
                  </a:lnTo>
                  <a:lnTo>
                    <a:pt x="422503" y="378227"/>
                  </a:lnTo>
                  <a:lnTo>
                    <a:pt x="466211" y="358153"/>
                  </a:lnTo>
                  <a:lnTo>
                    <a:pt x="500884" y="330446"/>
                  </a:lnTo>
                  <a:lnTo>
                    <a:pt x="506097" y="324096"/>
                  </a:lnTo>
                  <a:lnTo>
                    <a:pt x="506097" y="283621"/>
                  </a:lnTo>
                  <a:lnTo>
                    <a:pt x="354506" y="283621"/>
                  </a:lnTo>
                  <a:lnTo>
                    <a:pt x="309198" y="272607"/>
                  </a:lnTo>
                  <a:lnTo>
                    <a:pt x="257545" y="247782"/>
                  </a:lnTo>
                  <a:lnTo>
                    <a:pt x="200685" y="209558"/>
                  </a:lnTo>
                  <a:lnTo>
                    <a:pt x="153271" y="170497"/>
                  </a:lnTo>
                  <a:lnTo>
                    <a:pt x="115181" y="134744"/>
                  </a:lnTo>
                  <a:lnTo>
                    <a:pt x="89594" y="108376"/>
                  </a:lnTo>
                  <a:lnTo>
                    <a:pt x="79667" y="97443"/>
                  </a:lnTo>
                  <a:close/>
                </a:path>
                <a:path w="506095" h="386715">
                  <a:moveTo>
                    <a:pt x="506097" y="0"/>
                  </a:moveTo>
                  <a:lnTo>
                    <a:pt x="502655" y="39731"/>
                  </a:lnTo>
                  <a:lnTo>
                    <a:pt x="492754" y="103882"/>
                  </a:lnTo>
                  <a:lnTo>
                    <a:pt x="479408" y="158855"/>
                  </a:lnTo>
                  <a:lnTo>
                    <a:pt x="462747" y="204292"/>
                  </a:lnTo>
                  <a:lnTo>
                    <a:pt x="442904" y="239835"/>
                  </a:lnTo>
                  <a:lnTo>
                    <a:pt x="394195" y="279802"/>
                  </a:lnTo>
                  <a:lnTo>
                    <a:pt x="354506" y="283621"/>
                  </a:lnTo>
                  <a:lnTo>
                    <a:pt x="506097" y="283621"/>
                  </a:lnTo>
                  <a:lnTo>
                    <a:pt x="506097" y="0"/>
                  </a:lnTo>
                  <a:close/>
                </a:path>
              </a:pathLst>
            </a:custGeom>
            <a:solidFill>
              <a:srgbClr val="FFFFFF"/>
            </a:solidFill>
          </p:spPr>
          <p:txBody>
            <a:bodyPr wrap="square" lIns="0" tIns="0" rIns="0" bIns="0" rtlCol="0"/>
            <a:lstStyle/>
            <a:p>
              <a:endParaRPr/>
            </a:p>
          </p:txBody>
        </p:sp>
        <p:sp>
          <p:nvSpPr>
            <p:cNvPr id="72" name="object 25">
              <a:extLst>
                <a:ext uri="{FF2B5EF4-FFF2-40B4-BE49-F238E27FC236}">
                  <a16:creationId xmlns:a16="http://schemas.microsoft.com/office/drawing/2014/main" id="{9E6F0C6B-6135-4390-9C58-C225A8A9C082}"/>
                </a:ext>
              </a:extLst>
            </p:cNvPr>
            <p:cNvSpPr/>
            <p:nvPr/>
          </p:nvSpPr>
          <p:spPr>
            <a:xfrm>
              <a:off x="12968470" y="8640104"/>
              <a:ext cx="29845" cy="142240"/>
            </a:xfrm>
            <a:custGeom>
              <a:avLst/>
              <a:gdLst/>
              <a:ahLst/>
              <a:cxnLst/>
              <a:rect l="l" t="t" r="r" b="b"/>
              <a:pathLst>
                <a:path w="29845" h="142240">
                  <a:moveTo>
                    <a:pt x="29548" y="0"/>
                  </a:moveTo>
                  <a:lnTo>
                    <a:pt x="9340" y="28137"/>
                  </a:lnTo>
                  <a:lnTo>
                    <a:pt x="0" y="66719"/>
                  </a:lnTo>
                  <a:lnTo>
                    <a:pt x="6625" y="107109"/>
                  </a:lnTo>
                  <a:lnTo>
                    <a:pt x="28681" y="141633"/>
                  </a:lnTo>
                  <a:lnTo>
                    <a:pt x="29548" y="142231"/>
                  </a:lnTo>
                  <a:lnTo>
                    <a:pt x="29548" y="0"/>
                  </a:lnTo>
                  <a:close/>
                </a:path>
              </a:pathLst>
            </a:custGeom>
            <a:solidFill>
              <a:srgbClr val="F8D9B6"/>
            </a:solidFill>
          </p:spPr>
          <p:txBody>
            <a:bodyPr wrap="square" lIns="0" tIns="0" rIns="0" bIns="0" rtlCol="0"/>
            <a:lstStyle/>
            <a:p>
              <a:endParaRPr/>
            </a:p>
          </p:txBody>
        </p:sp>
        <p:sp>
          <p:nvSpPr>
            <p:cNvPr id="73" name="object 26">
              <a:extLst>
                <a:ext uri="{FF2B5EF4-FFF2-40B4-BE49-F238E27FC236}">
                  <a16:creationId xmlns:a16="http://schemas.microsoft.com/office/drawing/2014/main" id="{720F9FCB-8101-4C71-985E-3948A33847FF}"/>
                </a:ext>
              </a:extLst>
            </p:cNvPr>
            <p:cNvSpPr/>
            <p:nvPr/>
          </p:nvSpPr>
          <p:spPr>
            <a:xfrm>
              <a:off x="12007748" y="8929496"/>
              <a:ext cx="365760" cy="652145"/>
            </a:xfrm>
            <a:custGeom>
              <a:avLst/>
              <a:gdLst/>
              <a:ahLst/>
              <a:cxnLst/>
              <a:rect l="l" t="t" r="r" b="b"/>
              <a:pathLst>
                <a:path w="365759" h="652145">
                  <a:moveTo>
                    <a:pt x="194881" y="77812"/>
                  </a:moveTo>
                  <a:lnTo>
                    <a:pt x="165595" y="0"/>
                  </a:lnTo>
                  <a:lnTo>
                    <a:pt x="0" y="98793"/>
                  </a:lnTo>
                  <a:lnTo>
                    <a:pt x="20612" y="181775"/>
                  </a:lnTo>
                  <a:lnTo>
                    <a:pt x="194881" y="77812"/>
                  </a:lnTo>
                  <a:close/>
                </a:path>
                <a:path w="365759" h="652145">
                  <a:moveTo>
                    <a:pt x="254762" y="236855"/>
                  </a:moveTo>
                  <a:lnTo>
                    <a:pt x="225463" y="159054"/>
                  </a:lnTo>
                  <a:lnTo>
                    <a:pt x="42125" y="268427"/>
                  </a:lnTo>
                  <a:lnTo>
                    <a:pt x="62738" y="351409"/>
                  </a:lnTo>
                  <a:lnTo>
                    <a:pt x="254762" y="236855"/>
                  </a:lnTo>
                  <a:close/>
                </a:path>
                <a:path w="365759" h="652145">
                  <a:moveTo>
                    <a:pt x="314629" y="395909"/>
                  </a:moveTo>
                  <a:lnTo>
                    <a:pt x="285330" y="318109"/>
                  </a:lnTo>
                  <a:lnTo>
                    <a:pt x="84251" y="438061"/>
                  </a:lnTo>
                  <a:lnTo>
                    <a:pt x="104863" y="521055"/>
                  </a:lnTo>
                  <a:lnTo>
                    <a:pt x="314629" y="395909"/>
                  </a:lnTo>
                  <a:close/>
                </a:path>
                <a:path w="365759" h="652145">
                  <a:moveTo>
                    <a:pt x="365429" y="530898"/>
                  </a:moveTo>
                  <a:lnTo>
                    <a:pt x="345198" y="477164"/>
                  </a:lnTo>
                  <a:lnTo>
                    <a:pt x="126720" y="607491"/>
                  </a:lnTo>
                  <a:lnTo>
                    <a:pt x="212369" y="651675"/>
                  </a:lnTo>
                  <a:lnTo>
                    <a:pt x="343890" y="573214"/>
                  </a:lnTo>
                  <a:lnTo>
                    <a:pt x="365429" y="530898"/>
                  </a:lnTo>
                  <a:close/>
                </a:path>
              </a:pathLst>
            </a:custGeom>
            <a:solidFill>
              <a:srgbClr val="644675"/>
            </a:solidFill>
          </p:spPr>
          <p:txBody>
            <a:bodyPr wrap="square" lIns="0" tIns="0" rIns="0" bIns="0" rtlCol="0"/>
            <a:lstStyle/>
            <a:p>
              <a:endParaRPr/>
            </a:p>
          </p:txBody>
        </p:sp>
      </p:grpSp>
      <p:sp>
        <p:nvSpPr>
          <p:cNvPr id="28" name="object 6">
            <a:extLst>
              <a:ext uri="{FF2B5EF4-FFF2-40B4-BE49-F238E27FC236}">
                <a16:creationId xmlns:a16="http://schemas.microsoft.com/office/drawing/2014/main" id="{03F5E37D-72BF-4B9B-89B1-F7A919A11166}"/>
              </a:ext>
            </a:extLst>
          </p:cNvPr>
          <p:cNvSpPr/>
          <p:nvPr/>
        </p:nvSpPr>
        <p:spPr>
          <a:xfrm>
            <a:off x="-36654" y="-38141"/>
            <a:ext cx="13075322" cy="1259530"/>
          </a:xfrm>
          <a:prstGeom prst="rect">
            <a:avLst/>
          </a:prstGeom>
          <a:solidFill>
            <a:srgbClr val="005F72"/>
          </a:solidFill>
        </p:spPr>
        <p:txBody>
          <a:bodyPr wrap="square" lIns="0" tIns="0" rIns="0" bIns="0" rtlCol="0"/>
          <a:lstStyle/>
          <a:p>
            <a:endParaRPr/>
          </a:p>
        </p:txBody>
      </p:sp>
      <p:pic>
        <p:nvPicPr>
          <p:cNvPr id="30" name="Graphic 29">
            <a:extLst>
              <a:ext uri="{FF2B5EF4-FFF2-40B4-BE49-F238E27FC236}">
                <a16:creationId xmlns:a16="http://schemas.microsoft.com/office/drawing/2014/main" id="{E4FB886D-4801-4F34-98A3-57438989C13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8622" y="73294"/>
            <a:ext cx="2688373" cy="1043546"/>
          </a:xfrm>
          <a:prstGeom prst="rect">
            <a:avLst/>
          </a:prstGeom>
        </p:spPr>
      </p:pic>
    </p:spTree>
    <p:extLst>
      <p:ext uri="{BB962C8B-B14F-4D97-AF65-F5344CB8AC3E}">
        <p14:creationId xmlns:p14="http://schemas.microsoft.com/office/powerpoint/2010/main" val="354855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6"/>
                </p:tgtEl>
              </p:cMediaNode>
            </p:video>
            <p:seq concurrent="1" nextAc="seek">
              <p:cTn id="8" restart="whenNotActive" fill="hold" evtFilter="cancelBubble" nodeType="interactiveSeq">
                <p:stCondLst>
                  <p:cond evt="onClick" delay="0">
                    <p:tgtEl>
                      <p:spTgt spid="5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6"/>
                                        </p:tgtEl>
                                      </p:cBhvr>
                                    </p:cmd>
                                  </p:childTnLst>
                                </p:cTn>
                              </p:par>
                            </p:childTnLst>
                          </p:cTn>
                        </p:par>
                      </p:childTnLst>
                    </p:cTn>
                  </p:par>
                </p:childTnLst>
              </p:cTn>
              <p:nextCondLst>
                <p:cond evt="onClick" delay="0">
                  <p:tgtEl>
                    <p:spTgt spid="56"/>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Online Media 53" title="Maryam's Modern Apprenticeship">
            <a:hlinkClick r:id="" action="ppaction://media"/>
            <a:extLst>
              <a:ext uri="{FF2B5EF4-FFF2-40B4-BE49-F238E27FC236}">
                <a16:creationId xmlns:a16="http://schemas.microsoft.com/office/drawing/2014/main" id="{96FC960F-8AB7-4A92-8F93-BE70D51385AC}"/>
              </a:ext>
            </a:extLst>
          </p:cNvPr>
          <p:cNvPicPr>
            <a:picLocks noRot="1" noChangeAspect="1"/>
          </p:cNvPicPr>
          <p:nvPr>
            <a:videoFile r:link="rId1"/>
          </p:nvPr>
        </p:nvPicPr>
        <p:blipFill>
          <a:blip r:embed="rId4"/>
          <a:stretch>
            <a:fillRect/>
          </a:stretch>
        </p:blipFill>
        <p:spPr>
          <a:xfrm>
            <a:off x="981427" y="2314328"/>
            <a:ext cx="11864943" cy="6703693"/>
          </a:xfrm>
          <a:prstGeom prst="rect">
            <a:avLst/>
          </a:prstGeom>
        </p:spPr>
      </p:pic>
      <p:sp>
        <p:nvSpPr>
          <p:cNvPr id="4" name="object 4"/>
          <p:cNvSpPr/>
          <p:nvPr/>
        </p:nvSpPr>
        <p:spPr>
          <a:xfrm>
            <a:off x="474718" y="1563792"/>
            <a:ext cx="422275" cy="448309"/>
          </a:xfrm>
          <a:custGeom>
            <a:avLst/>
            <a:gdLst/>
            <a:ahLst/>
            <a:cxnLst/>
            <a:rect l="l" t="t" r="r" b="b"/>
            <a:pathLst>
              <a:path w="422275" h="448310">
                <a:moveTo>
                  <a:pt x="205045" y="0"/>
                </a:moveTo>
                <a:lnTo>
                  <a:pt x="143760" y="10390"/>
                </a:lnTo>
                <a:lnTo>
                  <a:pt x="87860" y="37863"/>
                </a:lnTo>
                <a:lnTo>
                  <a:pt x="42098" y="80891"/>
                </a:lnTo>
                <a:lnTo>
                  <a:pt x="11227" y="137948"/>
                </a:lnTo>
                <a:lnTo>
                  <a:pt x="0" y="207506"/>
                </a:lnTo>
                <a:lnTo>
                  <a:pt x="3238" y="246496"/>
                </a:lnTo>
                <a:lnTo>
                  <a:pt x="13169" y="288039"/>
                </a:lnTo>
                <a:lnTo>
                  <a:pt x="28813" y="327629"/>
                </a:lnTo>
                <a:lnTo>
                  <a:pt x="48459" y="361231"/>
                </a:lnTo>
                <a:lnTo>
                  <a:pt x="97378" y="411236"/>
                </a:lnTo>
                <a:lnTo>
                  <a:pt x="155173" y="439582"/>
                </a:lnTo>
                <a:lnTo>
                  <a:pt x="217090" y="447794"/>
                </a:lnTo>
                <a:lnTo>
                  <a:pt x="248109" y="444828"/>
                </a:lnTo>
                <a:lnTo>
                  <a:pt x="307298" y="425704"/>
                </a:lnTo>
                <a:lnTo>
                  <a:pt x="358725" y="390265"/>
                </a:lnTo>
                <a:lnTo>
                  <a:pt x="397638" y="340039"/>
                </a:lnTo>
                <a:lnTo>
                  <a:pt x="419284" y="276551"/>
                </a:lnTo>
                <a:lnTo>
                  <a:pt x="422146" y="240311"/>
                </a:lnTo>
                <a:lnTo>
                  <a:pt x="418908" y="201329"/>
                </a:lnTo>
                <a:lnTo>
                  <a:pt x="408977" y="159795"/>
                </a:lnTo>
                <a:lnTo>
                  <a:pt x="393329" y="120197"/>
                </a:lnTo>
                <a:lnTo>
                  <a:pt x="373681" y="86588"/>
                </a:lnTo>
                <a:lnTo>
                  <a:pt x="324758" y="36572"/>
                </a:lnTo>
                <a:lnTo>
                  <a:pt x="266962" y="8218"/>
                </a:lnTo>
                <a:lnTo>
                  <a:pt x="205045" y="0"/>
                </a:lnTo>
                <a:close/>
              </a:path>
            </a:pathLst>
          </a:custGeom>
          <a:solidFill>
            <a:srgbClr val="FFFFFF"/>
          </a:solidFill>
        </p:spPr>
        <p:txBody>
          <a:bodyPr wrap="square" lIns="0" tIns="0" rIns="0" bIns="0" rtlCol="0"/>
          <a:lstStyle/>
          <a:p>
            <a:endParaRPr/>
          </a:p>
        </p:txBody>
      </p:sp>
      <p:sp>
        <p:nvSpPr>
          <p:cNvPr id="5" name="object 5"/>
          <p:cNvSpPr/>
          <p:nvPr/>
        </p:nvSpPr>
        <p:spPr>
          <a:xfrm>
            <a:off x="183827" y="1398998"/>
            <a:ext cx="264795" cy="287655"/>
          </a:xfrm>
          <a:custGeom>
            <a:avLst/>
            <a:gdLst/>
            <a:ahLst/>
            <a:cxnLst/>
            <a:rect l="l" t="t" r="r" b="b"/>
            <a:pathLst>
              <a:path w="264794" h="287655">
                <a:moveTo>
                  <a:pt x="129265" y="0"/>
                </a:moveTo>
                <a:lnTo>
                  <a:pt x="70259" y="14877"/>
                </a:lnTo>
                <a:lnTo>
                  <a:pt x="23337" y="55563"/>
                </a:lnTo>
                <a:lnTo>
                  <a:pt x="0" y="120512"/>
                </a:lnTo>
                <a:lnTo>
                  <a:pt x="768" y="161602"/>
                </a:lnTo>
                <a:lnTo>
                  <a:pt x="10404" y="201416"/>
                </a:lnTo>
                <a:lnTo>
                  <a:pt x="49347" y="257833"/>
                </a:lnTo>
                <a:lnTo>
                  <a:pt x="104938" y="284581"/>
                </a:lnTo>
                <a:lnTo>
                  <a:pt x="135382" y="287310"/>
                </a:lnTo>
                <a:lnTo>
                  <a:pt x="165676" y="283200"/>
                </a:lnTo>
                <a:lnTo>
                  <a:pt x="220064" y="255229"/>
                </a:lnTo>
                <a:lnTo>
                  <a:pt x="256604" y="202207"/>
                </a:lnTo>
                <a:lnTo>
                  <a:pt x="264588" y="166783"/>
                </a:lnTo>
                <a:lnTo>
                  <a:pt x="263798" y="125673"/>
                </a:lnTo>
                <a:lnTo>
                  <a:pt x="254186" y="85860"/>
                </a:lnTo>
                <a:lnTo>
                  <a:pt x="215277" y="29455"/>
                </a:lnTo>
                <a:lnTo>
                  <a:pt x="159706" y="2722"/>
                </a:lnTo>
                <a:lnTo>
                  <a:pt x="129265" y="0"/>
                </a:lnTo>
                <a:close/>
              </a:path>
            </a:pathLst>
          </a:custGeom>
          <a:solidFill>
            <a:srgbClr val="FFFFFF"/>
          </a:solidFill>
        </p:spPr>
        <p:txBody>
          <a:bodyPr wrap="square" lIns="0" tIns="0" rIns="0" bIns="0" rtlCol="0"/>
          <a:lstStyle/>
          <a:p>
            <a:endParaRPr/>
          </a:p>
        </p:txBody>
      </p:sp>
      <p:sp>
        <p:nvSpPr>
          <p:cNvPr id="6" name="object 6"/>
          <p:cNvSpPr/>
          <p:nvPr/>
        </p:nvSpPr>
        <p:spPr>
          <a:xfrm>
            <a:off x="763747" y="1364935"/>
            <a:ext cx="4558665" cy="2205990"/>
          </a:xfrm>
          <a:custGeom>
            <a:avLst/>
            <a:gdLst/>
            <a:ahLst/>
            <a:cxnLst/>
            <a:rect l="l" t="t" r="r" b="b"/>
            <a:pathLst>
              <a:path w="4558665" h="2205990">
                <a:moveTo>
                  <a:pt x="4558474" y="1422603"/>
                </a:moveTo>
                <a:lnTo>
                  <a:pt x="4555401" y="1375130"/>
                </a:lnTo>
                <a:lnTo>
                  <a:pt x="4548060" y="1328432"/>
                </a:lnTo>
                <a:lnTo>
                  <a:pt x="4536579" y="1282776"/>
                </a:lnTo>
                <a:lnTo>
                  <a:pt x="4521073" y="1238440"/>
                </a:lnTo>
                <a:lnTo>
                  <a:pt x="4501680" y="1195692"/>
                </a:lnTo>
                <a:lnTo>
                  <a:pt x="4478540" y="1154836"/>
                </a:lnTo>
                <a:lnTo>
                  <a:pt x="4451743" y="1116114"/>
                </a:lnTo>
                <a:lnTo>
                  <a:pt x="4421454" y="1079842"/>
                </a:lnTo>
                <a:lnTo>
                  <a:pt x="4387786" y="1046276"/>
                </a:lnTo>
                <a:lnTo>
                  <a:pt x="4350855" y="1015695"/>
                </a:lnTo>
                <a:lnTo>
                  <a:pt x="4310799" y="988390"/>
                </a:lnTo>
                <a:lnTo>
                  <a:pt x="4267746" y="964628"/>
                </a:lnTo>
                <a:lnTo>
                  <a:pt x="4299699" y="931443"/>
                </a:lnTo>
                <a:lnTo>
                  <a:pt x="4327982" y="894461"/>
                </a:lnTo>
                <a:lnTo>
                  <a:pt x="4352137" y="853808"/>
                </a:lnTo>
                <a:lnTo>
                  <a:pt x="4371708" y="809599"/>
                </a:lnTo>
                <a:lnTo>
                  <a:pt x="4385716" y="764247"/>
                </a:lnTo>
                <a:lnTo>
                  <a:pt x="4394225" y="718566"/>
                </a:lnTo>
                <a:lnTo>
                  <a:pt x="4397426" y="672947"/>
                </a:lnTo>
                <a:lnTo>
                  <a:pt x="4395508" y="627761"/>
                </a:lnTo>
                <a:lnTo>
                  <a:pt x="4388624" y="583425"/>
                </a:lnTo>
                <a:lnTo>
                  <a:pt x="4376966" y="540321"/>
                </a:lnTo>
                <a:lnTo>
                  <a:pt x="4360710" y="498843"/>
                </a:lnTo>
                <a:lnTo>
                  <a:pt x="4340034" y="459384"/>
                </a:lnTo>
                <a:lnTo>
                  <a:pt x="4315117" y="422325"/>
                </a:lnTo>
                <a:lnTo>
                  <a:pt x="4286135" y="388073"/>
                </a:lnTo>
                <a:lnTo>
                  <a:pt x="4253281" y="357022"/>
                </a:lnTo>
                <a:lnTo>
                  <a:pt x="4216717" y="329552"/>
                </a:lnTo>
                <a:lnTo>
                  <a:pt x="4176611" y="306057"/>
                </a:lnTo>
                <a:lnTo>
                  <a:pt x="4133164" y="286931"/>
                </a:lnTo>
                <a:lnTo>
                  <a:pt x="4083532" y="271894"/>
                </a:lnTo>
                <a:lnTo>
                  <a:pt x="4033545" y="263436"/>
                </a:lnTo>
                <a:lnTo>
                  <a:pt x="3983723" y="261327"/>
                </a:lnTo>
                <a:lnTo>
                  <a:pt x="3934561" y="265328"/>
                </a:lnTo>
                <a:lnTo>
                  <a:pt x="3886593" y="275170"/>
                </a:lnTo>
                <a:lnTo>
                  <a:pt x="3840302" y="290639"/>
                </a:lnTo>
                <a:lnTo>
                  <a:pt x="3796195" y="311454"/>
                </a:lnTo>
                <a:lnTo>
                  <a:pt x="3775354" y="268643"/>
                </a:lnTo>
                <a:lnTo>
                  <a:pt x="3750399" y="228015"/>
                </a:lnTo>
                <a:lnTo>
                  <a:pt x="3721443" y="189915"/>
                </a:lnTo>
                <a:lnTo>
                  <a:pt x="3688677" y="154711"/>
                </a:lnTo>
                <a:lnTo>
                  <a:pt x="3652215" y="122732"/>
                </a:lnTo>
                <a:lnTo>
                  <a:pt x="3612223" y="94322"/>
                </a:lnTo>
                <a:lnTo>
                  <a:pt x="3568852" y="69824"/>
                </a:lnTo>
                <a:lnTo>
                  <a:pt x="3522243" y="49593"/>
                </a:lnTo>
                <a:lnTo>
                  <a:pt x="3477069" y="35191"/>
                </a:lnTo>
                <a:lnTo>
                  <a:pt x="3431565" y="25425"/>
                </a:lnTo>
                <a:lnTo>
                  <a:pt x="3386010" y="20180"/>
                </a:lnTo>
                <a:lnTo>
                  <a:pt x="3340697" y="19316"/>
                </a:lnTo>
                <a:lnTo>
                  <a:pt x="3295866" y="22707"/>
                </a:lnTo>
                <a:lnTo>
                  <a:pt x="3251822" y="30238"/>
                </a:lnTo>
                <a:lnTo>
                  <a:pt x="3208832" y="41770"/>
                </a:lnTo>
                <a:lnTo>
                  <a:pt x="3167164" y="57162"/>
                </a:lnTo>
                <a:lnTo>
                  <a:pt x="3127095" y="76314"/>
                </a:lnTo>
                <a:lnTo>
                  <a:pt x="3088906" y="99085"/>
                </a:lnTo>
                <a:lnTo>
                  <a:pt x="3052876" y="125336"/>
                </a:lnTo>
                <a:lnTo>
                  <a:pt x="3019260" y="154965"/>
                </a:lnTo>
                <a:lnTo>
                  <a:pt x="2988360" y="187820"/>
                </a:lnTo>
                <a:lnTo>
                  <a:pt x="2960433" y="223786"/>
                </a:lnTo>
                <a:lnTo>
                  <a:pt x="2935757" y="262724"/>
                </a:lnTo>
                <a:lnTo>
                  <a:pt x="2908084" y="220306"/>
                </a:lnTo>
                <a:lnTo>
                  <a:pt x="2876385" y="180568"/>
                </a:lnTo>
                <a:lnTo>
                  <a:pt x="2840825" y="143852"/>
                </a:lnTo>
                <a:lnTo>
                  <a:pt x="2801556" y="110464"/>
                </a:lnTo>
                <a:lnTo>
                  <a:pt x="2758719" y="80759"/>
                </a:lnTo>
                <a:lnTo>
                  <a:pt x="2712478" y="55054"/>
                </a:lnTo>
                <a:lnTo>
                  <a:pt x="2662974" y="33705"/>
                </a:lnTo>
                <a:lnTo>
                  <a:pt x="2615273" y="18376"/>
                </a:lnTo>
                <a:lnTo>
                  <a:pt x="2567228" y="7734"/>
                </a:lnTo>
                <a:lnTo>
                  <a:pt x="2519108" y="1651"/>
                </a:lnTo>
                <a:lnTo>
                  <a:pt x="2471178" y="0"/>
                </a:lnTo>
                <a:lnTo>
                  <a:pt x="2423706" y="2667"/>
                </a:lnTo>
                <a:lnTo>
                  <a:pt x="2376944" y="9512"/>
                </a:lnTo>
                <a:lnTo>
                  <a:pt x="2331174" y="20447"/>
                </a:lnTo>
                <a:lnTo>
                  <a:pt x="2286635" y="35318"/>
                </a:lnTo>
                <a:lnTo>
                  <a:pt x="2243632" y="54013"/>
                </a:lnTo>
                <a:lnTo>
                  <a:pt x="2202396" y="76403"/>
                </a:lnTo>
                <a:lnTo>
                  <a:pt x="2163203" y="102387"/>
                </a:lnTo>
                <a:lnTo>
                  <a:pt x="2126335" y="131813"/>
                </a:lnTo>
                <a:lnTo>
                  <a:pt x="2092032" y="164579"/>
                </a:lnTo>
                <a:lnTo>
                  <a:pt x="2060562" y="200558"/>
                </a:lnTo>
                <a:lnTo>
                  <a:pt x="2032203" y="239623"/>
                </a:lnTo>
                <a:lnTo>
                  <a:pt x="1986038" y="235496"/>
                </a:lnTo>
                <a:lnTo>
                  <a:pt x="1940115" y="235305"/>
                </a:lnTo>
                <a:lnTo>
                  <a:pt x="1894674" y="238950"/>
                </a:lnTo>
                <a:lnTo>
                  <a:pt x="1876069" y="242023"/>
                </a:lnTo>
                <a:lnTo>
                  <a:pt x="1871141" y="236016"/>
                </a:lnTo>
                <a:lnTo>
                  <a:pt x="1838261" y="202565"/>
                </a:lnTo>
                <a:lnTo>
                  <a:pt x="1802396" y="171996"/>
                </a:lnTo>
                <a:lnTo>
                  <a:pt x="1763750" y="144526"/>
                </a:lnTo>
                <a:lnTo>
                  <a:pt x="1722551" y="120370"/>
                </a:lnTo>
                <a:lnTo>
                  <a:pt x="1678978" y="99745"/>
                </a:lnTo>
                <a:lnTo>
                  <a:pt x="1633258" y="82867"/>
                </a:lnTo>
                <a:lnTo>
                  <a:pt x="1585595" y="69938"/>
                </a:lnTo>
                <a:lnTo>
                  <a:pt x="1536192" y="61201"/>
                </a:lnTo>
                <a:lnTo>
                  <a:pt x="1485252" y="56845"/>
                </a:lnTo>
                <a:lnTo>
                  <a:pt x="1433017" y="57137"/>
                </a:lnTo>
                <a:lnTo>
                  <a:pt x="1382001" y="62128"/>
                </a:lnTo>
                <a:lnTo>
                  <a:pt x="1332458" y="71589"/>
                </a:lnTo>
                <a:lnTo>
                  <a:pt x="1284630" y="85318"/>
                </a:lnTo>
                <a:lnTo>
                  <a:pt x="1238745" y="103124"/>
                </a:lnTo>
                <a:lnTo>
                  <a:pt x="1195044" y="124764"/>
                </a:lnTo>
                <a:lnTo>
                  <a:pt x="1153782" y="150037"/>
                </a:lnTo>
                <a:lnTo>
                  <a:pt x="1115174" y="178727"/>
                </a:lnTo>
                <a:lnTo>
                  <a:pt x="1079474" y="210629"/>
                </a:lnTo>
                <a:lnTo>
                  <a:pt x="1046911" y="245529"/>
                </a:lnTo>
                <a:lnTo>
                  <a:pt x="1001318" y="223405"/>
                </a:lnTo>
                <a:lnTo>
                  <a:pt x="953350" y="205244"/>
                </a:lnTo>
                <a:lnTo>
                  <a:pt x="903224" y="191312"/>
                </a:lnTo>
                <a:lnTo>
                  <a:pt x="851192" y="181889"/>
                </a:lnTo>
                <a:lnTo>
                  <a:pt x="797458" y="177215"/>
                </a:lnTo>
                <a:lnTo>
                  <a:pt x="747712" y="177317"/>
                </a:lnTo>
                <a:lnTo>
                  <a:pt x="699046" y="181546"/>
                </a:lnTo>
                <a:lnTo>
                  <a:pt x="651649" y="189738"/>
                </a:lnTo>
                <a:lnTo>
                  <a:pt x="605751" y="201714"/>
                </a:lnTo>
                <a:lnTo>
                  <a:pt x="561530" y="217309"/>
                </a:lnTo>
                <a:lnTo>
                  <a:pt x="519188" y="236334"/>
                </a:lnTo>
                <a:lnTo>
                  <a:pt x="478929" y="258622"/>
                </a:lnTo>
                <a:lnTo>
                  <a:pt x="440956" y="284010"/>
                </a:lnTo>
                <a:lnTo>
                  <a:pt x="405472" y="312305"/>
                </a:lnTo>
                <a:lnTo>
                  <a:pt x="372668" y="343344"/>
                </a:lnTo>
                <a:lnTo>
                  <a:pt x="342760" y="376961"/>
                </a:lnTo>
                <a:lnTo>
                  <a:pt x="315925" y="412965"/>
                </a:lnTo>
                <a:lnTo>
                  <a:pt x="292366" y="451192"/>
                </a:lnTo>
                <a:lnTo>
                  <a:pt x="272313" y="491464"/>
                </a:lnTo>
                <a:lnTo>
                  <a:pt x="255930" y="533603"/>
                </a:lnTo>
                <a:lnTo>
                  <a:pt x="243433" y="577443"/>
                </a:lnTo>
                <a:lnTo>
                  <a:pt x="235038" y="622820"/>
                </a:lnTo>
                <a:lnTo>
                  <a:pt x="230911" y="669531"/>
                </a:lnTo>
                <a:lnTo>
                  <a:pt x="230606" y="677100"/>
                </a:lnTo>
                <a:lnTo>
                  <a:pt x="230670" y="691883"/>
                </a:lnTo>
                <a:lnTo>
                  <a:pt x="194576" y="728179"/>
                </a:lnTo>
                <a:lnTo>
                  <a:pt x="161150" y="766267"/>
                </a:lnTo>
                <a:lnTo>
                  <a:pt x="130517" y="806081"/>
                </a:lnTo>
                <a:lnTo>
                  <a:pt x="102781" y="847509"/>
                </a:lnTo>
                <a:lnTo>
                  <a:pt x="78079" y="890485"/>
                </a:lnTo>
                <a:lnTo>
                  <a:pt x="56527" y="934897"/>
                </a:lnTo>
                <a:lnTo>
                  <a:pt x="38252" y="980668"/>
                </a:lnTo>
                <a:lnTo>
                  <a:pt x="23380" y="1027709"/>
                </a:lnTo>
                <a:lnTo>
                  <a:pt x="12014" y="1075944"/>
                </a:lnTo>
                <a:lnTo>
                  <a:pt x="4292" y="1125258"/>
                </a:lnTo>
                <a:lnTo>
                  <a:pt x="317" y="1175575"/>
                </a:lnTo>
                <a:lnTo>
                  <a:pt x="0" y="1218958"/>
                </a:lnTo>
                <a:lnTo>
                  <a:pt x="2514" y="1261846"/>
                </a:lnTo>
                <a:lnTo>
                  <a:pt x="7772" y="1304175"/>
                </a:lnTo>
                <a:lnTo>
                  <a:pt x="15735" y="1345869"/>
                </a:lnTo>
                <a:lnTo>
                  <a:pt x="26301" y="1386890"/>
                </a:lnTo>
                <a:lnTo>
                  <a:pt x="39433" y="1427162"/>
                </a:lnTo>
                <a:lnTo>
                  <a:pt x="55016" y="1466608"/>
                </a:lnTo>
                <a:lnTo>
                  <a:pt x="73025" y="1505191"/>
                </a:lnTo>
                <a:lnTo>
                  <a:pt x="93345" y="1542834"/>
                </a:lnTo>
                <a:lnTo>
                  <a:pt x="115938" y="1579460"/>
                </a:lnTo>
                <a:lnTo>
                  <a:pt x="140728" y="1615033"/>
                </a:lnTo>
                <a:lnTo>
                  <a:pt x="167627" y="1649476"/>
                </a:lnTo>
                <a:lnTo>
                  <a:pt x="196570" y="1682737"/>
                </a:lnTo>
                <a:lnTo>
                  <a:pt x="227495" y="1714728"/>
                </a:lnTo>
                <a:lnTo>
                  <a:pt x="260324" y="1745399"/>
                </a:lnTo>
                <a:lnTo>
                  <a:pt x="294995" y="1774698"/>
                </a:lnTo>
                <a:lnTo>
                  <a:pt x="331419" y="1802549"/>
                </a:lnTo>
                <a:lnTo>
                  <a:pt x="369544" y="1828888"/>
                </a:lnTo>
                <a:lnTo>
                  <a:pt x="409282" y="1853653"/>
                </a:lnTo>
                <a:lnTo>
                  <a:pt x="450570" y="1876793"/>
                </a:lnTo>
                <a:lnTo>
                  <a:pt x="493344" y="1898218"/>
                </a:lnTo>
                <a:lnTo>
                  <a:pt x="537514" y="1917903"/>
                </a:lnTo>
                <a:lnTo>
                  <a:pt x="583031" y="1935746"/>
                </a:lnTo>
                <a:lnTo>
                  <a:pt x="629805" y="1951710"/>
                </a:lnTo>
                <a:lnTo>
                  <a:pt x="677786" y="1965718"/>
                </a:lnTo>
                <a:lnTo>
                  <a:pt x="726871" y="1977707"/>
                </a:lnTo>
                <a:lnTo>
                  <a:pt x="777024" y="1987626"/>
                </a:lnTo>
                <a:lnTo>
                  <a:pt x="828154" y="1995411"/>
                </a:lnTo>
                <a:lnTo>
                  <a:pt x="880186" y="2000973"/>
                </a:lnTo>
                <a:lnTo>
                  <a:pt x="933056" y="2004275"/>
                </a:lnTo>
                <a:lnTo>
                  <a:pt x="984453" y="2005253"/>
                </a:lnTo>
                <a:lnTo>
                  <a:pt x="1035240" y="2004021"/>
                </a:lnTo>
                <a:lnTo>
                  <a:pt x="1085342" y="2000631"/>
                </a:lnTo>
                <a:lnTo>
                  <a:pt x="1134681" y="1995157"/>
                </a:lnTo>
                <a:lnTo>
                  <a:pt x="1183208" y="1987638"/>
                </a:lnTo>
                <a:lnTo>
                  <a:pt x="1230833" y="1978139"/>
                </a:lnTo>
                <a:lnTo>
                  <a:pt x="1277505" y="1966696"/>
                </a:lnTo>
                <a:lnTo>
                  <a:pt x="1323149" y="1953374"/>
                </a:lnTo>
                <a:lnTo>
                  <a:pt x="1367701" y="1938223"/>
                </a:lnTo>
                <a:lnTo>
                  <a:pt x="1411084" y="1921294"/>
                </a:lnTo>
                <a:lnTo>
                  <a:pt x="1453870" y="1902498"/>
                </a:lnTo>
                <a:lnTo>
                  <a:pt x="1495310" y="1881847"/>
                </a:lnTo>
                <a:lnTo>
                  <a:pt x="1532140" y="1905901"/>
                </a:lnTo>
                <a:lnTo>
                  <a:pt x="1572310" y="1925713"/>
                </a:lnTo>
                <a:lnTo>
                  <a:pt x="1615414" y="1940928"/>
                </a:lnTo>
                <a:lnTo>
                  <a:pt x="1661071" y="1951126"/>
                </a:lnTo>
                <a:lnTo>
                  <a:pt x="1708848" y="1955914"/>
                </a:lnTo>
                <a:lnTo>
                  <a:pt x="1725015" y="1956257"/>
                </a:lnTo>
                <a:lnTo>
                  <a:pt x="1741043" y="1955774"/>
                </a:lnTo>
                <a:lnTo>
                  <a:pt x="1792554" y="1950415"/>
                </a:lnTo>
                <a:lnTo>
                  <a:pt x="1841614" y="1938655"/>
                </a:lnTo>
                <a:lnTo>
                  <a:pt x="1887677" y="1920976"/>
                </a:lnTo>
                <a:lnTo>
                  <a:pt x="1930158" y="1897824"/>
                </a:lnTo>
                <a:lnTo>
                  <a:pt x="1968512" y="1869681"/>
                </a:lnTo>
                <a:lnTo>
                  <a:pt x="2002167" y="1837004"/>
                </a:lnTo>
                <a:lnTo>
                  <a:pt x="2030564" y="1800263"/>
                </a:lnTo>
                <a:lnTo>
                  <a:pt x="2032635" y="1796910"/>
                </a:lnTo>
                <a:lnTo>
                  <a:pt x="2040432" y="1800364"/>
                </a:lnTo>
                <a:lnTo>
                  <a:pt x="2052866" y="1804682"/>
                </a:lnTo>
                <a:lnTo>
                  <a:pt x="2065312" y="1808480"/>
                </a:lnTo>
                <a:lnTo>
                  <a:pt x="2077796" y="1811858"/>
                </a:lnTo>
                <a:lnTo>
                  <a:pt x="2090318" y="1814893"/>
                </a:lnTo>
                <a:lnTo>
                  <a:pt x="2107933" y="1861350"/>
                </a:lnTo>
                <a:lnTo>
                  <a:pt x="2129955" y="1905863"/>
                </a:lnTo>
                <a:lnTo>
                  <a:pt x="2156231" y="1948078"/>
                </a:lnTo>
                <a:lnTo>
                  <a:pt x="2186622" y="1987664"/>
                </a:lnTo>
                <a:lnTo>
                  <a:pt x="2220950" y="2024240"/>
                </a:lnTo>
                <a:lnTo>
                  <a:pt x="2259088" y="2057476"/>
                </a:lnTo>
                <a:lnTo>
                  <a:pt x="2300871" y="2087016"/>
                </a:lnTo>
                <a:lnTo>
                  <a:pt x="2346147" y="2112505"/>
                </a:lnTo>
                <a:lnTo>
                  <a:pt x="2394762" y="2133587"/>
                </a:lnTo>
                <a:lnTo>
                  <a:pt x="2441473" y="2148497"/>
                </a:lnTo>
                <a:lnTo>
                  <a:pt x="2488501" y="2158695"/>
                </a:lnTo>
                <a:lnTo>
                  <a:pt x="2535605" y="2164283"/>
                </a:lnTo>
                <a:lnTo>
                  <a:pt x="2582481" y="2165400"/>
                </a:lnTo>
                <a:lnTo>
                  <a:pt x="2628874" y="2162187"/>
                </a:lnTo>
                <a:lnTo>
                  <a:pt x="2674518" y="2154771"/>
                </a:lnTo>
                <a:lnTo>
                  <a:pt x="2719108" y="2143264"/>
                </a:lnTo>
                <a:lnTo>
                  <a:pt x="2762402" y="2127821"/>
                </a:lnTo>
                <a:lnTo>
                  <a:pt x="2804109" y="2108555"/>
                </a:lnTo>
                <a:lnTo>
                  <a:pt x="2843961" y="2085594"/>
                </a:lnTo>
                <a:lnTo>
                  <a:pt x="2881680" y="2059089"/>
                </a:lnTo>
                <a:lnTo>
                  <a:pt x="2920758" y="2094014"/>
                </a:lnTo>
                <a:lnTo>
                  <a:pt x="2963710" y="2125078"/>
                </a:lnTo>
                <a:lnTo>
                  <a:pt x="3010420" y="2151824"/>
                </a:lnTo>
                <a:lnTo>
                  <a:pt x="3060776" y="2173808"/>
                </a:lnTo>
                <a:lnTo>
                  <a:pt x="3107448" y="2188743"/>
                </a:lnTo>
                <a:lnTo>
                  <a:pt x="3154451" y="2198992"/>
                </a:lnTo>
                <a:lnTo>
                  <a:pt x="3201530" y="2204682"/>
                </a:lnTo>
                <a:lnTo>
                  <a:pt x="3248406" y="2205926"/>
                </a:lnTo>
                <a:lnTo>
                  <a:pt x="3294799" y="2202865"/>
                </a:lnTo>
                <a:lnTo>
                  <a:pt x="3340443" y="2195614"/>
                </a:lnTo>
                <a:lnTo>
                  <a:pt x="3385070" y="2184311"/>
                </a:lnTo>
                <a:lnTo>
                  <a:pt x="3428390" y="2169058"/>
                </a:lnTo>
                <a:lnTo>
                  <a:pt x="3470135" y="2150008"/>
                </a:lnTo>
                <a:lnTo>
                  <a:pt x="3510038" y="2127262"/>
                </a:lnTo>
                <a:lnTo>
                  <a:pt x="3547808" y="2100961"/>
                </a:lnTo>
                <a:lnTo>
                  <a:pt x="3583190" y="2071230"/>
                </a:lnTo>
                <a:lnTo>
                  <a:pt x="3615906" y="2038172"/>
                </a:lnTo>
                <a:lnTo>
                  <a:pt x="3645674" y="2001939"/>
                </a:lnTo>
                <a:lnTo>
                  <a:pt x="3672217" y="1962645"/>
                </a:lnTo>
                <a:lnTo>
                  <a:pt x="3695281" y="1920417"/>
                </a:lnTo>
                <a:lnTo>
                  <a:pt x="3714559" y="1875383"/>
                </a:lnTo>
                <a:lnTo>
                  <a:pt x="3719258" y="1860346"/>
                </a:lnTo>
                <a:lnTo>
                  <a:pt x="3721709" y="1852879"/>
                </a:lnTo>
                <a:lnTo>
                  <a:pt x="3728809" y="1852206"/>
                </a:lnTo>
                <a:lnTo>
                  <a:pt x="3757955" y="1872195"/>
                </a:lnTo>
                <a:lnTo>
                  <a:pt x="3788664" y="1890382"/>
                </a:lnTo>
                <a:lnTo>
                  <a:pt x="3854767" y="1920621"/>
                </a:lnTo>
                <a:lnTo>
                  <a:pt x="3899979" y="1935226"/>
                </a:lnTo>
                <a:lnTo>
                  <a:pt x="3945521" y="1945538"/>
                </a:lnTo>
                <a:lnTo>
                  <a:pt x="3991152" y="1951659"/>
                </a:lnTo>
                <a:lnTo>
                  <a:pt x="4036631" y="1953691"/>
                </a:lnTo>
                <a:lnTo>
                  <a:pt x="4081729" y="1951761"/>
                </a:lnTo>
                <a:lnTo>
                  <a:pt x="4126204" y="1945970"/>
                </a:lnTo>
                <a:lnTo>
                  <a:pt x="4169829" y="1936432"/>
                </a:lnTo>
                <a:lnTo>
                  <a:pt x="4212361" y="1923237"/>
                </a:lnTo>
                <a:lnTo>
                  <a:pt x="4253560" y="1906498"/>
                </a:lnTo>
                <a:lnTo>
                  <a:pt x="4293197" y="1886343"/>
                </a:lnTo>
                <a:lnTo>
                  <a:pt x="4331030" y="1862848"/>
                </a:lnTo>
                <a:lnTo>
                  <a:pt x="4366831" y="1836153"/>
                </a:lnTo>
                <a:lnTo>
                  <a:pt x="4400347" y="1806346"/>
                </a:lnTo>
                <a:lnTo>
                  <a:pt x="4431347" y="1773542"/>
                </a:lnTo>
                <a:lnTo>
                  <a:pt x="4459605" y="1737842"/>
                </a:lnTo>
                <a:lnTo>
                  <a:pt x="4484878" y="1699374"/>
                </a:lnTo>
                <a:lnTo>
                  <a:pt x="4506938" y="1658213"/>
                </a:lnTo>
                <a:lnTo>
                  <a:pt x="4525518" y="1614500"/>
                </a:lnTo>
                <a:lnTo>
                  <a:pt x="4540809" y="1566773"/>
                </a:lnTo>
                <a:lnTo>
                  <a:pt x="4551299" y="1518691"/>
                </a:lnTo>
                <a:lnTo>
                  <a:pt x="4557153" y="1470545"/>
                </a:lnTo>
                <a:lnTo>
                  <a:pt x="4558474" y="1422603"/>
                </a:lnTo>
                <a:close/>
              </a:path>
            </a:pathLst>
          </a:custGeom>
          <a:solidFill>
            <a:srgbClr val="FFFFFF"/>
          </a:solidFill>
        </p:spPr>
        <p:txBody>
          <a:bodyPr wrap="square" lIns="0" tIns="0" rIns="0" bIns="0" rtlCol="0"/>
          <a:lstStyle/>
          <a:p>
            <a:endParaRPr/>
          </a:p>
        </p:txBody>
      </p:sp>
      <p:sp>
        <p:nvSpPr>
          <p:cNvPr id="7" name="object 7"/>
          <p:cNvSpPr txBox="1">
            <a:spLocks noGrp="1"/>
          </p:cNvSpPr>
          <p:nvPr>
            <p:ph type="title"/>
          </p:nvPr>
        </p:nvSpPr>
        <p:spPr>
          <a:xfrm>
            <a:off x="1088970" y="1697741"/>
            <a:ext cx="4673976" cy="1243930"/>
          </a:xfrm>
          <a:prstGeom prst="rect">
            <a:avLst/>
          </a:prstGeom>
        </p:spPr>
        <p:txBody>
          <a:bodyPr vert="horz" wrap="square" lIns="0" tIns="12700" rIns="0" bIns="0" rtlCol="0" anchor="t">
            <a:spAutoFit/>
          </a:bodyPr>
          <a:lstStyle/>
          <a:p>
            <a:pPr marL="709295" marR="5080" indent="-361315">
              <a:spcBef>
                <a:spcPts val="100"/>
              </a:spcBef>
            </a:pPr>
            <a:r>
              <a:rPr lang="en-GB"/>
              <a:t>Meet the Apprentice….</a:t>
            </a:r>
          </a:p>
        </p:txBody>
      </p:sp>
      <p:sp>
        <p:nvSpPr>
          <p:cNvPr id="8" name="object 8"/>
          <p:cNvSpPr txBox="1"/>
          <p:nvPr/>
        </p:nvSpPr>
        <p:spPr>
          <a:xfrm>
            <a:off x="2210880" y="3931617"/>
            <a:ext cx="10118089" cy="3021340"/>
          </a:xfrm>
          <a:prstGeom prst="rect">
            <a:avLst/>
          </a:prstGeom>
        </p:spPr>
        <p:txBody>
          <a:bodyPr vert="horz" wrap="square" lIns="0" tIns="127000" rIns="0" bIns="0" rtlCol="0">
            <a:spAutoFit/>
          </a:bodyPr>
          <a:lstStyle/>
          <a:p>
            <a:pPr marL="12700">
              <a:spcBef>
                <a:spcPts val="900"/>
              </a:spcBef>
              <a:tabLst>
                <a:tab pos="247015" algn="l"/>
              </a:tabLst>
            </a:pPr>
            <a:endParaRPr lang="en-GB" sz="3200" b="1" spc="-10">
              <a:solidFill>
                <a:schemeClr val="bg1"/>
              </a:solidFill>
              <a:latin typeface="Calibri" pitchFamily="34" charset="0"/>
              <a:cs typeface="Calibri" pitchFamily="34" charset="0"/>
            </a:endParaRPr>
          </a:p>
          <a:p>
            <a:pPr marL="12700">
              <a:spcBef>
                <a:spcPts val="900"/>
              </a:spcBef>
              <a:tabLst>
                <a:tab pos="247015" algn="l"/>
              </a:tabLst>
            </a:pPr>
            <a:endParaRPr lang="en-GB" sz="3200" b="1" spc="-10">
              <a:solidFill>
                <a:srgbClr val="FFFFFF"/>
              </a:solidFill>
              <a:latin typeface="Proxima Nova Rg"/>
              <a:cs typeface="Proxima Nova Rg"/>
            </a:endParaRPr>
          </a:p>
          <a:p>
            <a:pPr marL="12700">
              <a:spcBef>
                <a:spcPts val="900"/>
              </a:spcBef>
              <a:tabLst>
                <a:tab pos="247015" algn="l"/>
              </a:tabLst>
            </a:pPr>
            <a:endParaRPr lang="en-GB" sz="3200" b="1" spc="-10">
              <a:solidFill>
                <a:srgbClr val="FFFFFF"/>
              </a:solidFill>
              <a:latin typeface="Proxima Nova Rg"/>
              <a:cs typeface="Proxima Nova Rg"/>
            </a:endParaRPr>
          </a:p>
          <a:p>
            <a:pPr marL="12700">
              <a:spcBef>
                <a:spcPts val="900"/>
              </a:spcBef>
              <a:tabLst>
                <a:tab pos="247015" algn="l"/>
              </a:tabLst>
            </a:pPr>
            <a:endParaRPr lang="en-US" sz="3200">
              <a:cs typeface="Calibri"/>
            </a:endParaRPr>
          </a:p>
          <a:p>
            <a:pPr marL="247015" indent="-234315">
              <a:lnSpc>
                <a:spcPct val="100000"/>
              </a:lnSpc>
              <a:spcBef>
                <a:spcPts val="900"/>
              </a:spcBef>
              <a:buChar char="•"/>
              <a:tabLst>
                <a:tab pos="247015" algn="l"/>
              </a:tabLst>
            </a:pPr>
            <a:endParaRPr sz="3000">
              <a:latin typeface="Proxima Nova Rg"/>
              <a:cs typeface="Proxima Nova Rg"/>
            </a:endParaRPr>
          </a:p>
        </p:txBody>
      </p:sp>
      <p:grpSp>
        <p:nvGrpSpPr>
          <p:cNvPr id="9" name="object 9"/>
          <p:cNvGrpSpPr/>
          <p:nvPr/>
        </p:nvGrpSpPr>
        <p:grpSpPr>
          <a:xfrm>
            <a:off x="0" y="7347917"/>
            <a:ext cx="2042795" cy="2406015"/>
            <a:chOff x="0" y="7347917"/>
            <a:chExt cx="2042795" cy="2406015"/>
          </a:xfrm>
        </p:grpSpPr>
        <p:sp>
          <p:nvSpPr>
            <p:cNvPr id="10" name="object 10"/>
            <p:cNvSpPr/>
            <p:nvPr/>
          </p:nvSpPr>
          <p:spPr>
            <a:xfrm>
              <a:off x="14655" y="7495794"/>
              <a:ext cx="1805305" cy="1835785"/>
            </a:xfrm>
            <a:custGeom>
              <a:avLst/>
              <a:gdLst/>
              <a:ahLst/>
              <a:cxnLst/>
              <a:rect l="l" t="t" r="r" b="b"/>
              <a:pathLst>
                <a:path w="1805305" h="1835784">
                  <a:moveTo>
                    <a:pt x="1010945" y="28194"/>
                  </a:moveTo>
                  <a:lnTo>
                    <a:pt x="738047" y="0"/>
                  </a:lnTo>
                  <a:lnTo>
                    <a:pt x="589203" y="16281"/>
                  </a:lnTo>
                  <a:lnTo>
                    <a:pt x="512356" y="100152"/>
                  </a:lnTo>
                  <a:lnTo>
                    <a:pt x="455409" y="274726"/>
                  </a:lnTo>
                  <a:lnTo>
                    <a:pt x="308254" y="895464"/>
                  </a:lnTo>
                  <a:lnTo>
                    <a:pt x="211759" y="1189189"/>
                  </a:lnTo>
                  <a:lnTo>
                    <a:pt x="123240" y="1234046"/>
                  </a:lnTo>
                  <a:lnTo>
                    <a:pt x="0" y="1108163"/>
                  </a:lnTo>
                  <a:lnTo>
                    <a:pt x="60693" y="1444142"/>
                  </a:lnTo>
                  <a:lnTo>
                    <a:pt x="138645" y="1599006"/>
                  </a:lnTo>
                  <a:lnTo>
                    <a:pt x="285813" y="1611350"/>
                  </a:lnTo>
                  <a:lnTo>
                    <a:pt x="554139" y="1519770"/>
                  </a:lnTo>
                  <a:lnTo>
                    <a:pt x="820280" y="1213192"/>
                  </a:lnTo>
                  <a:lnTo>
                    <a:pt x="955675" y="708634"/>
                  </a:lnTo>
                  <a:lnTo>
                    <a:pt x="1004493" y="236753"/>
                  </a:lnTo>
                  <a:lnTo>
                    <a:pt x="1010945" y="28194"/>
                  </a:lnTo>
                  <a:close/>
                </a:path>
                <a:path w="1805305" h="1835784">
                  <a:moveTo>
                    <a:pt x="1805139" y="1446174"/>
                  </a:moveTo>
                  <a:lnTo>
                    <a:pt x="1640751" y="1509687"/>
                  </a:lnTo>
                  <a:lnTo>
                    <a:pt x="1578063" y="1431925"/>
                  </a:lnTo>
                  <a:lnTo>
                    <a:pt x="1609979" y="1123835"/>
                  </a:lnTo>
                  <a:lnTo>
                    <a:pt x="1729397" y="496379"/>
                  </a:lnTo>
                  <a:lnTo>
                    <a:pt x="1749933" y="313931"/>
                  </a:lnTo>
                  <a:lnTo>
                    <a:pt x="1715389" y="206044"/>
                  </a:lnTo>
                  <a:lnTo>
                    <a:pt x="1588503" y="130390"/>
                  </a:lnTo>
                  <a:lnTo>
                    <a:pt x="1332026" y="44577"/>
                  </a:lnTo>
                  <a:lnTo>
                    <a:pt x="1251546" y="237096"/>
                  </a:lnTo>
                  <a:lnTo>
                    <a:pt x="1100620" y="686841"/>
                  </a:lnTo>
                  <a:lnTo>
                    <a:pt x="1014958" y="1202182"/>
                  </a:lnTo>
                  <a:lnTo>
                    <a:pt x="1130287" y="1591437"/>
                  </a:lnTo>
                  <a:lnTo>
                    <a:pt x="1336624" y="1785899"/>
                  </a:lnTo>
                  <a:lnTo>
                    <a:pt x="1475714" y="1835581"/>
                  </a:lnTo>
                  <a:lnTo>
                    <a:pt x="1610791" y="1726882"/>
                  </a:lnTo>
                  <a:lnTo>
                    <a:pt x="1805139" y="1446174"/>
                  </a:lnTo>
                  <a:close/>
                </a:path>
              </a:pathLst>
            </a:custGeom>
            <a:solidFill>
              <a:srgbClr val="5E4F44"/>
            </a:solidFill>
          </p:spPr>
          <p:txBody>
            <a:bodyPr wrap="square" lIns="0" tIns="0" rIns="0" bIns="0" rtlCol="0"/>
            <a:lstStyle/>
            <a:p>
              <a:endParaRPr/>
            </a:p>
          </p:txBody>
        </p:sp>
        <p:sp>
          <p:nvSpPr>
            <p:cNvPr id="11" name="object 11"/>
            <p:cNvSpPr/>
            <p:nvPr/>
          </p:nvSpPr>
          <p:spPr>
            <a:xfrm>
              <a:off x="544398" y="9697466"/>
              <a:ext cx="268605" cy="56515"/>
            </a:xfrm>
            <a:custGeom>
              <a:avLst/>
              <a:gdLst/>
              <a:ahLst/>
              <a:cxnLst/>
              <a:rect l="l" t="t" r="r" b="b"/>
              <a:pathLst>
                <a:path w="268605" h="56515">
                  <a:moveTo>
                    <a:pt x="154698" y="31572"/>
                  </a:moveTo>
                  <a:lnTo>
                    <a:pt x="9017" y="0"/>
                  </a:lnTo>
                  <a:lnTo>
                    <a:pt x="0" y="56134"/>
                  </a:lnTo>
                  <a:lnTo>
                    <a:pt x="149364" y="56134"/>
                  </a:lnTo>
                  <a:lnTo>
                    <a:pt x="154698" y="31572"/>
                  </a:lnTo>
                  <a:close/>
                </a:path>
                <a:path w="268605" h="56515">
                  <a:moveTo>
                    <a:pt x="268020" y="56134"/>
                  </a:moveTo>
                  <a:lnTo>
                    <a:pt x="239026" y="49860"/>
                  </a:lnTo>
                  <a:lnTo>
                    <a:pt x="237667" y="56134"/>
                  </a:lnTo>
                  <a:lnTo>
                    <a:pt x="268020" y="56134"/>
                  </a:lnTo>
                  <a:close/>
                </a:path>
              </a:pathLst>
            </a:custGeom>
            <a:solidFill>
              <a:srgbClr val="F8D9B6"/>
            </a:solidFill>
          </p:spPr>
          <p:txBody>
            <a:bodyPr wrap="square" lIns="0" tIns="0" rIns="0" bIns="0" rtlCol="0"/>
            <a:lstStyle/>
            <a:p>
              <a:endParaRPr/>
            </a:p>
          </p:txBody>
        </p:sp>
        <p:sp>
          <p:nvSpPr>
            <p:cNvPr id="12" name="object 12"/>
            <p:cNvSpPr/>
            <p:nvPr/>
          </p:nvSpPr>
          <p:spPr>
            <a:xfrm>
              <a:off x="254046" y="9513519"/>
              <a:ext cx="960755" cy="240665"/>
            </a:xfrm>
            <a:custGeom>
              <a:avLst/>
              <a:gdLst/>
              <a:ahLst/>
              <a:cxnLst/>
              <a:rect l="l" t="t" r="r" b="b"/>
              <a:pathLst>
                <a:path w="960755" h="240665">
                  <a:moveTo>
                    <a:pt x="26722" y="0"/>
                  </a:moveTo>
                  <a:lnTo>
                    <a:pt x="0" y="240080"/>
                  </a:lnTo>
                  <a:lnTo>
                    <a:pt x="947767" y="240080"/>
                  </a:lnTo>
                  <a:lnTo>
                    <a:pt x="960452" y="202374"/>
                  </a:lnTo>
                  <a:lnTo>
                    <a:pt x="26722" y="0"/>
                  </a:lnTo>
                  <a:close/>
                </a:path>
              </a:pathLst>
            </a:custGeom>
            <a:solidFill>
              <a:srgbClr val="12110B"/>
            </a:solidFill>
          </p:spPr>
          <p:txBody>
            <a:bodyPr wrap="square" lIns="0" tIns="0" rIns="0" bIns="0" rtlCol="0"/>
            <a:lstStyle/>
            <a:p>
              <a:endParaRPr/>
            </a:p>
          </p:txBody>
        </p:sp>
        <p:sp>
          <p:nvSpPr>
            <p:cNvPr id="13" name="object 13"/>
            <p:cNvSpPr/>
            <p:nvPr/>
          </p:nvSpPr>
          <p:spPr>
            <a:xfrm>
              <a:off x="182747" y="8666524"/>
              <a:ext cx="1341755" cy="1087120"/>
            </a:xfrm>
            <a:custGeom>
              <a:avLst/>
              <a:gdLst/>
              <a:ahLst/>
              <a:cxnLst/>
              <a:rect l="l" t="t" r="r" b="b"/>
              <a:pathLst>
                <a:path w="1341755" h="1087120">
                  <a:moveTo>
                    <a:pt x="121297" y="0"/>
                  </a:moveTo>
                  <a:lnTo>
                    <a:pt x="130200" y="698487"/>
                  </a:lnTo>
                  <a:lnTo>
                    <a:pt x="0" y="949502"/>
                  </a:lnTo>
                  <a:lnTo>
                    <a:pt x="488079" y="1087075"/>
                  </a:lnTo>
                  <a:lnTo>
                    <a:pt x="499826" y="1087075"/>
                  </a:lnTo>
                  <a:lnTo>
                    <a:pt x="565416" y="964742"/>
                  </a:lnTo>
                  <a:lnTo>
                    <a:pt x="1070608" y="964742"/>
                  </a:lnTo>
                  <a:lnTo>
                    <a:pt x="1064514" y="900976"/>
                  </a:lnTo>
                  <a:lnTo>
                    <a:pt x="1341361" y="264426"/>
                  </a:lnTo>
                  <a:lnTo>
                    <a:pt x="121297" y="0"/>
                  </a:lnTo>
                  <a:close/>
                </a:path>
                <a:path w="1341755" h="1087120">
                  <a:moveTo>
                    <a:pt x="1070608" y="964742"/>
                  </a:moveTo>
                  <a:lnTo>
                    <a:pt x="565416" y="964742"/>
                  </a:lnTo>
                  <a:lnTo>
                    <a:pt x="581267" y="1087075"/>
                  </a:lnTo>
                  <a:lnTo>
                    <a:pt x="1082299" y="1087075"/>
                  </a:lnTo>
                  <a:lnTo>
                    <a:pt x="1070608" y="964742"/>
                  </a:lnTo>
                  <a:close/>
                </a:path>
              </a:pathLst>
            </a:custGeom>
            <a:solidFill>
              <a:srgbClr val="FFFFFF"/>
            </a:solidFill>
          </p:spPr>
          <p:txBody>
            <a:bodyPr wrap="square" lIns="0" tIns="0" rIns="0" bIns="0" rtlCol="0"/>
            <a:lstStyle/>
            <a:p>
              <a:endParaRPr/>
            </a:p>
          </p:txBody>
        </p:sp>
        <p:sp>
          <p:nvSpPr>
            <p:cNvPr id="14" name="object 14"/>
            <p:cNvSpPr/>
            <p:nvPr/>
          </p:nvSpPr>
          <p:spPr>
            <a:xfrm>
              <a:off x="339394" y="7721041"/>
              <a:ext cx="1371600" cy="1406525"/>
            </a:xfrm>
            <a:custGeom>
              <a:avLst/>
              <a:gdLst/>
              <a:ahLst/>
              <a:cxnLst/>
              <a:rect l="l" t="t" r="r" b="b"/>
              <a:pathLst>
                <a:path w="1371600" h="1406525">
                  <a:moveTo>
                    <a:pt x="1371561" y="252488"/>
                  </a:moveTo>
                  <a:lnTo>
                    <a:pt x="206590" y="0"/>
                  </a:lnTo>
                  <a:lnTo>
                    <a:pt x="0" y="953160"/>
                  </a:lnTo>
                  <a:lnTo>
                    <a:pt x="312699" y="1020940"/>
                  </a:lnTo>
                  <a:lnTo>
                    <a:pt x="513905" y="1406055"/>
                  </a:lnTo>
                  <a:lnTo>
                    <a:pt x="835456" y="1134249"/>
                  </a:lnTo>
                  <a:lnTo>
                    <a:pt x="1164971" y="1205661"/>
                  </a:lnTo>
                  <a:lnTo>
                    <a:pt x="1371561" y="252488"/>
                  </a:lnTo>
                  <a:close/>
                </a:path>
              </a:pathLst>
            </a:custGeom>
            <a:solidFill>
              <a:srgbClr val="F8D9B6"/>
            </a:solidFill>
          </p:spPr>
          <p:txBody>
            <a:bodyPr wrap="square" lIns="0" tIns="0" rIns="0" bIns="0" rtlCol="0"/>
            <a:lstStyle/>
            <a:p>
              <a:endParaRPr/>
            </a:p>
          </p:txBody>
        </p:sp>
        <p:sp>
          <p:nvSpPr>
            <p:cNvPr id="15" name="object 15"/>
            <p:cNvSpPr/>
            <p:nvPr/>
          </p:nvSpPr>
          <p:spPr>
            <a:xfrm>
              <a:off x="313817" y="8668651"/>
              <a:ext cx="1198245" cy="458470"/>
            </a:xfrm>
            <a:custGeom>
              <a:avLst/>
              <a:gdLst/>
              <a:ahLst/>
              <a:cxnLst/>
              <a:rect l="l" t="t" r="r" b="b"/>
              <a:pathLst>
                <a:path w="1198245" h="458470">
                  <a:moveTo>
                    <a:pt x="539483" y="458444"/>
                  </a:moveTo>
                  <a:lnTo>
                    <a:pt x="341299" y="73990"/>
                  </a:lnTo>
                  <a:lnTo>
                    <a:pt x="0" y="0"/>
                  </a:lnTo>
                  <a:lnTo>
                    <a:pt x="114935" y="161950"/>
                  </a:lnTo>
                  <a:lnTo>
                    <a:pt x="312928" y="204876"/>
                  </a:lnTo>
                  <a:lnTo>
                    <a:pt x="539483" y="458444"/>
                  </a:lnTo>
                  <a:close/>
                </a:path>
                <a:path w="1198245" h="458470">
                  <a:moveTo>
                    <a:pt x="1198079" y="259676"/>
                  </a:moveTo>
                  <a:lnTo>
                    <a:pt x="856767" y="185699"/>
                  </a:lnTo>
                  <a:lnTo>
                    <a:pt x="539483" y="458444"/>
                  </a:lnTo>
                  <a:lnTo>
                    <a:pt x="828408" y="316598"/>
                  </a:lnTo>
                  <a:lnTo>
                    <a:pt x="1026375" y="359498"/>
                  </a:lnTo>
                  <a:lnTo>
                    <a:pt x="1198079" y="259676"/>
                  </a:lnTo>
                  <a:close/>
                </a:path>
              </a:pathLst>
            </a:custGeom>
            <a:solidFill>
              <a:srgbClr val="FFFFFF"/>
            </a:solidFill>
          </p:spPr>
          <p:txBody>
            <a:bodyPr wrap="square" lIns="0" tIns="0" rIns="0" bIns="0" rtlCol="0"/>
            <a:lstStyle/>
            <a:p>
              <a:endParaRPr/>
            </a:p>
          </p:txBody>
        </p:sp>
        <p:sp>
          <p:nvSpPr>
            <p:cNvPr id="16" name="object 16"/>
            <p:cNvSpPr/>
            <p:nvPr/>
          </p:nvSpPr>
          <p:spPr>
            <a:xfrm>
              <a:off x="438396" y="7347917"/>
              <a:ext cx="1310005" cy="870585"/>
            </a:xfrm>
            <a:custGeom>
              <a:avLst/>
              <a:gdLst/>
              <a:ahLst/>
              <a:cxnLst/>
              <a:rect l="l" t="t" r="r" b="b"/>
              <a:pathLst>
                <a:path w="1310005" h="870584">
                  <a:moveTo>
                    <a:pt x="648859" y="0"/>
                  </a:moveTo>
                  <a:lnTo>
                    <a:pt x="577906" y="4066"/>
                  </a:lnTo>
                  <a:lnTo>
                    <a:pt x="505883" y="14678"/>
                  </a:lnTo>
                  <a:lnTo>
                    <a:pt x="434042" y="32254"/>
                  </a:lnTo>
                  <a:lnTo>
                    <a:pt x="363635" y="57216"/>
                  </a:lnTo>
                  <a:lnTo>
                    <a:pt x="295914" y="89984"/>
                  </a:lnTo>
                  <a:lnTo>
                    <a:pt x="232131" y="130976"/>
                  </a:lnTo>
                  <a:lnTo>
                    <a:pt x="202107" y="154689"/>
                  </a:lnTo>
                  <a:lnTo>
                    <a:pt x="173538" y="180615"/>
                  </a:lnTo>
                  <a:lnTo>
                    <a:pt x="146579" y="208808"/>
                  </a:lnTo>
                  <a:lnTo>
                    <a:pt x="121387" y="239320"/>
                  </a:lnTo>
                  <a:lnTo>
                    <a:pt x="98119" y="272203"/>
                  </a:lnTo>
                  <a:lnTo>
                    <a:pt x="76931" y="307510"/>
                  </a:lnTo>
                  <a:lnTo>
                    <a:pt x="57979" y="345294"/>
                  </a:lnTo>
                  <a:lnTo>
                    <a:pt x="41420" y="385607"/>
                  </a:lnTo>
                  <a:lnTo>
                    <a:pt x="27411" y="428502"/>
                  </a:lnTo>
                  <a:lnTo>
                    <a:pt x="16108" y="474030"/>
                  </a:lnTo>
                  <a:lnTo>
                    <a:pt x="7667" y="522245"/>
                  </a:lnTo>
                  <a:lnTo>
                    <a:pt x="2246" y="573200"/>
                  </a:lnTo>
                  <a:lnTo>
                    <a:pt x="0" y="626946"/>
                  </a:lnTo>
                  <a:lnTo>
                    <a:pt x="1085" y="683536"/>
                  </a:lnTo>
                  <a:lnTo>
                    <a:pt x="5660" y="743023"/>
                  </a:lnTo>
                  <a:lnTo>
                    <a:pt x="13879" y="805459"/>
                  </a:lnTo>
                  <a:lnTo>
                    <a:pt x="285446" y="870202"/>
                  </a:lnTo>
                  <a:lnTo>
                    <a:pt x="477248" y="866580"/>
                  </a:lnTo>
                  <a:lnTo>
                    <a:pt x="680438" y="771911"/>
                  </a:lnTo>
                  <a:lnTo>
                    <a:pt x="986166" y="563512"/>
                  </a:lnTo>
                  <a:lnTo>
                    <a:pt x="997495" y="591714"/>
                  </a:lnTo>
                  <a:lnTo>
                    <a:pt x="1020889" y="626751"/>
                  </a:lnTo>
                  <a:lnTo>
                    <a:pt x="1052881" y="666587"/>
                  </a:lnTo>
                  <a:lnTo>
                    <a:pt x="1089998" y="709189"/>
                  </a:lnTo>
                  <a:lnTo>
                    <a:pt x="1128772" y="752522"/>
                  </a:lnTo>
                  <a:lnTo>
                    <a:pt x="1165731" y="794553"/>
                  </a:lnTo>
                  <a:lnTo>
                    <a:pt x="1197407" y="833248"/>
                  </a:lnTo>
                  <a:lnTo>
                    <a:pt x="1220329" y="866572"/>
                  </a:lnTo>
                  <a:lnTo>
                    <a:pt x="1246506" y="823638"/>
                  </a:lnTo>
                  <a:lnTo>
                    <a:pt x="1268428" y="775746"/>
                  </a:lnTo>
                  <a:lnTo>
                    <a:pt x="1285967" y="725385"/>
                  </a:lnTo>
                  <a:lnTo>
                    <a:pt x="1298992" y="675043"/>
                  </a:lnTo>
                  <a:lnTo>
                    <a:pt x="1306410" y="631210"/>
                  </a:lnTo>
                  <a:lnTo>
                    <a:pt x="1309740" y="587502"/>
                  </a:lnTo>
                  <a:lnTo>
                    <a:pt x="1309109" y="544089"/>
                  </a:lnTo>
                  <a:lnTo>
                    <a:pt x="1304641" y="501142"/>
                  </a:lnTo>
                  <a:lnTo>
                    <a:pt x="1296462" y="458830"/>
                  </a:lnTo>
                  <a:lnTo>
                    <a:pt x="1284696" y="417322"/>
                  </a:lnTo>
                  <a:lnTo>
                    <a:pt x="1269468" y="376788"/>
                  </a:lnTo>
                  <a:lnTo>
                    <a:pt x="1250903" y="337398"/>
                  </a:lnTo>
                  <a:lnTo>
                    <a:pt x="1229127" y="299321"/>
                  </a:lnTo>
                  <a:lnTo>
                    <a:pt x="1204263" y="262728"/>
                  </a:lnTo>
                  <a:lnTo>
                    <a:pt x="1176438" y="227788"/>
                  </a:lnTo>
                  <a:lnTo>
                    <a:pt x="1145776" y="194670"/>
                  </a:lnTo>
                  <a:lnTo>
                    <a:pt x="1112401" y="163545"/>
                  </a:lnTo>
                  <a:lnTo>
                    <a:pt x="1076440" y="134582"/>
                  </a:lnTo>
                  <a:lnTo>
                    <a:pt x="1038017" y="107951"/>
                  </a:lnTo>
                  <a:lnTo>
                    <a:pt x="997257" y="83821"/>
                  </a:lnTo>
                  <a:lnTo>
                    <a:pt x="954284" y="62362"/>
                  </a:lnTo>
                  <a:lnTo>
                    <a:pt x="909225" y="43744"/>
                  </a:lnTo>
                  <a:lnTo>
                    <a:pt x="862203" y="28137"/>
                  </a:lnTo>
                  <a:lnTo>
                    <a:pt x="813344" y="15710"/>
                  </a:lnTo>
                  <a:lnTo>
                    <a:pt x="750544" y="5252"/>
                  </a:lnTo>
                  <a:lnTo>
                    <a:pt x="683543" y="289"/>
                  </a:lnTo>
                  <a:lnTo>
                    <a:pt x="648859" y="0"/>
                  </a:lnTo>
                  <a:close/>
                </a:path>
              </a:pathLst>
            </a:custGeom>
            <a:solidFill>
              <a:srgbClr val="5E4F44"/>
            </a:solidFill>
          </p:spPr>
          <p:txBody>
            <a:bodyPr wrap="square" lIns="0" tIns="0" rIns="0" bIns="0" rtlCol="0"/>
            <a:lstStyle/>
            <a:p>
              <a:endParaRPr/>
            </a:p>
          </p:txBody>
        </p:sp>
        <p:sp>
          <p:nvSpPr>
            <p:cNvPr id="17" name="object 17"/>
            <p:cNvSpPr/>
            <p:nvPr/>
          </p:nvSpPr>
          <p:spPr>
            <a:xfrm>
              <a:off x="786809" y="8998070"/>
              <a:ext cx="174625" cy="129539"/>
            </a:xfrm>
            <a:custGeom>
              <a:avLst/>
              <a:gdLst/>
              <a:ahLst/>
              <a:cxnLst/>
              <a:rect l="l" t="t" r="r" b="b"/>
              <a:pathLst>
                <a:path w="174625" h="129540">
                  <a:moveTo>
                    <a:pt x="0" y="0"/>
                  </a:moveTo>
                  <a:lnTo>
                    <a:pt x="66484" y="129031"/>
                  </a:lnTo>
                  <a:lnTo>
                    <a:pt x="174396" y="37807"/>
                  </a:lnTo>
                  <a:lnTo>
                    <a:pt x="0" y="0"/>
                  </a:lnTo>
                  <a:close/>
                </a:path>
              </a:pathLst>
            </a:custGeom>
            <a:solidFill>
              <a:srgbClr val="EB5F91"/>
            </a:solidFill>
          </p:spPr>
          <p:txBody>
            <a:bodyPr wrap="square" lIns="0" tIns="0" rIns="0" bIns="0" rtlCol="0"/>
            <a:lstStyle/>
            <a:p>
              <a:endParaRPr/>
            </a:p>
          </p:txBody>
        </p:sp>
        <p:sp>
          <p:nvSpPr>
            <p:cNvPr id="18" name="object 18"/>
            <p:cNvSpPr/>
            <p:nvPr/>
          </p:nvSpPr>
          <p:spPr>
            <a:xfrm>
              <a:off x="1247035" y="8293946"/>
              <a:ext cx="102255" cy="102232"/>
            </a:xfrm>
            <a:prstGeom prst="rect">
              <a:avLst/>
            </a:prstGeom>
            <a:blipFill>
              <a:blip r:embed="rId5" cstate="print"/>
              <a:stretch>
                <a:fillRect/>
              </a:stretch>
            </a:blipFill>
          </p:spPr>
          <p:txBody>
            <a:bodyPr wrap="square" lIns="0" tIns="0" rIns="0" bIns="0" rtlCol="0"/>
            <a:lstStyle/>
            <a:p>
              <a:endParaRPr/>
            </a:p>
          </p:txBody>
        </p:sp>
        <p:sp>
          <p:nvSpPr>
            <p:cNvPr id="19" name="object 19"/>
            <p:cNvSpPr/>
            <p:nvPr/>
          </p:nvSpPr>
          <p:spPr>
            <a:xfrm>
              <a:off x="697492" y="8174840"/>
              <a:ext cx="102246" cy="102230"/>
            </a:xfrm>
            <a:prstGeom prst="rect">
              <a:avLst/>
            </a:prstGeom>
            <a:blipFill>
              <a:blip r:embed="rId6" cstate="print"/>
              <a:stretch>
                <a:fillRect/>
              </a:stretch>
            </a:blipFill>
          </p:spPr>
          <p:txBody>
            <a:bodyPr wrap="square" lIns="0" tIns="0" rIns="0" bIns="0" rtlCol="0"/>
            <a:lstStyle/>
            <a:p>
              <a:endParaRPr/>
            </a:p>
          </p:txBody>
        </p:sp>
        <p:sp>
          <p:nvSpPr>
            <p:cNvPr id="20" name="object 20"/>
            <p:cNvSpPr/>
            <p:nvPr/>
          </p:nvSpPr>
          <p:spPr>
            <a:xfrm>
              <a:off x="480352" y="8701417"/>
              <a:ext cx="908685" cy="464184"/>
            </a:xfrm>
            <a:custGeom>
              <a:avLst/>
              <a:gdLst/>
              <a:ahLst/>
              <a:cxnLst/>
              <a:rect l="l" t="t" r="r" b="b"/>
              <a:pathLst>
                <a:path w="908685" h="464184">
                  <a:moveTo>
                    <a:pt x="358317" y="77660"/>
                  </a:moveTo>
                  <a:lnTo>
                    <a:pt x="0" y="0"/>
                  </a:lnTo>
                  <a:lnTo>
                    <a:pt x="268300" y="416306"/>
                  </a:lnTo>
                  <a:lnTo>
                    <a:pt x="339344" y="165239"/>
                  </a:lnTo>
                  <a:lnTo>
                    <a:pt x="358317" y="77660"/>
                  </a:lnTo>
                  <a:close/>
                </a:path>
                <a:path w="908685" h="464184">
                  <a:moveTo>
                    <a:pt x="908088" y="196824"/>
                  </a:moveTo>
                  <a:lnTo>
                    <a:pt x="545947" y="118338"/>
                  </a:lnTo>
                  <a:lnTo>
                    <a:pt x="526973" y="205905"/>
                  </a:lnTo>
                  <a:lnTo>
                    <a:pt x="487743" y="463854"/>
                  </a:lnTo>
                  <a:lnTo>
                    <a:pt x="908088" y="196824"/>
                  </a:lnTo>
                  <a:close/>
                </a:path>
              </a:pathLst>
            </a:custGeom>
            <a:solidFill>
              <a:srgbClr val="EDECED"/>
            </a:solidFill>
          </p:spPr>
          <p:txBody>
            <a:bodyPr wrap="square" lIns="0" tIns="0" rIns="0" bIns="0" rtlCol="0"/>
            <a:lstStyle/>
            <a:p>
              <a:endParaRPr/>
            </a:p>
          </p:txBody>
        </p:sp>
        <p:sp>
          <p:nvSpPr>
            <p:cNvPr id="21" name="object 21"/>
            <p:cNvSpPr/>
            <p:nvPr/>
          </p:nvSpPr>
          <p:spPr>
            <a:xfrm>
              <a:off x="819704" y="8779077"/>
              <a:ext cx="207010" cy="128270"/>
            </a:xfrm>
            <a:custGeom>
              <a:avLst/>
              <a:gdLst/>
              <a:ahLst/>
              <a:cxnLst/>
              <a:rect l="l" t="t" r="r" b="b"/>
              <a:pathLst>
                <a:path w="207009" h="128270">
                  <a:moveTo>
                    <a:pt x="18986" y="0"/>
                  </a:moveTo>
                  <a:lnTo>
                    <a:pt x="0" y="87566"/>
                  </a:lnTo>
                  <a:lnTo>
                    <a:pt x="93814" y="107899"/>
                  </a:lnTo>
                  <a:lnTo>
                    <a:pt x="187642" y="128244"/>
                  </a:lnTo>
                  <a:lnTo>
                    <a:pt x="206616" y="40665"/>
                  </a:lnTo>
                  <a:lnTo>
                    <a:pt x="18986" y="0"/>
                  </a:lnTo>
                  <a:close/>
                </a:path>
              </a:pathLst>
            </a:custGeom>
            <a:solidFill>
              <a:srgbClr val="664674"/>
            </a:solidFill>
          </p:spPr>
          <p:txBody>
            <a:bodyPr wrap="square" lIns="0" tIns="0" rIns="0" bIns="0" rtlCol="0"/>
            <a:lstStyle/>
            <a:p>
              <a:endParaRPr/>
            </a:p>
          </p:txBody>
        </p:sp>
        <p:sp>
          <p:nvSpPr>
            <p:cNvPr id="22" name="object 22"/>
            <p:cNvSpPr/>
            <p:nvPr/>
          </p:nvSpPr>
          <p:spPr>
            <a:xfrm>
              <a:off x="649188" y="8866647"/>
              <a:ext cx="358140" cy="775335"/>
            </a:xfrm>
            <a:custGeom>
              <a:avLst/>
              <a:gdLst/>
              <a:ahLst/>
              <a:cxnLst/>
              <a:rect l="l" t="t" r="r" b="b"/>
              <a:pathLst>
                <a:path w="358140" h="775334">
                  <a:moveTo>
                    <a:pt x="170510" y="0"/>
                  </a:moveTo>
                  <a:lnTo>
                    <a:pt x="0" y="613359"/>
                  </a:lnTo>
                  <a:lnTo>
                    <a:pt x="98640" y="774826"/>
                  </a:lnTo>
                  <a:lnTo>
                    <a:pt x="258381" y="671550"/>
                  </a:lnTo>
                  <a:lnTo>
                    <a:pt x="358140" y="40665"/>
                  </a:lnTo>
                  <a:lnTo>
                    <a:pt x="170510" y="0"/>
                  </a:lnTo>
                  <a:close/>
                </a:path>
              </a:pathLst>
            </a:custGeom>
            <a:solidFill>
              <a:srgbClr val="B180B7"/>
            </a:solidFill>
          </p:spPr>
          <p:txBody>
            <a:bodyPr wrap="square" lIns="0" tIns="0" rIns="0" bIns="0" rtlCol="0"/>
            <a:lstStyle/>
            <a:p>
              <a:endParaRPr/>
            </a:p>
          </p:txBody>
        </p:sp>
        <p:sp>
          <p:nvSpPr>
            <p:cNvPr id="23" name="object 23"/>
            <p:cNvSpPr/>
            <p:nvPr/>
          </p:nvSpPr>
          <p:spPr>
            <a:xfrm>
              <a:off x="525551" y="8710168"/>
              <a:ext cx="829944" cy="329565"/>
            </a:xfrm>
            <a:custGeom>
              <a:avLst/>
              <a:gdLst/>
              <a:ahLst/>
              <a:cxnLst/>
              <a:rect l="l" t="t" r="r" b="b"/>
              <a:pathLst>
                <a:path w="829944" h="329565">
                  <a:moveTo>
                    <a:pt x="829691" y="174574"/>
                  </a:moveTo>
                  <a:lnTo>
                    <a:pt x="408241" y="83235"/>
                  </a:lnTo>
                  <a:lnTo>
                    <a:pt x="413905" y="89712"/>
                  </a:lnTo>
                  <a:lnTo>
                    <a:pt x="0" y="0"/>
                  </a:lnTo>
                  <a:lnTo>
                    <a:pt x="123367" y="226009"/>
                  </a:lnTo>
                  <a:lnTo>
                    <a:pt x="417068" y="93319"/>
                  </a:lnTo>
                  <a:lnTo>
                    <a:pt x="623785" y="329222"/>
                  </a:lnTo>
                  <a:lnTo>
                    <a:pt x="829691" y="174574"/>
                  </a:lnTo>
                  <a:close/>
                </a:path>
              </a:pathLst>
            </a:custGeom>
            <a:solidFill>
              <a:srgbClr val="FFFFFF"/>
            </a:solidFill>
          </p:spPr>
          <p:txBody>
            <a:bodyPr wrap="square" lIns="0" tIns="0" rIns="0" bIns="0" rtlCol="0"/>
            <a:lstStyle/>
            <a:p>
              <a:endParaRPr/>
            </a:p>
          </p:txBody>
        </p:sp>
        <p:sp>
          <p:nvSpPr>
            <p:cNvPr id="24" name="object 24"/>
            <p:cNvSpPr/>
            <p:nvPr/>
          </p:nvSpPr>
          <p:spPr>
            <a:xfrm>
              <a:off x="649173" y="8891968"/>
              <a:ext cx="346710" cy="702310"/>
            </a:xfrm>
            <a:custGeom>
              <a:avLst/>
              <a:gdLst/>
              <a:ahLst/>
              <a:cxnLst/>
              <a:rect l="l" t="t" r="r" b="b"/>
              <a:pathLst>
                <a:path w="346709" h="702309">
                  <a:moveTo>
                    <a:pt x="257924" y="646531"/>
                  </a:moveTo>
                  <a:lnTo>
                    <a:pt x="16560" y="528523"/>
                  </a:lnTo>
                  <a:lnTo>
                    <a:pt x="0" y="588048"/>
                  </a:lnTo>
                  <a:lnTo>
                    <a:pt x="26390" y="631228"/>
                  </a:lnTo>
                  <a:lnTo>
                    <a:pt x="171691" y="702284"/>
                  </a:lnTo>
                  <a:lnTo>
                    <a:pt x="257924" y="646531"/>
                  </a:lnTo>
                  <a:close/>
                </a:path>
                <a:path w="346709" h="702309">
                  <a:moveTo>
                    <a:pt x="287680" y="460984"/>
                  </a:moveTo>
                  <a:lnTo>
                    <a:pt x="65532" y="352361"/>
                  </a:lnTo>
                  <a:lnTo>
                    <a:pt x="41567" y="438531"/>
                  </a:lnTo>
                  <a:lnTo>
                    <a:pt x="273316" y="551840"/>
                  </a:lnTo>
                  <a:lnTo>
                    <a:pt x="287680" y="460984"/>
                  </a:lnTo>
                  <a:close/>
                </a:path>
                <a:path w="346709" h="702309">
                  <a:moveTo>
                    <a:pt x="317068" y="275221"/>
                  </a:moveTo>
                  <a:lnTo>
                    <a:pt x="114503" y="176174"/>
                  </a:lnTo>
                  <a:lnTo>
                    <a:pt x="90551" y="262343"/>
                  </a:lnTo>
                  <a:lnTo>
                    <a:pt x="302679" y="366077"/>
                  </a:lnTo>
                  <a:lnTo>
                    <a:pt x="317068" y="275221"/>
                  </a:lnTo>
                  <a:close/>
                </a:path>
                <a:path w="346709" h="702309">
                  <a:moveTo>
                    <a:pt x="346443" y="89446"/>
                  </a:moveTo>
                  <a:lnTo>
                    <a:pt x="163487" y="0"/>
                  </a:lnTo>
                  <a:lnTo>
                    <a:pt x="139534" y="86169"/>
                  </a:lnTo>
                  <a:lnTo>
                    <a:pt x="332066" y="180327"/>
                  </a:lnTo>
                  <a:lnTo>
                    <a:pt x="346443" y="89446"/>
                  </a:lnTo>
                  <a:close/>
                </a:path>
              </a:pathLst>
            </a:custGeom>
            <a:solidFill>
              <a:srgbClr val="664674"/>
            </a:solidFill>
          </p:spPr>
          <p:txBody>
            <a:bodyPr wrap="square" lIns="0" tIns="0" rIns="0" bIns="0" rtlCol="0"/>
            <a:lstStyle/>
            <a:p>
              <a:endParaRPr/>
            </a:p>
          </p:txBody>
        </p:sp>
        <p:sp>
          <p:nvSpPr>
            <p:cNvPr id="25" name="object 25"/>
            <p:cNvSpPr/>
            <p:nvPr/>
          </p:nvSpPr>
          <p:spPr>
            <a:xfrm>
              <a:off x="1224459" y="8364211"/>
              <a:ext cx="810260" cy="846455"/>
            </a:xfrm>
            <a:custGeom>
              <a:avLst/>
              <a:gdLst/>
              <a:ahLst/>
              <a:cxnLst/>
              <a:rect l="l" t="t" r="r" b="b"/>
              <a:pathLst>
                <a:path w="810260" h="846454">
                  <a:moveTo>
                    <a:pt x="739508" y="0"/>
                  </a:moveTo>
                  <a:lnTo>
                    <a:pt x="619264" y="59397"/>
                  </a:lnTo>
                  <a:lnTo>
                    <a:pt x="623390" y="68166"/>
                  </a:lnTo>
                  <a:lnTo>
                    <a:pt x="633178" y="91411"/>
                  </a:lnTo>
                  <a:lnTo>
                    <a:pt x="645896" y="126865"/>
                  </a:lnTo>
                  <a:lnTo>
                    <a:pt x="658814" y="172260"/>
                  </a:lnTo>
                  <a:lnTo>
                    <a:pt x="669200" y="225331"/>
                  </a:lnTo>
                  <a:lnTo>
                    <a:pt x="674323" y="283810"/>
                  </a:lnTo>
                  <a:lnTo>
                    <a:pt x="671453" y="345430"/>
                  </a:lnTo>
                  <a:lnTo>
                    <a:pt x="657858" y="407923"/>
                  </a:lnTo>
                  <a:lnTo>
                    <a:pt x="630809" y="469023"/>
                  </a:lnTo>
                  <a:lnTo>
                    <a:pt x="605014" y="506622"/>
                  </a:lnTo>
                  <a:lnTo>
                    <a:pt x="573146" y="541236"/>
                  </a:lnTo>
                  <a:lnTo>
                    <a:pt x="535289" y="572793"/>
                  </a:lnTo>
                  <a:lnTo>
                    <a:pt x="491528" y="601222"/>
                  </a:lnTo>
                  <a:lnTo>
                    <a:pt x="441947" y="626452"/>
                  </a:lnTo>
                  <a:lnTo>
                    <a:pt x="403779" y="642208"/>
                  </a:lnTo>
                  <a:lnTo>
                    <a:pt x="362796" y="656391"/>
                  </a:lnTo>
                  <a:lnTo>
                    <a:pt x="319034" y="668997"/>
                  </a:lnTo>
                  <a:lnTo>
                    <a:pt x="272526" y="680019"/>
                  </a:lnTo>
                  <a:lnTo>
                    <a:pt x="223306" y="689452"/>
                  </a:lnTo>
                  <a:lnTo>
                    <a:pt x="171410" y="697289"/>
                  </a:lnTo>
                  <a:lnTo>
                    <a:pt x="116870" y="703526"/>
                  </a:lnTo>
                  <a:lnTo>
                    <a:pt x="59722" y="708156"/>
                  </a:lnTo>
                  <a:lnTo>
                    <a:pt x="0" y="711174"/>
                  </a:lnTo>
                  <a:lnTo>
                    <a:pt x="7912" y="845845"/>
                  </a:lnTo>
                  <a:lnTo>
                    <a:pt x="73857" y="842482"/>
                  </a:lnTo>
                  <a:lnTo>
                    <a:pt x="137051" y="837253"/>
                  </a:lnTo>
                  <a:lnTo>
                    <a:pt x="197485" y="830164"/>
                  </a:lnTo>
                  <a:lnTo>
                    <a:pt x="255150" y="821216"/>
                  </a:lnTo>
                  <a:lnTo>
                    <a:pt x="310039" y="810413"/>
                  </a:lnTo>
                  <a:lnTo>
                    <a:pt x="362143" y="797759"/>
                  </a:lnTo>
                  <a:lnTo>
                    <a:pt x="411452" y="783258"/>
                  </a:lnTo>
                  <a:lnTo>
                    <a:pt x="457959" y="766913"/>
                  </a:lnTo>
                  <a:lnTo>
                    <a:pt x="501656" y="748727"/>
                  </a:lnTo>
                  <a:lnTo>
                    <a:pt x="542533" y="728704"/>
                  </a:lnTo>
                  <a:lnTo>
                    <a:pt x="580582" y="706848"/>
                  </a:lnTo>
                  <a:lnTo>
                    <a:pt x="615795" y="683161"/>
                  </a:lnTo>
                  <a:lnTo>
                    <a:pt x="648164" y="657648"/>
                  </a:lnTo>
                  <a:lnTo>
                    <a:pt x="677679" y="630312"/>
                  </a:lnTo>
                  <a:lnTo>
                    <a:pt x="704332" y="601156"/>
                  </a:lnTo>
                  <a:lnTo>
                    <a:pt x="728116" y="570184"/>
                  </a:lnTo>
                  <a:lnTo>
                    <a:pt x="749020" y="537400"/>
                  </a:lnTo>
                  <a:lnTo>
                    <a:pt x="778383" y="476135"/>
                  </a:lnTo>
                  <a:lnTo>
                    <a:pt x="797392" y="414259"/>
                  </a:lnTo>
                  <a:lnTo>
                    <a:pt x="807509" y="352853"/>
                  </a:lnTo>
                  <a:lnTo>
                    <a:pt x="810195" y="293000"/>
                  </a:lnTo>
                  <a:lnTo>
                    <a:pt x="806911" y="235783"/>
                  </a:lnTo>
                  <a:lnTo>
                    <a:pt x="799118" y="182284"/>
                  </a:lnTo>
                  <a:lnTo>
                    <a:pt x="788278" y="133586"/>
                  </a:lnTo>
                  <a:lnTo>
                    <a:pt x="775852" y="90772"/>
                  </a:lnTo>
                  <a:lnTo>
                    <a:pt x="752085" y="27124"/>
                  </a:lnTo>
                  <a:lnTo>
                    <a:pt x="743667" y="8455"/>
                  </a:lnTo>
                  <a:lnTo>
                    <a:pt x="739508" y="0"/>
                  </a:lnTo>
                  <a:close/>
                </a:path>
              </a:pathLst>
            </a:custGeom>
            <a:solidFill>
              <a:srgbClr val="FFFFFF"/>
            </a:solidFill>
          </p:spPr>
          <p:txBody>
            <a:bodyPr wrap="square" lIns="0" tIns="0" rIns="0" bIns="0" rtlCol="0"/>
            <a:lstStyle/>
            <a:p>
              <a:endParaRPr/>
            </a:p>
          </p:txBody>
        </p:sp>
        <p:sp>
          <p:nvSpPr>
            <p:cNvPr id="26" name="object 26"/>
            <p:cNvSpPr/>
            <p:nvPr/>
          </p:nvSpPr>
          <p:spPr>
            <a:xfrm>
              <a:off x="1778768" y="8249948"/>
              <a:ext cx="264160" cy="262890"/>
            </a:xfrm>
            <a:custGeom>
              <a:avLst/>
              <a:gdLst/>
              <a:ahLst/>
              <a:cxnLst/>
              <a:rect l="l" t="t" r="r" b="b"/>
              <a:pathLst>
                <a:path w="264160" h="262890">
                  <a:moveTo>
                    <a:pt x="126111" y="0"/>
                  </a:moveTo>
                  <a:lnTo>
                    <a:pt x="86462" y="7028"/>
                  </a:lnTo>
                  <a:lnTo>
                    <a:pt x="50756" y="25905"/>
                  </a:lnTo>
                  <a:lnTo>
                    <a:pt x="22008" y="56096"/>
                  </a:lnTo>
                  <a:lnTo>
                    <a:pt x="4484" y="93985"/>
                  </a:lnTo>
                  <a:lnTo>
                    <a:pt x="0" y="134241"/>
                  </a:lnTo>
                  <a:lnTo>
                    <a:pt x="7951" y="173850"/>
                  </a:lnTo>
                  <a:lnTo>
                    <a:pt x="27731" y="209796"/>
                  </a:lnTo>
                  <a:lnTo>
                    <a:pt x="58737" y="239065"/>
                  </a:lnTo>
                  <a:lnTo>
                    <a:pt x="97218" y="257355"/>
                  </a:lnTo>
                  <a:lnTo>
                    <a:pt x="137788" y="262718"/>
                  </a:lnTo>
                  <a:lnTo>
                    <a:pt x="177432" y="255688"/>
                  </a:lnTo>
                  <a:lnTo>
                    <a:pt x="213131" y="236801"/>
                  </a:lnTo>
                  <a:lnTo>
                    <a:pt x="241871" y="206591"/>
                  </a:lnTo>
                  <a:lnTo>
                    <a:pt x="259413" y="168705"/>
                  </a:lnTo>
                  <a:lnTo>
                    <a:pt x="263905" y="128454"/>
                  </a:lnTo>
                  <a:lnTo>
                    <a:pt x="255956" y="88851"/>
                  </a:lnTo>
                  <a:lnTo>
                    <a:pt x="236174" y="52907"/>
                  </a:lnTo>
                  <a:lnTo>
                    <a:pt x="205168" y="23635"/>
                  </a:lnTo>
                  <a:lnTo>
                    <a:pt x="166685" y="5357"/>
                  </a:lnTo>
                  <a:lnTo>
                    <a:pt x="126111" y="0"/>
                  </a:lnTo>
                  <a:close/>
                </a:path>
              </a:pathLst>
            </a:custGeom>
            <a:solidFill>
              <a:srgbClr val="F8D9B6"/>
            </a:solidFill>
          </p:spPr>
          <p:txBody>
            <a:bodyPr wrap="square" lIns="0" tIns="0" rIns="0" bIns="0" rtlCol="0"/>
            <a:lstStyle/>
            <a:p>
              <a:endParaRPr/>
            </a:p>
          </p:txBody>
        </p:sp>
        <p:sp>
          <p:nvSpPr>
            <p:cNvPr id="27" name="object 27"/>
            <p:cNvSpPr/>
            <p:nvPr/>
          </p:nvSpPr>
          <p:spPr>
            <a:xfrm>
              <a:off x="0" y="8718514"/>
              <a:ext cx="516890" cy="1033780"/>
            </a:xfrm>
            <a:custGeom>
              <a:avLst/>
              <a:gdLst/>
              <a:ahLst/>
              <a:cxnLst/>
              <a:rect l="l" t="t" r="r" b="b"/>
              <a:pathLst>
                <a:path w="516890" h="1033779">
                  <a:moveTo>
                    <a:pt x="455165" y="0"/>
                  </a:moveTo>
                  <a:lnTo>
                    <a:pt x="397782" y="32804"/>
                  </a:lnTo>
                  <a:lnTo>
                    <a:pt x="343870" y="66090"/>
                  </a:lnTo>
                  <a:lnTo>
                    <a:pt x="293436" y="99849"/>
                  </a:lnTo>
                  <a:lnTo>
                    <a:pt x="246489" y="134073"/>
                  </a:lnTo>
                  <a:lnTo>
                    <a:pt x="203033" y="168755"/>
                  </a:lnTo>
                  <a:lnTo>
                    <a:pt x="163076" y="203887"/>
                  </a:lnTo>
                  <a:lnTo>
                    <a:pt x="126533" y="239563"/>
                  </a:lnTo>
                  <a:lnTo>
                    <a:pt x="93688" y="275469"/>
                  </a:lnTo>
                  <a:lnTo>
                    <a:pt x="64270" y="311903"/>
                  </a:lnTo>
                  <a:lnTo>
                    <a:pt x="38379" y="348756"/>
                  </a:lnTo>
                  <a:lnTo>
                    <a:pt x="16021" y="386019"/>
                  </a:lnTo>
                  <a:lnTo>
                    <a:pt x="0" y="418089"/>
                  </a:lnTo>
                  <a:lnTo>
                    <a:pt x="0" y="799103"/>
                  </a:lnTo>
                  <a:lnTo>
                    <a:pt x="44462" y="880577"/>
                  </a:lnTo>
                  <a:lnTo>
                    <a:pt x="75952" y="923960"/>
                  </a:lnTo>
                  <a:lnTo>
                    <a:pt x="107080" y="960721"/>
                  </a:lnTo>
                  <a:lnTo>
                    <a:pt x="135675" y="990463"/>
                  </a:lnTo>
                  <a:lnTo>
                    <a:pt x="176593" y="1027307"/>
                  </a:lnTo>
                  <a:lnTo>
                    <a:pt x="184579" y="1033614"/>
                  </a:lnTo>
                  <a:lnTo>
                    <a:pt x="261528" y="931786"/>
                  </a:lnTo>
                  <a:lnTo>
                    <a:pt x="254482" y="926047"/>
                  </a:lnTo>
                  <a:lnTo>
                    <a:pt x="236771" y="910332"/>
                  </a:lnTo>
                  <a:lnTo>
                    <a:pt x="182241" y="852094"/>
                  </a:lnTo>
                  <a:lnTo>
                    <a:pt x="151865" y="811130"/>
                  </a:lnTo>
                  <a:lnTo>
                    <a:pt x="123712" y="763309"/>
                  </a:lnTo>
                  <a:lnTo>
                    <a:pt x="101004" y="709410"/>
                  </a:lnTo>
                  <a:lnTo>
                    <a:pt x="86962" y="650213"/>
                  </a:lnTo>
                  <a:lnTo>
                    <a:pt x="84808" y="586498"/>
                  </a:lnTo>
                  <a:lnTo>
                    <a:pt x="91172" y="543408"/>
                  </a:lnTo>
                  <a:lnTo>
                    <a:pt x="103867" y="500292"/>
                  </a:lnTo>
                  <a:lnTo>
                    <a:pt x="122848" y="457247"/>
                  </a:lnTo>
                  <a:lnTo>
                    <a:pt x="148073" y="414369"/>
                  </a:lnTo>
                  <a:lnTo>
                    <a:pt x="179499" y="371754"/>
                  </a:lnTo>
                  <a:lnTo>
                    <a:pt x="208602" y="338389"/>
                  </a:lnTo>
                  <a:lnTo>
                    <a:pt x="241509" y="305218"/>
                  </a:lnTo>
                  <a:lnTo>
                    <a:pt x="278182" y="272266"/>
                  </a:lnTo>
                  <a:lnTo>
                    <a:pt x="318584" y="239563"/>
                  </a:lnTo>
                  <a:lnTo>
                    <a:pt x="362678" y="207134"/>
                  </a:lnTo>
                  <a:lnTo>
                    <a:pt x="410426" y="175008"/>
                  </a:lnTo>
                  <a:lnTo>
                    <a:pt x="461790" y="143211"/>
                  </a:lnTo>
                  <a:lnTo>
                    <a:pt x="516735" y="111772"/>
                  </a:lnTo>
                  <a:lnTo>
                    <a:pt x="455165" y="0"/>
                  </a:lnTo>
                  <a:close/>
                </a:path>
              </a:pathLst>
            </a:custGeom>
            <a:solidFill>
              <a:srgbClr val="FFFFFF"/>
            </a:solidFill>
          </p:spPr>
          <p:txBody>
            <a:bodyPr wrap="square" lIns="0" tIns="0" rIns="0" bIns="0" rtlCol="0"/>
            <a:lstStyle/>
            <a:p>
              <a:endParaRPr/>
            </a:p>
          </p:txBody>
        </p:sp>
        <p:sp>
          <p:nvSpPr>
            <p:cNvPr id="28" name="object 28"/>
            <p:cNvSpPr/>
            <p:nvPr/>
          </p:nvSpPr>
          <p:spPr>
            <a:xfrm>
              <a:off x="133405" y="9608328"/>
              <a:ext cx="247248" cy="145272"/>
            </a:xfrm>
            <a:prstGeom prst="rect">
              <a:avLst/>
            </a:prstGeom>
            <a:blipFill>
              <a:blip r:embed="rId7" cstate="print"/>
              <a:stretch>
                <a:fillRect/>
              </a:stretch>
            </a:blipFill>
          </p:spPr>
          <p:txBody>
            <a:bodyPr wrap="square" lIns="0" tIns="0" rIns="0" bIns="0" rtlCol="0"/>
            <a:lstStyle/>
            <a:p>
              <a:endParaRPr/>
            </a:p>
          </p:txBody>
        </p:sp>
      </p:grpSp>
      <p:sp>
        <p:nvSpPr>
          <p:cNvPr id="31" name="object 6">
            <a:extLst>
              <a:ext uri="{FF2B5EF4-FFF2-40B4-BE49-F238E27FC236}">
                <a16:creationId xmlns:a16="http://schemas.microsoft.com/office/drawing/2014/main" id="{2B4E720C-40A2-4279-A62F-CBC8041AD4DF}"/>
              </a:ext>
            </a:extLst>
          </p:cNvPr>
          <p:cNvSpPr/>
          <p:nvPr/>
        </p:nvSpPr>
        <p:spPr>
          <a:xfrm>
            <a:off x="-36654" y="-38141"/>
            <a:ext cx="13075322" cy="1259530"/>
          </a:xfrm>
          <a:prstGeom prst="rect">
            <a:avLst/>
          </a:prstGeom>
          <a:solidFill>
            <a:srgbClr val="005F72"/>
          </a:solidFill>
        </p:spPr>
        <p:txBody>
          <a:bodyPr wrap="square" lIns="0" tIns="0" rIns="0" bIns="0" rtlCol="0"/>
          <a:lstStyle/>
          <a:p>
            <a:endParaRPr/>
          </a:p>
        </p:txBody>
      </p:sp>
      <p:pic>
        <p:nvPicPr>
          <p:cNvPr id="33" name="Graphic 32">
            <a:extLst>
              <a:ext uri="{FF2B5EF4-FFF2-40B4-BE49-F238E27FC236}">
                <a16:creationId xmlns:a16="http://schemas.microsoft.com/office/drawing/2014/main" id="{33CA1FCA-A02C-48D2-A41F-C66E6548986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04214" y="74035"/>
            <a:ext cx="2688373" cy="1043546"/>
          </a:xfrm>
          <a:prstGeom prst="rect">
            <a:avLst/>
          </a:prstGeom>
        </p:spPr>
      </p:pic>
    </p:spTree>
    <p:extLst>
      <p:ext uri="{BB962C8B-B14F-4D97-AF65-F5344CB8AC3E}">
        <p14:creationId xmlns:p14="http://schemas.microsoft.com/office/powerpoint/2010/main" val="334575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4"/>
                </p:tgtEl>
              </p:cMediaNode>
            </p:video>
            <p:seq concurrent="1" nextAc="seek">
              <p:cTn id="8" restart="whenNotActive" fill="hold" evtFilter="cancelBubble" nodeType="interactiveSeq">
                <p:stCondLst>
                  <p:cond evt="onClick" delay="0">
                    <p:tgtEl>
                      <p:spTgt spid="5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4"/>
                                        </p:tgtEl>
                                      </p:cBhvr>
                                    </p:cmd>
                                  </p:childTnLst>
                                </p:cTn>
                              </p:par>
                            </p:childTnLst>
                          </p:cTn>
                        </p:par>
                      </p:childTnLst>
                    </p:cTn>
                  </p:par>
                </p:childTnLst>
              </p:cTn>
              <p:nextCondLst>
                <p:cond evt="onClick" delay="0">
                  <p:tgtEl>
                    <p:spTgt spid="5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2210880" y="3931617"/>
            <a:ext cx="10118089" cy="3021340"/>
          </a:xfrm>
          <a:prstGeom prst="rect">
            <a:avLst/>
          </a:prstGeom>
        </p:spPr>
        <p:txBody>
          <a:bodyPr vert="horz" wrap="square" lIns="0" tIns="127000" rIns="0" bIns="0" rtlCol="0">
            <a:spAutoFit/>
          </a:bodyPr>
          <a:lstStyle/>
          <a:p>
            <a:pPr marL="12700">
              <a:spcBef>
                <a:spcPts val="900"/>
              </a:spcBef>
              <a:tabLst>
                <a:tab pos="247015" algn="l"/>
              </a:tabLst>
            </a:pPr>
            <a:endParaRPr lang="en-GB" sz="3200" b="1" spc="-10">
              <a:solidFill>
                <a:schemeClr val="bg1"/>
              </a:solidFill>
              <a:latin typeface="Calibri" pitchFamily="34" charset="0"/>
              <a:cs typeface="Calibri" pitchFamily="34" charset="0"/>
            </a:endParaRPr>
          </a:p>
          <a:p>
            <a:pPr marL="12700">
              <a:spcBef>
                <a:spcPts val="900"/>
              </a:spcBef>
              <a:tabLst>
                <a:tab pos="247015" algn="l"/>
              </a:tabLst>
            </a:pPr>
            <a:endParaRPr lang="en-GB" sz="3200" b="1" spc="-10">
              <a:solidFill>
                <a:srgbClr val="FFFFFF"/>
              </a:solidFill>
              <a:latin typeface="Proxima Nova Rg"/>
              <a:cs typeface="Proxima Nova Rg"/>
            </a:endParaRPr>
          </a:p>
          <a:p>
            <a:pPr marL="12700">
              <a:spcBef>
                <a:spcPts val="900"/>
              </a:spcBef>
              <a:tabLst>
                <a:tab pos="247015" algn="l"/>
              </a:tabLst>
            </a:pPr>
            <a:endParaRPr lang="en-GB" sz="3200" b="1" spc="-10">
              <a:solidFill>
                <a:srgbClr val="FFFFFF"/>
              </a:solidFill>
              <a:latin typeface="Proxima Nova Rg"/>
              <a:cs typeface="Proxima Nova Rg"/>
            </a:endParaRPr>
          </a:p>
          <a:p>
            <a:pPr marL="12700">
              <a:spcBef>
                <a:spcPts val="900"/>
              </a:spcBef>
              <a:tabLst>
                <a:tab pos="247015" algn="l"/>
              </a:tabLst>
            </a:pPr>
            <a:endParaRPr lang="en-US" sz="3200">
              <a:cs typeface="Calibri"/>
            </a:endParaRPr>
          </a:p>
          <a:p>
            <a:pPr marL="247015" indent="-234315">
              <a:lnSpc>
                <a:spcPct val="100000"/>
              </a:lnSpc>
              <a:spcBef>
                <a:spcPts val="900"/>
              </a:spcBef>
              <a:buChar char="•"/>
              <a:tabLst>
                <a:tab pos="247015" algn="l"/>
              </a:tabLst>
            </a:pPr>
            <a:endParaRPr sz="3000">
              <a:latin typeface="Proxima Nova Rg"/>
              <a:cs typeface="Proxima Nova Rg"/>
            </a:endParaRPr>
          </a:p>
        </p:txBody>
      </p:sp>
      <p:grpSp>
        <p:nvGrpSpPr>
          <p:cNvPr id="9" name="object 9"/>
          <p:cNvGrpSpPr/>
          <p:nvPr/>
        </p:nvGrpSpPr>
        <p:grpSpPr>
          <a:xfrm>
            <a:off x="0" y="7347917"/>
            <a:ext cx="2042795" cy="2406015"/>
            <a:chOff x="0" y="7347917"/>
            <a:chExt cx="2042795" cy="2406015"/>
          </a:xfrm>
        </p:grpSpPr>
        <p:sp>
          <p:nvSpPr>
            <p:cNvPr id="10" name="object 10"/>
            <p:cNvSpPr/>
            <p:nvPr/>
          </p:nvSpPr>
          <p:spPr>
            <a:xfrm>
              <a:off x="14655" y="7495794"/>
              <a:ext cx="1805305" cy="1835785"/>
            </a:xfrm>
            <a:custGeom>
              <a:avLst/>
              <a:gdLst/>
              <a:ahLst/>
              <a:cxnLst/>
              <a:rect l="l" t="t" r="r" b="b"/>
              <a:pathLst>
                <a:path w="1805305" h="1835784">
                  <a:moveTo>
                    <a:pt x="1010945" y="28194"/>
                  </a:moveTo>
                  <a:lnTo>
                    <a:pt x="738047" y="0"/>
                  </a:lnTo>
                  <a:lnTo>
                    <a:pt x="589203" y="16281"/>
                  </a:lnTo>
                  <a:lnTo>
                    <a:pt x="512356" y="100152"/>
                  </a:lnTo>
                  <a:lnTo>
                    <a:pt x="455409" y="274726"/>
                  </a:lnTo>
                  <a:lnTo>
                    <a:pt x="308254" y="895464"/>
                  </a:lnTo>
                  <a:lnTo>
                    <a:pt x="211759" y="1189189"/>
                  </a:lnTo>
                  <a:lnTo>
                    <a:pt x="123240" y="1234046"/>
                  </a:lnTo>
                  <a:lnTo>
                    <a:pt x="0" y="1108163"/>
                  </a:lnTo>
                  <a:lnTo>
                    <a:pt x="60693" y="1444142"/>
                  </a:lnTo>
                  <a:lnTo>
                    <a:pt x="138645" y="1599006"/>
                  </a:lnTo>
                  <a:lnTo>
                    <a:pt x="285813" y="1611350"/>
                  </a:lnTo>
                  <a:lnTo>
                    <a:pt x="554139" y="1519770"/>
                  </a:lnTo>
                  <a:lnTo>
                    <a:pt x="820280" y="1213192"/>
                  </a:lnTo>
                  <a:lnTo>
                    <a:pt x="955675" y="708634"/>
                  </a:lnTo>
                  <a:lnTo>
                    <a:pt x="1004493" y="236753"/>
                  </a:lnTo>
                  <a:lnTo>
                    <a:pt x="1010945" y="28194"/>
                  </a:lnTo>
                  <a:close/>
                </a:path>
                <a:path w="1805305" h="1835784">
                  <a:moveTo>
                    <a:pt x="1805139" y="1446174"/>
                  </a:moveTo>
                  <a:lnTo>
                    <a:pt x="1640751" y="1509687"/>
                  </a:lnTo>
                  <a:lnTo>
                    <a:pt x="1578063" y="1431925"/>
                  </a:lnTo>
                  <a:lnTo>
                    <a:pt x="1609979" y="1123835"/>
                  </a:lnTo>
                  <a:lnTo>
                    <a:pt x="1729397" y="496379"/>
                  </a:lnTo>
                  <a:lnTo>
                    <a:pt x="1749933" y="313931"/>
                  </a:lnTo>
                  <a:lnTo>
                    <a:pt x="1715389" y="206044"/>
                  </a:lnTo>
                  <a:lnTo>
                    <a:pt x="1588503" y="130390"/>
                  </a:lnTo>
                  <a:lnTo>
                    <a:pt x="1332026" y="44577"/>
                  </a:lnTo>
                  <a:lnTo>
                    <a:pt x="1251546" y="237096"/>
                  </a:lnTo>
                  <a:lnTo>
                    <a:pt x="1100620" y="686841"/>
                  </a:lnTo>
                  <a:lnTo>
                    <a:pt x="1014958" y="1202182"/>
                  </a:lnTo>
                  <a:lnTo>
                    <a:pt x="1130287" y="1591437"/>
                  </a:lnTo>
                  <a:lnTo>
                    <a:pt x="1336624" y="1785899"/>
                  </a:lnTo>
                  <a:lnTo>
                    <a:pt x="1475714" y="1835581"/>
                  </a:lnTo>
                  <a:lnTo>
                    <a:pt x="1610791" y="1726882"/>
                  </a:lnTo>
                  <a:lnTo>
                    <a:pt x="1805139" y="1446174"/>
                  </a:lnTo>
                  <a:close/>
                </a:path>
              </a:pathLst>
            </a:custGeom>
            <a:solidFill>
              <a:srgbClr val="5E4F44"/>
            </a:solidFill>
          </p:spPr>
          <p:txBody>
            <a:bodyPr wrap="square" lIns="0" tIns="0" rIns="0" bIns="0" rtlCol="0"/>
            <a:lstStyle/>
            <a:p>
              <a:endParaRPr/>
            </a:p>
          </p:txBody>
        </p:sp>
        <p:sp>
          <p:nvSpPr>
            <p:cNvPr id="11" name="object 11"/>
            <p:cNvSpPr/>
            <p:nvPr/>
          </p:nvSpPr>
          <p:spPr>
            <a:xfrm>
              <a:off x="544398" y="9697466"/>
              <a:ext cx="268605" cy="56515"/>
            </a:xfrm>
            <a:custGeom>
              <a:avLst/>
              <a:gdLst/>
              <a:ahLst/>
              <a:cxnLst/>
              <a:rect l="l" t="t" r="r" b="b"/>
              <a:pathLst>
                <a:path w="268605" h="56515">
                  <a:moveTo>
                    <a:pt x="154698" y="31572"/>
                  </a:moveTo>
                  <a:lnTo>
                    <a:pt x="9017" y="0"/>
                  </a:lnTo>
                  <a:lnTo>
                    <a:pt x="0" y="56134"/>
                  </a:lnTo>
                  <a:lnTo>
                    <a:pt x="149364" y="56134"/>
                  </a:lnTo>
                  <a:lnTo>
                    <a:pt x="154698" y="31572"/>
                  </a:lnTo>
                  <a:close/>
                </a:path>
                <a:path w="268605" h="56515">
                  <a:moveTo>
                    <a:pt x="268020" y="56134"/>
                  </a:moveTo>
                  <a:lnTo>
                    <a:pt x="239026" y="49860"/>
                  </a:lnTo>
                  <a:lnTo>
                    <a:pt x="237667" y="56134"/>
                  </a:lnTo>
                  <a:lnTo>
                    <a:pt x="268020" y="56134"/>
                  </a:lnTo>
                  <a:close/>
                </a:path>
              </a:pathLst>
            </a:custGeom>
            <a:solidFill>
              <a:srgbClr val="F8D9B6"/>
            </a:solidFill>
          </p:spPr>
          <p:txBody>
            <a:bodyPr wrap="square" lIns="0" tIns="0" rIns="0" bIns="0" rtlCol="0"/>
            <a:lstStyle/>
            <a:p>
              <a:endParaRPr/>
            </a:p>
          </p:txBody>
        </p:sp>
        <p:sp>
          <p:nvSpPr>
            <p:cNvPr id="12" name="object 12"/>
            <p:cNvSpPr/>
            <p:nvPr/>
          </p:nvSpPr>
          <p:spPr>
            <a:xfrm>
              <a:off x="254046" y="9513519"/>
              <a:ext cx="960755" cy="240665"/>
            </a:xfrm>
            <a:custGeom>
              <a:avLst/>
              <a:gdLst/>
              <a:ahLst/>
              <a:cxnLst/>
              <a:rect l="l" t="t" r="r" b="b"/>
              <a:pathLst>
                <a:path w="960755" h="240665">
                  <a:moveTo>
                    <a:pt x="26722" y="0"/>
                  </a:moveTo>
                  <a:lnTo>
                    <a:pt x="0" y="240080"/>
                  </a:lnTo>
                  <a:lnTo>
                    <a:pt x="947767" y="240080"/>
                  </a:lnTo>
                  <a:lnTo>
                    <a:pt x="960452" y="202374"/>
                  </a:lnTo>
                  <a:lnTo>
                    <a:pt x="26722" y="0"/>
                  </a:lnTo>
                  <a:close/>
                </a:path>
              </a:pathLst>
            </a:custGeom>
            <a:solidFill>
              <a:srgbClr val="12110B"/>
            </a:solidFill>
          </p:spPr>
          <p:txBody>
            <a:bodyPr wrap="square" lIns="0" tIns="0" rIns="0" bIns="0" rtlCol="0"/>
            <a:lstStyle/>
            <a:p>
              <a:endParaRPr/>
            </a:p>
          </p:txBody>
        </p:sp>
        <p:sp>
          <p:nvSpPr>
            <p:cNvPr id="13" name="object 13"/>
            <p:cNvSpPr/>
            <p:nvPr/>
          </p:nvSpPr>
          <p:spPr>
            <a:xfrm>
              <a:off x="182747" y="8666524"/>
              <a:ext cx="1341755" cy="1087120"/>
            </a:xfrm>
            <a:custGeom>
              <a:avLst/>
              <a:gdLst/>
              <a:ahLst/>
              <a:cxnLst/>
              <a:rect l="l" t="t" r="r" b="b"/>
              <a:pathLst>
                <a:path w="1341755" h="1087120">
                  <a:moveTo>
                    <a:pt x="121297" y="0"/>
                  </a:moveTo>
                  <a:lnTo>
                    <a:pt x="130200" y="698487"/>
                  </a:lnTo>
                  <a:lnTo>
                    <a:pt x="0" y="949502"/>
                  </a:lnTo>
                  <a:lnTo>
                    <a:pt x="488079" y="1087075"/>
                  </a:lnTo>
                  <a:lnTo>
                    <a:pt x="499826" y="1087075"/>
                  </a:lnTo>
                  <a:lnTo>
                    <a:pt x="565416" y="964742"/>
                  </a:lnTo>
                  <a:lnTo>
                    <a:pt x="1070608" y="964742"/>
                  </a:lnTo>
                  <a:lnTo>
                    <a:pt x="1064514" y="900976"/>
                  </a:lnTo>
                  <a:lnTo>
                    <a:pt x="1341361" y="264426"/>
                  </a:lnTo>
                  <a:lnTo>
                    <a:pt x="121297" y="0"/>
                  </a:lnTo>
                  <a:close/>
                </a:path>
                <a:path w="1341755" h="1087120">
                  <a:moveTo>
                    <a:pt x="1070608" y="964742"/>
                  </a:moveTo>
                  <a:lnTo>
                    <a:pt x="565416" y="964742"/>
                  </a:lnTo>
                  <a:lnTo>
                    <a:pt x="581267" y="1087075"/>
                  </a:lnTo>
                  <a:lnTo>
                    <a:pt x="1082299" y="1087075"/>
                  </a:lnTo>
                  <a:lnTo>
                    <a:pt x="1070608" y="964742"/>
                  </a:lnTo>
                  <a:close/>
                </a:path>
              </a:pathLst>
            </a:custGeom>
            <a:solidFill>
              <a:srgbClr val="FFFFFF"/>
            </a:solidFill>
          </p:spPr>
          <p:txBody>
            <a:bodyPr wrap="square" lIns="0" tIns="0" rIns="0" bIns="0" rtlCol="0"/>
            <a:lstStyle/>
            <a:p>
              <a:endParaRPr/>
            </a:p>
          </p:txBody>
        </p:sp>
        <p:sp>
          <p:nvSpPr>
            <p:cNvPr id="14" name="object 14"/>
            <p:cNvSpPr/>
            <p:nvPr/>
          </p:nvSpPr>
          <p:spPr>
            <a:xfrm>
              <a:off x="339394" y="7721041"/>
              <a:ext cx="1371600" cy="1406525"/>
            </a:xfrm>
            <a:custGeom>
              <a:avLst/>
              <a:gdLst/>
              <a:ahLst/>
              <a:cxnLst/>
              <a:rect l="l" t="t" r="r" b="b"/>
              <a:pathLst>
                <a:path w="1371600" h="1406525">
                  <a:moveTo>
                    <a:pt x="1371561" y="252488"/>
                  </a:moveTo>
                  <a:lnTo>
                    <a:pt x="206590" y="0"/>
                  </a:lnTo>
                  <a:lnTo>
                    <a:pt x="0" y="953160"/>
                  </a:lnTo>
                  <a:lnTo>
                    <a:pt x="312699" y="1020940"/>
                  </a:lnTo>
                  <a:lnTo>
                    <a:pt x="513905" y="1406055"/>
                  </a:lnTo>
                  <a:lnTo>
                    <a:pt x="835456" y="1134249"/>
                  </a:lnTo>
                  <a:lnTo>
                    <a:pt x="1164971" y="1205661"/>
                  </a:lnTo>
                  <a:lnTo>
                    <a:pt x="1371561" y="252488"/>
                  </a:lnTo>
                  <a:close/>
                </a:path>
              </a:pathLst>
            </a:custGeom>
            <a:solidFill>
              <a:srgbClr val="F8D9B6"/>
            </a:solidFill>
          </p:spPr>
          <p:txBody>
            <a:bodyPr wrap="square" lIns="0" tIns="0" rIns="0" bIns="0" rtlCol="0"/>
            <a:lstStyle/>
            <a:p>
              <a:endParaRPr/>
            </a:p>
          </p:txBody>
        </p:sp>
        <p:sp>
          <p:nvSpPr>
            <p:cNvPr id="15" name="object 15"/>
            <p:cNvSpPr/>
            <p:nvPr/>
          </p:nvSpPr>
          <p:spPr>
            <a:xfrm>
              <a:off x="313817" y="8668651"/>
              <a:ext cx="1198245" cy="458470"/>
            </a:xfrm>
            <a:custGeom>
              <a:avLst/>
              <a:gdLst/>
              <a:ahLst/>
              <a:cxnLst/>
              <a:rect l="l" t="t" r="r" b="b"/>
              <a:pathLst>
                <a:path w="1198245" h="458470">
                  <a:moveTo>
                    <a:pt x="539483" y="458444"/>
                  </a:moveTo>
                  <a:lnTo>
                    <a:pt x="341299" y="73990"/>
                  </a:lnTo>
                  <a:lnTo>
                    <a:pt x="0" y="0"/>
                  </a:lnTo>
                  <a:lnTo>
                    <a:pt x="114935" y="161950"/>
                  </a:lnTo>
                  <a:lnTo>
                    <a:pt x="312928" y="204876"/>
                  </a:lnTo>
                  <a:lnTo>
                    <a:pt x="539483" y="458444"/>
                  </a:lnTo>
                  <a:close/>
                </a:path>
                <a:path w="1198245" h="458470">
                  <a:moveTo>
                    <a:pt x="1198079" y="259676"/>
                  </a:moveTo>
                  <a:lnTo>
                    <a:pt x="856767" y="185699"/>
                  </a:lnTo>
                  <a:lnTo>
                    <a:pt x="539483" y="458444"/>
                  </a:lnTo>
                  <a:lnTo>
                    <a:pt x="828408" y="316598"/>
                  </a:lnTo>
                  <a:lnTo>
                    <a:pt x="1026375" y="359498"/>
                  </a:lnTo>
                  <a:lnTo>
                    <a:pt x="1198079" y="259676"/>
                  </a:lnTo>
                  <a:close/>
                </a:path>
              </a:pathLst>
            </a:custGeom>
            <a:solidFill>
              <a:srgbClr val="FFFFFF"/>
            </a:solidFill>
          </p:spPr>
          <p:txBody>
            <a:bodyPr wrap="square" lIns="0" tIns="0" rIns="0" bIns="0" rtlCol="0"/>
            <a:lstStyle/>
            <a:p>
              <a:endParaRPr/>
            </a:p>
          </p:txBody>
        </p:sp>
        <p:sp>
          <p:nvSpPr>
            <p:cNvPr id="16" name="object 16"/>
            <p:cNvSpPr/>
            <p:nvPr/>
          </p:nvSpPr>
          <p:spPr>
            <a:xfrm>
              <a:off x="438396" y="7347917"/>
              <a:ext cx="1310005" cy="870585"/>
            </a:xfrm>
            <a:custGeom>
              <a:avLst/>
              <a:gdLst/>
              <a:ahLst/>
              <a:cxnLst/>
              <a:rect l="l" t="t" r="r" b="b"/>
              <a:pathLst>
                <a:path w="1310005" h="870584">
                  <a:moveTo>
                    <a:pt x="648859" y="0"/>
                  </a:moveTo>
                  <a:lnTo>
                    <a:pt x="577906" y="4066"/>
                  </a:lnTo>
                  <a:lnTo>
                    <a:pt x="505883" y="14678"/>
                  </a:lnTo>
                  <a:lnTo>
                    <a:pt x="434042" y="32254"/>
                  </a:lnTo>
                  <a:lnTo>
                    <a:pt x="363635" y="57216"/>
                  </a:lnTo>
                  <a:lnTo>
                    <a:pt x="295914" y="89984"/>
                  </a:lnTo>
                  <a:lnTo>
                    <a:pt x="232131" y="130976"/>
                  </a:lnTo>
                  <a:lnTo>
                    <a:pt x="202107" y="154689"/>
                  </a:lnTo>
                  <a:lnTo>
                    <a:pt x="173538" y="180615"/>
                  </a:lnTo>
                  <a:lnTo>
                    <a:pt x="146579" y="208808"/>
                  </a:lnTo>
                  <a:lnTo>
                    <a:pt x="121387" y="239320"/>
                  </a:lnTo>
                  <a:lnTo>
                    <a:pt x="98119" y="272203"/>
                  </a:lnTo>
                  <a:lnTo>
                    <a:pt x="76931" y="307510"/>
                  </a:lnTo>
                  <a:lnTo>
                    <a:pt x="57979" y="345294"/>
                  </a:lnTo>
                  <a:lnTo>
                    <a:pt x="41420" y="385607"/>
                  </a:lnTo>
                  <a:lnTo>
                    <a:pt x="27411" y="428502"/>
                  </a:lnTo>
                  <a:lnTo>
                    <a:pt x="16108" y="474030"/>
                  </a:lnTo>
                  <a:lnTo>
                    <a:pt x="7667" y="522245"/>
                  </a:lnTo>
                  <a:lnTo>
                    <a:pt x="2246" y="573200"/>
                  </a:lnTo>
                  <a:lnTo>
                    <a:pt x="0" y="626946"/>
                  </a:lnTo>
                  <a:lnTo>
                    <a:pt x="1085" y="683536"/>
                  </a:lnTo>
                  <a:lnTo>
                    <a:pt x="5660" y="743023"/>
                  </a:lnTo>
                  <a:lnTo>
                    <a:pt x="13879" y="805459"/>
                  </a:lnTo>
                  <a:lnTo>
                    <a:pt x="285446" y="870202"/>
                  </a:lnTo>
                  <a:lnTo>
                    <a:pt x="477248" y="866580"/>
                  </a:lnTo>
                  <a:lnTo>
                    <a:pt x="680438" y="771911"/>
                  </a:lnTo>
                  <a:lnTo>
                    <a:pt x="986166" y="563512"/>
                  </a:lnTo>
                  <a:lnTo>
                    <a:pt x="997495" y="591714"/>
                  </a:lnTo>
                  <a:lnTo>
                    <a:pt x="1020889" y="626751"/>
                  </a:lnTo>
                  <a:lnTo>
                    <a:pt x="1052881" y="666587"/>
                  </a:lnTo>
                  <a:lnTo>
                    <a:pt x="1089998" y="709189"/>
                  </a:lnTo>
                  <a:lnTo>
                    <a:pt x="1128772" y="752522"/>
                  </a:lnTo>
                  <a:lnTo>
                    <a:pt x="1165731" y="794553"/>
                  </a:lnTo>
                  <a:lnTo>
                    <a:pt x="1197407" y="833248"/>
                  </a:lnTo>
                  <a:lnTo>
                    <a:pt x="1220329" y="866572"/>
                  </a:lnTo>
                  <a:lnTo>
                    <a:pt x="1246506" y="823638"/>
                  </a:lnTo>
                  <a:lnTo>
                    <a:pt x="1268428" y="775746"/>
                  </a:lnTo>
                  <a:lnTo>
                    <a:pt x="1285967" y="725385"/>
                  </a:lnTo>
                  <a:lnTo>
                    <a:pt x="1298992" y="675043"/>
                  </a:lnTo>
                  <a:lnTo>
                    <a:pt x="1306410" y="631210"/>
                  </a:lnTo>
                  <a:lnTo>
                    <a:pt x="1309740" y="587502"/>
                  </a:lnTo>
                  <a:lnTo>
                    <a:pt x="1309109" y="544089"/>
                  </a:lnTo>
                  <a:lnTo>
                    <a:pt x="1304641" y="501142"/>
                  </a:lnTo>
                  <a:lnTo>
                    <a:pt x="1296462" y="458830"/>
                  </a:lnTo>
                  <a:lnTo>
                    <a:pt x="1284696" y="417322"/>
                  </a:lnTo>
                  <a:lnTo>
                    <a:pt x="1269468" y="376788"/>
                  </a:lnTo>
                  <a:lnTo>
                    <a:pt x="1250903" y="337398"/>
                  </a:lnTo>
                  <a:lnTo>
                    <a:pt x="1229127" y="299321"/>
                  </a:lnTo>
                  <a:lnTo>
                    <a:pt x="1204263" y="262728"/>
                  </a:lnTo>
                  <a:lnTo>
                    <a:pt x="1176438" y="227788"/>
                  </a:lnTo>
                  <a:lnTo>
                    <a:pt x="1145776" y="194670"/>
                  </a:lnTo>
                  <a:lnTo>
                    <a:pt x="1112401" y="163545"/>
                  </a:lnTo>
                  <a:lnTo>
                    <a:pt x="1076440" y="134582"/>
                  </a:lnTo>
                  <a:lnTo>
                    <a:pt x="1038017" y="107951"/>
                  </a:lnTo>
                  <a:lnTo>
                    <a:pt x="997257" y="83821"/>
                  </a:lnTo>
                  <a:lnTo>
                    <a:pt x="954284" y="62362"/>
                  </a:lnTo>
                  <a:lnTo>
                    <a:pt x="909225" y="43744"/>
                  </a:lnTo>
                  <a:lnTo>
                    <a:pt x="862203" y="28137"/>
                  </a:lnTo>
                  <a:lnTo>
                    <a:pt x="813344" y="15710"/>
                  </a:lnTo>
                  <a:lnTo>
                    <a:pt x="750544" y="5252"/>
                  </a:lnTo>
                  <a:lnTo>
                    <a:pt x="683543" y="289"/>
                  </a:lnTo>
                  <a:lnTo>
                    <a:pt x="648859" y="0"/>
                  </a:lnTo>
                  <a:close/>
                </a:path>
              </a:pathLst>
            </a:custGeom>
            <a:solidFill>
              <a:srgbClr val="5E4F44"/>
            </a:solidFill>
          </p:spPr>
          <p:txBody>
            <a:bodyPr wrap="square" lIns="0" tIns="0" rIns="0" bIns="0" rtlCol="0"/>
            <a:lstStyle/>
            <a:p>
              <a:endParaRPr/>
            </a:p>
          </p:txBody>
        </p:sp>
        <p:sp>
          <p:nvSpPr>
            <p:cNvPr id="17" name="object 17"/>
            <p:cNvSpPr/>
            <p:nvPr/>
          </p:nvSpPr>
          <p:spPr>
            <a:xfrm>
              <a:off x="786809" y="8998070"/>
              <a:ext cx="174625" cy="129539"/>
            </a:xfrm>
            <a:custGeom>
              <a:avLst/>
              <a:gdLst/>
              <a:ahLst/>
              <a:cxnLst/>
              <a:rect l="l" t="t" r="r" b="b"/>
              <a:pathLst>
                <a:path w="174625" h="129540">
                  <a:moveTo>
                    <a:pt x="0" y="0"/>
                  </a:moveTo>
                  <a:lnTo>
                    <a:pt x="66484" y="129031"/>
                  </a:lnTo>
                  <a:lnTo>
                    <a:pt x="174396" y="37807"/>
                  </a:lnTo>
                  <a:lnTo>
                    <a:pt x="0" y="0"/>
                  </a:lnTo>
                  <a:close/>
                </a:path>
              </a:pathLst>
            </a:custGeom>
            <a:solidFill>
              <a:srgbClr val="EB5F91"/>
            </a:solidFill>
          </p:spPr>
          <p:txBody>
            <a:bodyPr wrap="square" lIns="0" tIns="0" rIns="0" bIns="0" rtlCol="0"/>
            <a:lstStyle/>
            <a:p>
              <a:endParaRPr/>
            </a:p>
          </p:txBody>
        </p:sp>
        <p:sp>
          <p:nvSpPr>
            <p:cNvPr id="18" name="object 18"/>
            <p:cNvSpPr/>
            <p:nvPr/>
          </p:nvSpPr>
          <p:spPr>
            <a:xfrm>
              <a:off x="1247035" y="8293946"/>
              <a:ext cx="102255" cy="102232"/>
            </a:xfrm>
            <a:prstGeom prst="rect">
              <a:avLst/>
            </a:prstGeom>
            <a:blipFill>
              <a:blip r:embed="rId3" cstate="print"/>
              <a:stretch>
                <a:fillRect/>
              </a:stretch>
            </a:blipFill>
          </p:spPr>
          <p:txBody>
            <a:bodyPr wrap="square" lIns="0" tIns="0" rIns="0" bIns="0" rtlCol="0"/>
            <a:lstStyle/>
            <a:p>
              <a:endParaRPr/>
            </a:p>
          </p:txBody>
        </p:sp>
        <p:sp>
          <p:nvSpPr>
            <p:cNvPr id="19" name="object 19"/>
            <p:cNvSpPr/>
            <p:nvPr/>
          </p:nvSpPr>
          <p:spPr>
            <a:xfrm>
              <a:off x="697492" y="8174840"/>
              <a:ext cx="102246" cy="102230"/>
            </a:xfrm>
            <a:prstGeom prst="rect">
              <a:avLst/>
            </a:prstGeom>
            <a:blipFill>
              <a:blip r:embed="rId4" cstate="print"/>
              <a:stretch>
                <a:fillRect/>
              </a:stretch>
            </a:blipFill>
          </p:spPr>
          <p:txBody>
            <a:bodyPr wrap="square" lIns="0" tIns="0" rIns="0" bIns="0" rtlCol="0"/>
            <a:lstStyle/>
            <a:p>
              <a:endParaRPr/>
            </a:p>
          </p:txBody>
        </p:sp>
        <p:sp>
          <p:nvSpPr>
            <p:cNvPr id="20" name="object 20"/>
            <p:cNvSpPr/>
            <p:nvPr/>
          </p:nvSpPr>
          <p:spPr>
            <a:xfrm>
              <a:off x="480352" y="8701417"/>
              <a:ext cx="908685" cy="464184"/>
            </a:xfrm>
            <a:custGeom>
              <a:avLst/>
              <a:gdLst/>
              <a:ahLst/>
              <a:cxnLst/>
              <a:rect l="l" t="t" r="r" b="b"/>
              <a:pathLst>
                <a:path w="908685" h="464184">
                  <a:moveTo>
                    <a:pt x="358317" y="77660"/>
                  </a:moveTo>
                  <a:lnTo>
                    <a:pt x="0" y="0"/>
                  </a:lnTo>
                  <a:lnTo>
                    <a:pt x="268300" y="416306"/>
                  </a:lnTo>
                  <a:lnTo>
                    <a:pt x="339344" y="165239"/>
                  </a:lnTo>
                  <a:lnTo>
                    <a:pt x="358317" y="77660"/>
                  </a:lnTo>
                  <a:close/>
                </a:path>
                <a:path w="908685" h="464184">
                  <a:moveTo>
                    <a:pt x="908088" y="196824"/>
                  </a:moveTo>
                  <a:lnTo>
                    <a:pt x="545947" y="118338"/>
                  </a:lnTo>
                  <a:lnTo>
                    <a:pt x="526973" y="205905"/>
                  </a:lnTo>
                  <a:lnTo>
                    <a:pt x="487743" y="463854"/>
                  </a:lnTo>
                  <a:lnTo>
                    <a:pt x="908088" y="196824"/>
                  </a:lnTo>
                  <a:close/>
                </a:path>
              </a:pathLst>
            </a:custGeom>
            <a:solidFill>
              <a:srgbClr val="EDECED"/>
            </a:solidFill>
          </p:spPr>
          <p:txBody>
            <a:bodyPr wrap="square" lIns="0" tIns="0" rIns="0" bIns="0" rtlCol="0"/>
            <a:lstStyle/>
            <a:p>
              <a:endParaRPr/>
            </a:p>
          </p:txBody>
        </p:sp>
        <p:sp>
          <p:nvSpPr>
            <p:cNvPr id="21" name="object 21"/>
            <p:cNvSpPr/>
            <p:nvPr/>
          </p:nvSpPr>
          <p:spPr>
            <a:xfrm>
              <a:off x="819704" y="8779077"/>
              <a:ext cx="207010" cy="128270"/>
            </a:xfrm>
            <a:custGeom>
              <a:avLst/>
              <a:gdLst/>
              <a:ahLst/>
              <a:cxnLst/>
              <a:rect l="l" t="t" r="r" b="b"/>
              <a:pathLst>
                <a:path w="207009" h="128270">
                  <a:moveTo>
                    <a:pt x="18986" y="0"/>
                  </a:moveTo>
                  <a:lnTo>
                    <a:pt x="0" y="87566"/>
                  </a:lnTo>
                  <a:lnTo>
                    <a:pt x="93814" y="107899"/>
                  </a:lnTo>
                  <a:lnTo>
                    <a:pt x="187642" y="128244"/>
                  </a:lnTo>
                  <a:lnTo>
                    <a:pt x="206616" y="40665"/>
                  </a:lnTo>
                  <a:lnTo>
                    <a:pt x="18986" y="0"/>
                  </a:lnTo>
                  <a:close/>
                </a:path>
              </a:pathLst>
            </a:custGeom>
            <a:solidFill>
              <a:srgbClr val="664674"/>
            </a:solidFill>
          </p:spPr>
          <p:txBody>
            <a:bodyPr wrap="square" lIns="0" tIns="0" rIns="0" bIns="0" rtlCol="0"/>
            <a:lstStyle/>
            <a:p>
              <a:endParaRPr/>
            </a:p>
          </p:txBody>
        </p:sp>
        <p:sp>
          <p:nvSpPr>
            <p:cNvPr id="22" name="object 22"/>
            <p:cNvSpPr/>
            <p:nvPr/>
          </p:nvSpPr>
          <p:spPr>
            <a:xfrm>
              <a:off x="649188" y="8866647"/>
              <a:ext cx="358140" cy="775335"/>
            </a:xfrm>
            <a:custGeom>
              <a:avLst/>
              <a:gdLst/>
              <a:ahLst/>
              <a:cxnLst/>
              <a:rect l="l" t="t" r="r" b="b"/>
              <a:pathLst>
                <a:path w="358140" h="775334">
                  <a:moveTo>
                    <a:pt x="170510" y="0"/>
                  </a:moveTo>
                  <a:lnTo>
                    <a:pt x="0" y="613359"/>
                  </a:lnTo>
                  <a:lnTo>
                    <a:pt x="98640" y="774826"/>
                  </a:lnTo>
                  <a:lnTo>
                    <a:pt x="258381" y="671550"/>
                  </a:lnTo>
                  <a:lnTo>
                    <a:pt x="358140" y="40665"/>
                  </a:lnTo>
                  <a:lnTo>
                    <a:pt x="170510" y="0"/>
                  </a:lnTo>
                  <a:close/>
                </a:path>
              </a:pathLst>
            </a:custGeom>
            <a:solidFill>
              <a:srgbClr val="B180B7"/>
            </a:solidFill>
          </p:spPr>
          <p:txBody>
            <a:bodyPr wrap="square" lIns="0" tIns="0" rIns="0" bIns="0" rtlCol="0"/>
            <a:lstStyle/>
            <a:p>
              <a:endParaRPr/>
            </a:p>
          </p:txBody>
        </p:sp>
        <p:sp>
          <p:nvSpPr>
            <p:cNvPr id="23" name="object 23"/>
            <p:cNvSpPr/>
            <p:nvPr/>
          </p:nvSpPr>
          <p:spPr>
            <a:xfrm>
              <a:off x="525551" y="8710168"/>
              <a:ext cx="829944" cy="329565"/>
            </a:xfrm>
            <a:custGeom>
              <a:avLst/>
              <a:gdLst/>
              <a:ahLst/>
              <a:cxnLst/>
              <a:rect l="l" t="t" r="r" b="b"/>
              <a:pathLst>
                <a:path w="829944" h="329565">
                  <a:moveTo>
                    <a:pt x="829691" y="174574"/>
                  </a:moveTo>
                  <a:lnTo>
                    <a:pt x="408241" y="83235"/>
                  </a:lnTo>
                  <a:lnTo>
                    <a:pt x="413905" y="89712"/>
                  </a:lnTo>
                  <a:lnTo>
                    <a:pt x="0" y="0"/>
                  </a:lnTo>
                  <a:lnTo>
                    <a:pt x="123367" y="226009"/>
                  </a:lnTo>
                  <a:lnTo>
                    <a:pt x="417068" y="93319"/>
                  </a:lnTo>
                  <a:lnTo>
                    <a:pt x="623785" y="329222"/>
                  </a:lnTo>
                  <a:lnTo>
                    <a:pt x="829691" y="174574"/>
                  </a:lnTo>
                  <a:close/>
                </a:path>
              </a:pathLst>
            </a:custGeom>
            <a:solidFill>
              <a:srgbClr val="FFFFFF"/>
            </a:solidFill>
          </p:spPr>
          <p:txBody>
            <a:bodyPr wrap="square" lIns="0" tIns="0" rIns="0" bIns="0" rtlCol="0"/>
            <a:lstStyle/>
            <a:p>
              <a:endParaRPr/>
            </a:p>
          </p:txBody>
        </p:sp>
        <p:sp>
          <p:nvSpPr>
            <p:cNvPr id="24" name="object 24"/>
            <p:cNvSpPr/>
            <p:nvPr/>
          </p:nvSpPr>
          <p:spPr>
            <a:xfrm>
              <a:off x="649173" y="8891968"/>
              <a:ext cx="346710" cy="702310"/>
            </a:xfrm>
            <a:custGeom>
              <a:avLst/>
              <a:gdLst/>
              <a:ahLst/>
              <a:cxnLst/>
              <a:rect l="l" t="t" r="r" b="b"/>
              <a:pathLst>
                <a:path w="346709" h="702309">
                  <a:moveTo>
                    <a:pt x="257924" y="646531"/>
                  </a:moveTo>
                  <a:lnTo>
                    <a:pt x="16560" y="528523"/>
                  </a:lnTo>
                  <a:lnTo>
                    <a:pt x="0" y="588048"/>
                  </a:lnTo>
                  <a:lnTo>
                    <a:pt x="26390" y="631228"/>
                  </a:lnTo>
                  <a:lnTo>
                    <a:pt x="171691" y="702284"/>
                  </a:lnTo>
                  <a:lnTo>
                    <a:pt x="257924" y="646531"/>
                  </a:lnTo>
                  <a:close/>
                </a:path>
                <a:path w="346709" h="702309">
                  <a:moveTo>
                    <a:pt x="287680" y="460984"/>
                  </a:moveTo>
                  <a:lnTo>
                    <a:pt x="65532" y="352361"/>
                  </a:lnTo>
                  <a:lnTo>
                    <a:pt x="41567" y="438531"/>
                  </a:lnTo>
                  <a:lnTo>
                    <a:pt x="273316" y="551840"/>
                  </a:lnTo>
                  <a:lnTo>
                    <a:pt x="287680" y="460984"/>
                  </a:lnTo>
                  <a:close/>
                </a:path>
                <a:path w="346709" h="702309">
                  <a:moveTo>
                    <a:pt x="317068" y="275221"/>
                  </a:moveTo>
                  <a:lnTo>
                    <a:pt x="114503" y="176174"/>
                  </a:lnTo>
                  <a:lnTo>
                    <a:pt x="90551" y="262343"/>
                  </a:lnTo>
                  <a:lnTo>
                    <a:pt x="302679" y="366077"/>
                  </a:lnTo>
                  <a:lnTo>
                    <a:pt x="317068" y="275221"/>
                  </a:lnTo>
                  <a:close/>
                </a:path>
                <a:path w="346709" h="702309">
                  <a:moveTo>
                    <a:pt x="346443" y="89446"/>
                  </a:moveTo>
                  <a:lnTo>
                    <a:pt x="163487" y="0"/>
                  </a:lnTo>
                  <a:lnTo>
                    <a:pt x="139534" y="86169"/>
                  </a:lnTo>
                  <a:lnTo>
                    <a:pt x="332066" y="180327"/>
                  </a:lnTo>
                  <a:lnTo>
                    <a:pt x="346443" y="89446"/>
                  </a:lnTo>
                  <a:close/>
                </a:path>
              </a:pathLst>
            </a:custGeom>
            <a:solidFill>
              <a:srgbClr val="664674"/>
            </a:solidFill>
          </p:spPr>
          <p:txBody>
            <a:bodyPr wrap="square" lIns="0" tIns="0" rIns="0" bIns="0" rtlCol="0"/>
            <a:lstStyle/>
            <a:p>
              <a:endParaRPr/>
            </a:p>
          </p:txBody>
        </p:sp>
        <p:sp>
          <p:nvSpPr>
            <p:cNvPr id="25" name="object 25"/>
            <p:cNvSpPr/>
            <p:nvPr/>
          </p:nvSpPr>
          <p:spPr>
            <a:xfrm>
              <a:off x="1224459" y="8364211"/>
              <a:ext cx="810260" cy="846455"/>
            </a:xfrm>
            <a:custGeom>
              <a:avLst/>
              <a:gdLst/>
              <a:ahLst/>
              <a:cxnLst/>
              <a:rect l="l" t="t" r="r" b="b"/>
              <a:pathLst>
                <a:path w="810260" h="846454">
                  <a:moveTo>
                    <a:pt x="739508" y="0"/>
                  </a:moveTo>
                  <a:lnTo>
                    <a:pt x="619264" y="59397"/>
                  </a:lnTo>
                  <a:lnTo>
                    <a:pt x="623390" y="68166"/>
                  </a:lnTo>
                  <a:lnTo>
                    <a:pt x="633178" y="91411"/>
                  </a:lnTo>
                  <a:lnTo>
                    <a:pt x="645896" y="126865"/>
                  </a:lnTo>
                  <a:lnTo>
                    <a:pt x="658814" y="172260"/>
                  </a:lnTo>
                  <a:lnTo>
                    <a:pt x="669200" y="225331"/>
                  </a:lnTo>
                  <a:lnTo>
                    <a:pt x="674323" y="283810"/>
                  </a:lnTo>
                  <a:lnTo>
                    <a:pt x="671453" y="345430"/>
                  </a:lnTo>
                  <a:lnTo>
                    <a:pt x="657858" y="407923"/>
                  </a:lnTo>
                  <a:lnTo>
                    <a:pt x="630809" y="469023"/>
                  </a:lnTo>
                  <a:lnTo>
                    <a:pt x="605014" y="506622"/>
                  </a:lnTo>
                  <a:lnTo>
                    <a:pt x="573146" y="541236"/>
                  </a:lnTo>
                  <a:lnTo>
                    <a:pt x="535289" y="572793"/>
                  </a:lnTo>
                  <a:lnTo>
                    <a:pt x="491528" y="601222"/>
                  </a:lnTo>
                  <a:lnTo>
                    <a:pt x="441947" y="626452"/>
                  </a:lnTo>
                  <a:lnTo>
                    <a:pt x="403779" y="642208"/>
                  </a:lnTo>
                  <a:lnTo>
                    <a:pt x="362796" y="656391"/>
                  </a:lnTo>
                  <a:lnTo>
                    <a:pt x="319034" y="668997"/>
                  </a:lnTo>
                  <a:lnTo>
                    <a:pt x="272526" y="680019"/>
                  </a:lnTo>
                  <a:lnTo>
                    <a:pt x="223306" y="689452"/>
                  </a:lnTo>
                  <a:lnTo>
                    <a:pt x="171410" y="697289"/>
                  </a:lnTo>
                  <a:lnTo>
                    <a:pt x="116870" y="703526"/>
                  </a:lnTo>
                  <a:lnTo>
                    <a:pt x="59722" y="708156"/>
                  </a:lnTo>
                  <a:lnTo>
                    <a:pt x="0" y="711174"/>
                  </a:lnTo>
                  <a:lnTo>
                    <a:pt x="7912" y="845845"/>
                  </a:lnTo>
                  <a:lnTo>
                    <a:pt x="73857" y="842482"/>
                  </a:lnTo>
                  <a:lnTo>
                    <a:pt x="137051" y="837253"/>
                  </a:lnTo>
                  <a:lnTo>
                    <a:pt x="197485" y="830164"/>
                  </a:lnTo>
                  <a:lnTo>
                    <a:pt x="255150" y="821216"/>
                  </a:lnTo>
                  <a:lnTo>
                    <a:pt x="310039" y="810413"/>
                  </a:lnTo>
                  <a:lnTo>
                    <a:pt x="362143" y="797759"/>
                  </a:lnTo>
                  <a:lnTo>
                    <a:pt x="411452" y="783258"/>
                  </a:lnTo>
                  <a:lnTo>
                    <a:pt x="457959" y="766913"/>
                  </a:lnTo>
                  <a:lnTo>
                    <a:pt x="501656" y="748727"/>
                  </a:lnTo>
                  <a:lnTo>
                    <a:pt x="542533" y="728704"/>
                  </a:lnTo>
                  <a:lnTo>
                    <a:pt x="580582" y="706848"/>
                  </a:lnTo>
                  <a:lnTo>
                    <a:pt x="615795" y="683161"/>
                  </a:lnTo>
                  <a:lnTo>
                    <a:pt x="648164" y="657648"/>
                  </a:lnTo>
                  <a:lnTo>
                    <a:pt x="677679" y="630312"/>
                  </a:lnTo>
                  <a:lnTo>
                    <a:pt x="704332" y="601156"/>
                  </a:lnTo>
                  <a:lnTo>
                    <a:pt x="728116" y="570184"/>
                  </a:lnTo>
                  <a:lnTo>
                    <a:pt x="749020" y="537400"/>
                  </a:lnTo>
                  <a:lnTo>
                    <a:pt x="778383" y="476135"/>
                  </a:lnTo>
                  <a:lnTo>
                    <a:pt x="797392" y="414259"/>
                  </a:lnTo>
                  <a:lnTo>
                    <a:pt x="807509" y="352853"/>
                  </a:lnTo>
                  <a:lnTo>
                    <a:pt x="810195" y="293000"/>
                  </a:lnTo>
                  <a:lnTo>
                    <a:pt x="806911" y="235783"/>
                  </a:lnTo>
                  <a:lnTo>
                    <a:pt x="799118" y="182284"/>
                  </a:lnTo>
                  <a:lnTo>
                    <a:pt x="788278" y="133586"/>
                  </a:lnTo>
                  <a:lnTo>
                    <a:pt x="775852" y="90772"/>
                  </a:lnTo>
                  <a:lnTo>
                    <a:pt x="752085" y="27124"/>
                  </a:lnTo>
                  <a:lnTo>
                    <a:pt x="743667" y="8455"/>
                  </a:lnTo>
                  <a:lnTo>
                    <a:pt x="739508" y="0"/>
                  </a:lnTo>
                  <a:close/>
                </a:path>
              </a:pathLst>
            </a:custGeom>
            <a:solidFill>
              <a:srgbClr val="FFFFFF"/>
            </a:solidFill>
          </p:spPr>
          <p:txBody>
            <a:bodyPr wrap="square" lIns="0" tIns="0" rIns="0" bIns="0" rtlCol="0"/>
            <a:lstStyle/>
            <a:p>
              <a:endParaRPr/>
            </a:p>
          </p:txBody>
        </p:sp>
        <p:sp>
          <p:nvSpPr>
            <p:cNvPr id="26" name="object 26"/>
            <p:cNvSpPr/>
            <p:nvPr/>
          </p:nvSpPr>
          <p:spPr>
            <a:xfrm>
              <a:off x="1778768" y="8249948"/>
              <a:ext cx="264160" cy="262890"/>
            </a:xfrm>
            <a:custGeom>
              <a:avLst/>
              <a:gdLst/>
              <a:ahLst/>
              <a:cxnLst/>
              <a:rect l="l" t="t" r="r" b="b"/>
              <a:pathLst>
                <a:path w="264160" h="262890">
                  <a:moveTo>
                    <a:pt x="126111" y="0"/>
                  </a:moveTo>
                  <a:lnTo>
                    <a:pt x="86462" y="7028"/>
                  </a:lnTo>
                  <a:lnTo>
                    <a:pt x="50756" y="25905"/>
                  </a:lnTo>
                  <a:lnTo>
                    <a:pt x="22008" y="56096"/>
                  </a:lnTo>
                  <a:lnTo>
                    <a:pt x="4484" y="93985"/>
                  </a:lnTo>
                  <a:lnTo>
                    <a:pt x="0" y="134241"/>
                  </a:lnTo>
                  <a:lnTo>
                    <a:pt x="7951" y="173850"/>
                  </a:lnTo>
                  <a:lnTo>
                    <a:pt x="27731" y="209796"/>
                  </a:lnTo>
                  <a:lnTo>
                    <a:pt x="58737" y="239065"/>
                  </a:lnTo>
                  <a:lnTo>
                    <a:pt x="97218" y="257355"/>
                  </a:lnTo>
                  <a:lnTo>
                    <a:pt x="137788" y="262718"/>
                  </a:lnTo>
                  <a:lnTo>
                    <a:pt x="177432" y="255688"/>
                  </a:lnTo>
                  <a:lnTo>
                    <a:pt x="213131" y="236801"/>
                  </a:lnTo>
                  <a:lnTo>
                    <a:pt x="241871" y="206591"/>
                  </a:lnTo>
                  <a:lnTo>
                    <a:pt x="259413" y="168705"/>
                  </a:lnTo>
                  <a:lnTo>
                    <a:pt x="263905" y="128454"/>
                  </a:lnTo>
                  <a:lnTo>
                    <a:pt x="255956" y="88851"/>
                  </a:lnTo>
                  <a:lnTo>
                    <a:pt x="236174" y="52907"/>
                  </a:lnTo>
                  <a:lnTo>
                    <a:pt x="205168" y="23635"/>
                  </a:lnTo>
                  <a:lnTo>
                    <a:pt x="166685" y="5357"/>
                  </a:lnTo>
                  <a:lnTo>
                    <a:pt x="126111" y="0"/>
                  </a:lnTo>
                  <a:close/>
                </a:path>
              </a:pathLst>
            </a:custGeom>
            <a:solidFill>
              <a:srgbClr val="F8D9B6"/>
            </a:solidFill>
          </p:spPr>
          <p:txBody>
            <a:bodyPr wrap="square" lIns="0" tIns="0" rIns="0" bIns="0" rtlCol="0"/>
            <a:lstStyle/>
            <a:p>
              <a:endParaRPr/>
            </a:p>
          </p:txBody>
        </p:sp>
        <p:sp>
          <p:nvSpPr>
            <p:cNvPr id="27" name="object 27"/>
            <p:cNvSpPr/>
            <p:nvPr/>
          </p:nvSpPr>
          <p:spPr>
            <a:xfrm>
              <a:off x="0" y="8718514"/>
              <a:ext cx="516890" cy="1033780"/>
            </a:xfrm>
            <a:custGeom>
              <a:avLst/>
              <a:gdLst/>
              <a:ahLst/>
              <a:cxnLst/>
              <a:rect l="l" t="t" r="r" b="b"/>
              <a:pathLst>
                <a:path w="516890" h="1033779">
                  <a:moveTo>
                    <a:pt x="455165" y="0"/>
                  </a:moveTo>
                  <a:lnTo>
                    <a:pt x="397782" y="32804"/>
                  </a:lnTo>
                  <a:lnTo>
                    <a:pt x="343870" y="66090"/>
                  </a:lnTo>
                  <a:lnTo>
                    <a:pt x="293436" y="99849"/>
                  </a:lnTo>
                  <a:lnTo>
                    <a:pt x="246489" y="134073"/>
                  </a:lnTo>
                  <a:lnTo>
                    <a:pt x="203033" y="168755"/>
                  </a:lnTo>
                  <a:lnTo>
                    <a:pt x="163076" y="203887"/>
                  </a:lnTo>
                  <a:lnTo>
                    <a:pt x="126533" y="239563"/>
                  </a:lnTo>
                  <a:lnTo>
                    <a:pt x="93688" y="275469"/>
                  </a:lnTo>
                  <a:lnTo>
                    <a:pt x="64270" y="311903"/>
                  </a:lnTo>
                  <a:lnTo>
                    <a:pt x="38379" y="348756"/>
                  </a:lnTo>
                  <a:lnTo>
                    <a:pt x="16021" y="386019"/>
                  </a:lnTo>
                  <a:lnTo>
                    <a:pt x="0" y="418089"/>
                  </a:lnTo>
                  <a:lnTo>
                    <a:pt x="0" y="799103"/>
                  </a:lnTo>
                  <a:lnTo>
                    <a:pt x="44462" y="880577"/>
                  </a:lnTo>
                  <a:lnTo>
                    <a:pt x="75952" y="923960"/>
                  </a:lnTo>
                  <a:lnTo>
                    <a:pt x="107080" y="960721"/>
                  </a:lnTo>
                  <a:lnTo>
                    <a:pt x="135675" y="990463"/>
                  </a:lnTo>
                  <a:lnTo>
                    <a:pt x="176593" y="1027307"/>
                  </a:lnTo>
                  <a:lnTo>
                    <a:pt x="184579" y="1033614"/>
                  </a:lnTo>
                  <a:lnTo>
                    <a:pt x="261528" y="931786"/>
                  </a:lnTo>
                  <a:lnTo>
                    <a:pt x="254482" y="926047"/>
                  </a:lnTo>
                  <a:lnTo>
                    <a:pt x="236771" y="910332"/>
                  </a:lnTo>
                  <a:lnTo>
                    <a:pt x="182241" y="852094"/>
                  </a:lnTo>
                  <a:lnTo>
                    <a:pt x="151865" y="811130"/>
                  </a:lnTo>
                  <a:lnTo>
                    <a:pt x="123712" y="763309"/>
                  </a:lnTo>
                  <a:lnTo>
                    <a:pt x="101004" y="709410"/>
                  </a:lnTo>
                  <a:lnTo>
                    <a:pt x="86962" y="650213"/>
                  </a:lnTo>
                  <a:lnTo>
                    <a:pt x="84808" y="586498"/>
                  </a:lnTo>
                  <a:lnTo>
                    <a:pt x="91172" y="543408"/>
                  </a:lnTo>
                  <a:lnTo>
                    <a:pt x="103867" y="500292"/>
                  </a:lnTo>
                  <a:lnTo>
                    <a:pt x="122848" y="457247"/>
                  </a:lnTo>
                  <a:lnTo>
                    <a:pt x="148073" y="414369"/>
                  </a:lnTo>
                  <a:lnTo>
                    <a:pt x="179499" y="371754"/>
                  </a:lnTo>
                  <a:lnTo>
                    <a:pt x="208602" y="338389"/>
                  </a:lnTo>
                  <a:lnTo>
                    <a:pt x="241509" y="305218"/>
                  </a:lnTo>
                  <a:lnTo>
                    <a:pt x="278182" y="272266"/>
                  </a:lnTo>
                  <a:lnTo>
                    <a:pt x="318584" y="239563"/>
                  </a:lnTo>
                  <a:lnTo>
                    <a:pt x="362678" y="207134"/>
                  </a:lnTo>
                  <a:lnTo>
                    <a:pt x="410426" y="175008"/>
                  </a:lnTo>
                  <a:lnTo>
                    <a:pt x="461790" y="143211"/>
                  </a:lnTo>
                  <a:lnTo>
                    <a:pt x="516735" y="111772"/>
                  </a:lnTo>
                  <a:lnTo>
                    <a:pt x="455165" y="0"/>
                  </a:lnTo>
                  <a:close/>
                </a:path>
              </a:pathLst>
            </a:custGeom>
            <a:solidFill>
              <a:srgbClr val="FFFFFF"/>
            </a:solidFill>
          </p:spPr>
          <p:txBody>
            <a:bodyPr wrap="square" lIns="0" tIns="0" rIns="0" bIns="0" rtlCol="0"/>
            <a:lstStyle/>
            <a:p>
              <a:endParaRPr/>
            </a:p>
          </p:txBody>
        </p:sp>
        <p:sp>
          <p:nvSpPr>
            <p:cNvPr id="28" name="object 28"/>
            <p:cNvSpPr/>
            <p:nvPr/>
          </p:nvSpPr>
          <p:spPr>
            <a:xfrm>
              <a:off x="133405" y="9608328"/>
              <a:ext cx="247248" cy="145272"/>
            </a:xfrm>
            <a:prstGeom prst="rect">
              <a:avLst/>
            </a:prstGeom>
            <a:blipFill>
              <a:blip r:embed="rId5" cstate="print"/>
              <a:stretch>
                <a:fillRect/>
              </a:stretch>
            </a:blipFill>
          </p:spPr>
          <p:txBody>
            <a:bodyPr wrap="square" lIns="0" tIns="0" rIns="0" bIns="0" rtlCol="0"/>
            <a:lstStyle/>
            <a:p>
              <a:endParaRPr/>
            </a:p>
          </p:txBody>
        </p:sp>
      </p:grpSp>
      <p:sp>
        <p:nvSpPr>
          <p:cNvPr id="31" name="object 6">
            <a:extLst>
              <a:ext uri="{FF2B5EF4-FFF2-40B4-BE49-F238E27FC236}">
                <a16:creationId xmlns:a16="http://schemas.microsoft.com/office/drawing/2014/main" id="{2B4E720C-40A2-4279-A62F-CBC8041AD4DF}"/>
              </a:ext>
            </a:extLst>
          </p:cNvPr>
          <p:cNvSpPr/>
          <p:nvPr/>
        </p:nvSpPr>
        <p:spPr>
          <a:xfrm>
            <a:off x="-36654" y="-38141"/>
            <a:ext cx="13075322" cy="1259530"/>
          </a:xfrm>
          <a:prstGeom prst="rect">
            <a:avLst/>
          </a:prstGeom>
          <a:solidFill>
            <a:srgbClr val="005F72"/>
          </a:solidFill>
        </p:spPr>
        <p:txBody>
          <a:bodyPr wrap="square" lIns="0" tIns="0" rIns="0" bIns="0" rtlCol="0"/>
          <a:lstStyle/>
          <a:p>
            <a:endParaRPr/>
          </a:p>
        </p:txBody>
      </p:sp>
      <p:pic>
        <p:nvPicPr>
          <p:cNvPr id="33" name="Graphic 32">
            <a:extLst>
              <a:ext uri="{FF2B5EF4-FFF2-40B4-BE49-F238E27FC236}">
                <a16:creationId xmlns:a16="http://schemas.microsoft.com/office/drawing/2014/main" id="{33CA1FCA-A02C-48D2-A41F-C66E6548986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4214" y="74035"/>
            <a:ext cx="2688373" cy="1043546"/>
          </a:xfrm>
          <a:prstGeom prst="rect">
            <a:avLst/>
          </a:prstGeom>
        </p:spPr>
      </p:pic>
      <p:pic>
        <p:nvPicPr>
          <p:cNvPr id="29" name="Picture 29">
            <a:extLst>
              <a:ext uri="{FF2B5EF4-FFF2-40B4-BE49-F238E27FC236}">
                <a16:creationId xmlns:a16="http://schemas.microsoft.com/office/drawing/2014/main" id="{E00AE25F-4F29-4C79-81C8-EB9195690978}"/>
              </a:ext>
            </a:extLst>
          </p:cNvPr>
          <p:cNvPicPr>
            <a:picLocks noChangeAspect="1"/>
          </p:cNvPicPr>
          <p:nvPr/>
        </p:nvPicPr>
        <p:blipFill>
          <a:blip r:embed="rId8"/>
          <a:stretch>
            <a:fillRect/>
          </a:stretch>
        </p:blipFill>
        <p:spPr>
          <a:xfrm>
            <a:off x="4450465" y="1404352"/>
            <a:ext cx="3470637" cy="1808703"/>
          </a:xfrm>
          <a:prstGeom prst="rect">
            <a:avLst/>
          </a:prstGeom>
        </p:spPr>
      </p:pic>
      <p:sp>
        <p:nvSpPr>
          <p:cNvPr id="30" name="Rectangle 29">
            <a:extLst>
              <a:ext uri="{FF2B5EF4-FFF2-40B4-BE49-F238E27FC236}">
                <a16:creationId xmlns:a16="http://schemas.microsoft.com/office/drawing/2014/main" id="{189FED7F-9303-4443-BA3A-28E786197B2A}"/>
              </a:ext>
            </a:extLst>
          </p:cNvPr>
          <p:cNvSpPr/>
          <p:nvPr/>
        </p:nvSpPr>
        <p:spPr>
          <a:xfrm>
            <a:off x="2200174" y="4419600"/>
            <a:ext cx="7971221" cy="2790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E3F88CC0-4252-4233-B76F-36F98D59EDB2}"/>
              </a:ext>
            </a:extLst>
          </p:cNvPr>
          <p:cNvSpPr txBox="1"/>
          <p:nvPr/>
        </p:nvSpPr>
        <p:spPr>
          <a:xfrm>
            <a:off x="2363925" y="4791074"/>
            <a:ext cx="759773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2800" dirty="0">
              <a:solidFill>
                <a:schemeClr val="bg1"/>
              </a:solidFill>
              <a:latin typeface="Arial"/>
              <a:cs typeface="Arial"/>
            </a:endParaRPr>
          </a:p>
        </p:txBody>
      </p:sp>
      <p:sp>
        <p:nvSpPr>
          <p:cNvPr id="2" name="Rectangle 1">
            <a:extLst>
              <a:ext uri="{FF2B5EF4-FFF2-40B4-BE49-F238E27FC236}">
                <a16:creationId xmlns:a16="http://schemas.microsoft.com/office/drawing/2014/main" id="{169A06C5-157D-4025-A128-9CD645807215}"/>
              </a:ext>
            </a:extLst>
          </p:cNvPr>
          <p:cNvSpPr/>
          <p:nvPr/>
        </p:nvSpPr>
        <p:spPr>
          <a:xfrm>
            <a:off x="94586" y="3637280"/>
            <a:ext cx="12764448" cy="3469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ED4A2C03-0822-4BDF-B3D5-4F397DCC925E}"/>
              </a:ext>
            </a:extLst>
          </p:cNvPr>
          <p:cNvSpPr txBox="1"/>
          <p:nvPr/>
        </p:nvSpPr>
        <p:spPr>
          <a:xfrm>
            <a:off x="35631" y="3675315"/>
            <a:ext cx="12823403"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dirty="0">
                <a:solidFill>
                  <a:srgbClr val="005F72"/>
                </a:solidFill>
                <a:ea typeface="+mn-lt"/>
                <a:cs typeface="+mn-lt"/>
              </a:rPr>
              <a:t>The information and content within this lesson plan was developed with the support of Scotland’s Apprentice Network. Their mission is to inspire pupils, to see apprenticeships as a great way to kick start their career choices. </a:t>
            </a:r>
            <a:endParaRPr lang="en-US" b="1" dirty="0">
              <a:solidFill>
                <a:srgbClr val="005F72"/>
              </a:solidFill>
            </a:endParaRPr>
          </a:p>
        </p:txBody>
      </p:sp>
    </p:spTree>
    <p:extLst>
      <p:ext uri="{BB962C8B-B14F-4D97-AF65-F5344CB8AC3E}">
        <p14:creationId xmlns:p14="http://schemas.microsoft.com/office/powerpoint/2010/main" val="545312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531968" y="2259375"/>
            <a:ext cx="5067935" cy="5181600"/>
            <a:chOff x="7531968" y="2259375"/>
            <a:chExt cx="5067935" cy="5181600"/>
          </a:xfrm>
        </p:grpSpPr>
        <p:sp>
          <p:nvSpPr>
            <p:cNvPr id="3" name="object 3"/>
            <p:cNvSpPr/>
            <p:nvPr/>
          </p:nvSpPr>
          <p:spPr>
            <a:xfrm>
              <a:off x="7531963" y="2259380"/>
              <a:ext cx="5067935" cy="5181600"/>
            </a:xfrm>
            <a:custGeom>
              <a:avLst/>
              <a:gdLst/>
              <a:ahLst/>
              <a:cxnLst/>
              <a:rect l="l" t="t" r="r" b="b"/>
              <a:pathLst>
                <a:path w="5067934" h="5181600">
                  <a:moveTo>
                    <a:pt x="3727640" y="1507667"/>
                  </a:moveTo>
                  <a:lnTo>
                    <a:pt x="3726205" y="1462138"/>
                  </a:lnTo>
                  <a:lnTo>
                    <a:pt x="3721531" y="1417205"/>
                  </a:lnTo>
                  <a:lnTo>
                    <a:pt x="3713708" y="1373009"/>
                  </a:lnTo>
                  <a:lnTo>
                    <a:pt x="3702824" y="1329728"/>
                  </a:lnTo>
                  <a:lnTo>
                    <a:pt x="3688981" y="1287487"/>
                  </a:lnTo>
                  <a:lnTo>
                    <a:pt x="3672255" y="1246428"/>
                  </a:lnTo>
                  <a:lnTo>
                    <a:pt x="3652748" y="1206703"/>
                  </a:lnTo>
                  <a:lnTo>
                    <a:pt x="3630561" y="1168476"/>
                  </a:lnTo>
                  <a:lnTo>
                    <a:pt x="3605771" y="1131874"/>
                  </a:lnTo>
                  <a:lnTo>
                    <a:pt x="3578466" y="1097038"/>
                  </a:lnTo>
                  <a:lnTo>
                    <a:pt x="3548761" y="1064133"/>
                  </a:lnTo>
                  <a:lnTo>
                    <a:pt x="3516731" y="1033297"/>
                  </a:lnTo>
                  <a:lnTo>
                    <a:pt x="3482479" y="1004684"/>
                  </a:lnTo>
                  <a:lnTo>
                    <a:pt x="3446081" y="978433"/>
                  </a:lnTo>
                  <a:lnTo>
                    <a:pt x="3407651" y="954684"/>
                  </a:lnTo>
                  <a:lnTo>
                    <a:pt x="3367265" y="933602"/>
                  </a:lnTo>
                  <a:lnTo>
                    <a:pt x="3325012" y="915327"/>
                  </a:lnTo>
                  <a:lnTo>
                    <a:pt x="3280994" y="899998"/>
                  </a:lnTo>
                  <a:lnTo>
                    <a:pt x="3235312" y="887755"/>
                  </a:lnTo>
                  <a:lnTo>
                    <a:pt x="3185807" y="879030"/>
                  </a:lnTo>
                  <a:lnTo>
                    <a:pt x="3193681" y="830872"/>
                  </a:lnTo>
                  <a:lnTo>
                    <a:pt x="3196310" y="783094"/>
                  </a:lnTo>
                  <a:lnTo>
                    <a:pt x="3193910" y="736015"/>
                  </a:lnTo>
                  <a:lnTo>
                    <a:pt x="3186684" y="689965"/>
                  </a:lnTo>
                  <a:lnTo>
                    <a:pt x="3174835" y="645261"/>
                  </a:lnTo>
                  <a:lnTo>
                    <a:pt x="3158566" y="602234"/>
                  </a:lnTo>
                  <a:lnTo>
                    <a:pt x="3138055" y="561187"/>
                  </a:lnTo>
                  <a:lnTo>
                    <a:pt x="3113544" y="522478"/>
                  </a:lnTo>
                  <a:lnTo>
                    <a:pt x="3085211" y="486397"/>
                  </a:lnTo>
                  <a:lnTo>
                    <a:pt x="3053257" y="453288"/>
                  </a:lnTo>
                  <a:lnTo>
                    <a:pt x="3017888" y="423468"/>
                  </a:lnTo>
                  <a:lnTo>
                    <a:pt x="2979318" y="397268"/>
                  </a:lnTo>
                  <a:lnTo>
                    <a:pt x="2937738" y="374992"/>
                  </a:lnTo>
                  <a:lnTo>
                    <a:pt x="2893352" y="356984"/>
                  </a:lnTo>
                  <a:lnTo>
                    <a:pt x="2846362" y="343560"/>
                  </a:lnTo>
                  <a:lnTo>
                    <a:pt x="2801620" y="336067"/>
                  </a:lnTo>
                  <a:lnTo>
                    <a:pt x="2786748" y="334505"/>
                  </a:lnTo>
                  <a:lnTo>
                    <a:pt x="2764713" y="292773"/>
                  </a:lnTo>
                  <a:lnTo>
                    <a:pt x="2739440" y="252945"/>
                  </a:lnTo>
                  <a:lnTo>
                    <a:pt x="2711069" y="215226"/>
                  </a:lnTo>
                  <a:lnTo>
                    <a:pt x="2679725" y="179819"/>
                  </a:lnTo>
                  <a:lnTo>
                    <a:pt x="2645537" y="146939"/>
                  </a:lnTo>
                  <a:lnTo>
                    <a:pt x="2608618" y="116789"/>
                  </a:lnTo>
                  <a:lnTo>
                    <a:pt x="2569095" y="89598"/>
                  </a:lnTo>
                  <a:lnTo>
                    <a:pt x="2527122" y="65544"/>
                  </a:lnTo>
                  <a:lnTo>
                    <a:pt x="2482786" y="44856"/>
                  </a:lnTo>
                  <a:lnTo>
                    <a:pt x="2436241" y="27749"/>
                  </a:lnTo>
                  <a:lnTo>
                    <a:pt x="2387600" y="14414"/>
                  </a:lnTo>
                  <a:lnTo>
                    <a:pt x="2336241" y="5041"/>
                  </a:lnTo>
                  <a:lnTo>
                    <a:pt x="2285136" y="279"/>
                  </a:lnTo>
                  <a:lnTo>
                    <a:pt x="2234527" y="0"/>
                  </a:lnTo>
                  <a:lnTo>
                    <a:pt x="2184641" y="4051"/>
                  </a:lnTo>
                  <a:lnTo>
                    <a:pt x="2135708" y="12293"/>
                  </a:lnTo>
                  <a:lnTo>
                    <a:pt x="2087943" y="24561"/>
                  </a:lnTo>
                  <a:lnTo>
                    <a:pt x="2041575" y="40728"/>
                  </a:lnTo>
                  <a:lnTo>
                    <a:pt x="1996833" y="60629"/>
                  </a:lnTo>
                  <a:lnTo>
                    <a:pt x="1953958" y="84124"/>
                  </a:lnTo>
                  <a:lnTo>
                    <a:pt x="1913166" y="111074"/>
                  </a:lnTo>
                  <a:lnTo>
                    <a:pt x="1874672" y="141325"/>
                  </a:lnTo>
                  <a:lnTo>
                    <a:pt x="1838731" y="174713"/>
                  </a:lnTo>
                  <a:lnTo>
                    <a:pt x="1798789" y="146977"/>
                  </a:lnTo>
                  <a:lnTo>
                    <a:pt x="1756359" y="122402"/>
                  </a:lnTo>
                  <a:lnTo>
                    <a:pt x="1711515" y="101231"/>
                  </a:lnTo>
                  <a:lnTo>
                    <a:pt x="1664385" y="83731"/>
                  </a:lnTo>
                  <a:lnTo>
                    <a:pt x="1615071" y="70167"/>
                  </a:lnTo>
                  <a:lnTo>
                    <a:pt x="1567472" y="61290"/>
                  </a:lnTo>
                  <a:lnTo>
                    <a:pt x="1520075" y="56362"/>
                  </a:lnTo>
                  <a:lnTo>
                    <a:pt x="1473060" y="55270"/>
                  </a:lnTo>
                  <a:lnTo>
                    <a:pt x="1426603" y="57912"/>
                  </a:lnTo>
                  <a:lnTo>
                    <a:pt x="1380896" y="64160"/>
                  </a:lnTo>
                  <a:lnTo>
                    <a:pt x="1336116" y="73901"/>
                  </a:lnTo>
                  <a:lnTo>
                    <a:pt x="1292453" y="87033"/>
                  </a:lnTo>
                  <a:lnTo>
                    <a:pt x="1250073" y="103441"/>
                  </a:lnTo>
                  <a:lnTo>
                    <a:pt x="1209167" y="122999"/>
                  </a:lnTo>
                  <a:lnTo>
                    <a:pt x="1169924" y="145592"/>
                  </a:lnTo>
                  <a:lnTo>
                    <a:pt x="1132509" y="171119"/>
                  </a:lnTo>
                  <a:lnTo>
                    <a:pt x="1097114" y="199466"/>
                  </a:lnTo>
                  <a:lnTo>
                    <a:pt x="1063929" y="230492"/>
                  </a:lnTo>
                  <a:lnTo>
                    <a:pt x="1033119" y="264121"/>
                  </a:lnTo>
                  <a:lnTo>
                    <a:pt x="1004874" y="300202"/>
                  </a:lnTo>
                  <a:lnTo>
                    <a:pt x="979385" y="338658"/>
                  </a:lnTo>
                  <a:lnTo>
                    <a:pt x="956818" y="379336"/>
                  </a:lnTo>
                  <a:lnTo>
                    <a:pt x="937361" y="422148"/>
                  </a:lnTo>
                  <a:lnTo>
                    <a:pt x="921194" y="466979"/>
                  </a:lnTo>
                  <a:lnTo>
                    <a:pt x="908507" y="513702"/>
                  </a:lnTo>
                  <a:lnTo>
                    <a:pt x="903706" y="540689"/>
                  </a:lnTo>
                  <a:lnTo>
                    <a:pt x="895642" y="542544"/>
                  </a:lnTo>
                  <a:lnTo>
                    <a:pt x="859040" y="524027"/>
                  </a:lnTo>
                  <a:lnTo>
                    <a:pt x="820928" y="507822"/>
                  </a:lnTo>
                  <a:lnTo>
                    <a:pt x="781304" y="494118"/>
                  </a:lnTo>
                  <a:lnTo>
                    <a:pt x="740232" y="483133"/>
                  </a:lnTo>
                  <a:lnTo>
                    <a:pt x="693712" y="474357"/>
                  </a:lnTo>
                  <a:lnTo>
                    <a:pt x="647369" y="469277"/>
                  </a:lnTo>
                  <a:lnTo>
                    <a:pt x="601370" y="467766"/>
                  </a:lnTo>
                  <a:lnTo>
                    <a:pt x="555879" y="469747"/>
                  </a:lnTo>
                  <a:lnTo>
                    <a:pt x="511035" y="475107"/>
                  </a:lnTo>
                  <a:lnTo>
                    <a:pt x="467029" y="483743"/>
                  </a:lnTo>
                  <a:lnTo>
                    <a:pt x="424002" y="495554"/>
                  </a:lnTo>
                  <a:lnTo>
                    <a:pt x="382130" y="510451"/>
                  </a:lnTo>
                  <a:lnTo>
                    <a:pt x="341553" y="528320"/>
                  </a:lnTo>
                  <a:lnTo>
                    <a:pt x="302463" y="549071"/>
                  </a:lnTo>
                  <a:lnTo>
                    <a:pt x="264985" y="572592"/>
                  </a:lnTo>
                  <a:lnTo>
                    <a:pt x="229298" y="598792"/>
                  </a:lnTo>
                  <a:lnTo>
                    <a:pt x="195567" y="627557"/>
                  </a:lnTo>
                  <a:lnTo>
                    <a:pt x="163957" y="658787"/>
                  </a:lnTo>
                  <a:lnTo>
                    <a:pt x="134607" y="692391"/>
                  </a:lnTo>
                  <a:lnTo>
                    <a:pt x="107696" y="728268"/>
                  </a:lnTo>
                  <a:lnTo>
                    <a:pt x="83388" y="766318"/>
                  </a:lnTo>
                  <a:lnTo>
                    <a:pt x="61823" y="806424"/>
                  </a:lnTo>
                  <a:lnTo>
                    <a:pt x="43180" y="848499"/>
                  </a:lnTo>
                  <a:lnTo>
                    <a:pt x="27622" y="892441"/>
                  </a:lnTo>
                  <a:lnTo>
                    <a:pt x="15303" y="938136"/>
                  </a:lnTo>
                  <a:lnTo>
                    <a:pt x="6286" y="986370"/>
                  </a:lnTo>
                  <a:lnTo>
                    <a:pt x="1219" y="1034402"/>
                  </a:lnTo>
                  <a:lnTo>
                    <a:pt x="0" y="1082052"/>
                  </a:lnTo>
                  <a:lnTo>
                    <a:pt x="2514" y="1129157"/>
                  </a:lnTo>
                  <a:lnTo>
                    <a:pt x="8648" y="1175512"/>
                  </a:lnTo>
                  <a:lnTo>
                    <a:pt x="18288" y="1220952"/>
                  </a:lnTo>
                  <a:lnTo>
                    <a:pt x="31330" y="1265301"/>
                  </a:lnTo>
                  <a:lnTo>
                    <a:pt x="47650" y="1308366"/>
                  </a:lnTo>
                  <a:lnTo>
                    <a:pt x="67132" y="1349984"/>
                  </a:lnTo>
                  <a:lnTo>
                    <a:pt x="89674" y="1389951"/>
                  </a:lnTo>
                  <a:lnTo>
                    <a:pt x="115163" y="1428115"/>
                  </a:lnTo>
                  <a:lnTo>
                    <a:pt x="143484" y="1464271"/>
                  </a:lnTo>
                  <a:lnTo>
                    <a:pt x="174523" y="1498269"/>
                  </a:lnTo>
                  <a:lnTo>
                    <a:pt x="208153" y="1529892"/>
                  </a:lnTo>
                  <a:lnTo>
                    <a:pt x="244284" y="1559001"/>
                  </a:lnTo>
                  <a:lnTo>
                    <a:pt x="282790" y="1585379"/>
                  </a:lnTo>
                  <a:lnTo>
                    <a:pt x="323570" y="1608874"/>
                  </a:lnTo>
                  <a:lnTo>
                    <a:pt x="366496" y="1629283"/>
                  </a:lnTo>
                  <a:lnTo>
                    <a:pt x="411467" y="1646440"/>
                  </a:lnTo>
                  <a:lnTo>
                    <a:pt x="379793" y="1689519"/>
                  </a:lnTo>
                  <a:lnTo>
                    <a:pt x="352907" y="1736407"/>
                  </a:lnTo>
                  <a:lnTo>
                    <a:pt x="331343" y="1786890"/>
                  </a:lnTo>
                  <a:lnTo>
                    <a:pt x="315607" y="1840750"/>
                  </a:lnTo>
                  <a:lnTo>
                    <a:pt x="307238" y="1888312"/>
                  </a:lnTo>
                  <a:lnTo>
                    <a:pt x="303758" y="1935543"/>
                  </a:lnTo>
                  <a:lnTo>
                    <a:pt x="305003" y="1982203"/>
                  </a:lnTo>
                  <a:lnTo>
                    <a:pt x="310807" y="2027974"/>
                  </a:lnTo>
                  <a:lnTo>
                    <a:pt x="320967" y="2072589"/>
                  </a:lnTo>
                  <a:lnTo>
                    <a:pt x="335318" y="2115769"/>
                  </a:lnTo>
                  <a:lnTo>
                    <a:pt x="353669" y="2157209"/>
                  </a:lnTo>
                  <a:lnTo>
                    <a:pt x="375869" y="2196642"/>
                  </a:lnTo>
                  <a:lnTo>
                    <a:pt x="401726" y="2233790"/>
                  </a:lnTo>
                  <a:lnTo>
                    <a:pt x="431050" y="2268347"/>
                  </a:lnTo>
                  <a:lnTo>
                    <a:pt x="463689" y="2300046"/>
                  </a:lnTo>
                  <a:lnTo>
                    <a:pt x="499440" y="2328595"/>
                  </a:lnTo>
                  <a:lnTo>
                    <a:pt x="538149" y="2353716"/>
                  </a:lnTo>
                  <a:lnTo>
                    <a:pt x="579615" y="2375116"/>
                  </a:lnTo>
                  <a:lnTo>
                    <a:pt x="623671" y="2392515"/>
                  </a:lnTo>
                  <a:lnTo>
                    <a:pt x="670153" y="2405634"/>
                  </a:lnTo>
                  <a:lnTo>
                    <a:pt x="722172" y="2414549"/>
                  </a:lnTo>
                  <a:lnTo>
                    <a:pt x="773772" y="2417584"/>
                  </a:lnTo>
                  <a:lnTo>
                    <a:pt x="824585" y="2414981"/>
                  </a:lnTo>
                  <a:lnTo>
                    <a:pt x="874255" y="2406980"/>
                  </a:lnTo>
                  <a:lnTo>
                    <a:pt x="922413" y="2393810"/>
                  </a:lnTo>
                  <a:lnTo>
                    <a:pt x="968679" y="2375738"/>
                  </a:lnTo>
                  <a:lnTo>
                    <a:pt x="1012710" y="2352979"/>
                  </a:lnTo>
                  <a:lnTo>
                    <a:pt x="1054125" y="2325789"/>
                  </a:lnTo>
                  <a:lnTo>
                    <a:pt x="1081049" y="2366899"/>
                  </a:lnTo>
                  <a:lnTo>
                    <a:pt x="1111491" y="2405545"/>
                  </a:lnTo>
                  <a:lnTo>
                    <a:pt x="1145273" y="2441473"/>
                  </a:lnTo>
                  <a:lnTo>
                    <a:pt x="1182243" y="2474417"/>
                  </a:lnTo>
                  <a:lnTo>
                    <a:pt x="1222248" y="2504109"/>
                  </a:lnTo>
                  <a:lnTo>
                    <a:pt x="1265135" y="2530297"/>
                  </a:lnTo>
                  <a:lnTo>
                    <a:pt x="1310741" y="2552700"/>
                  </a:lnTo>
                  <a:lnTo>
                    <a:pt x="1358912" y="2571064"/>
                  </a:lnTo>
                  <a:lnTo>
                    <a:pt x="1409484" y="2585135"/>
                  </a:lnTo>
                  <a:lnTo>
                    <a:pt x="1457312" y="2593937"/>
                  </a:lnTo>
                  <a:lnTo>
                    <a:pt x="1504899" y="2598534"/>
                  </a:lnTo>
                  <a:lnTo>
                    <a:pt x="1552054" y="2599029"/>
                  </a:lnTo>
                  <a:lnTo>
                    <a:pt x="1598561" y="2595588"/>
                  </a:lnTo>
                  <a:lnTo>
                    <a:pt x="1644218" y="2588310"/>
                  </a:lnTo>
                  <a:lnTo>
                    <a:pt x="1688820" y="2577338"/>
                  </a:lnTo>
                  <a:lnTo>
                    <a:pt x="1732178" y="2562809"/>
                  </a:lnTo>
                  <a:lnTo>
                    <a:pt x="1774063" y="2544838"/>
                  </a:lnTo>
                  <a:lnTo>
                    <a:pt x="1814296" y="2523566"/>
                  </a:lnTo>
                  <a:lnTo>
                    <a:pt x="1852650" y="2499131"/>
                  </a:lnTo>
                  <a:lnTo>
                    <a:pt x="1888934" y="2471636"/>
                  </a:lnTo>
                  <a:lnTo>
                    <a:pt x="1922945" y="2441232"/>
                  </a:lnTo>
                  <a:lnTo>
                    <a:pt x="1954466" y="2408047"/>
                  </a:lnTo>
                  <a:lnTo>
                    <a:pt x="1983308" y="2372207"/>
                  </a:lnTo>
                  <a:lnTo>
                    <a:pt x="2009267" y="2333841"/>
                  </a:lnTo>
                  <a:lnTo>
                    <a:pt x="2032127" y="2293086"/>
                  </a:lnTo>
                  <a:lnTo>
                    <a:pt x="2051685" y="2250059"/>
                  </a:lnTo>
                  <a:lnTo>
                    <a:pt x="2084997" y="2289251"/>
                  </a:lnTo>
                  <a:lnTo>
                    <a:pt x="2121560" y="2325636"/>
                  </a:lnTo>
                  <a:lnTo>
                    <a:pt x="2161222" y="2358999"/>
                  </a:lnTo>
                  <a:lnTo>
                    <a:pt x="2203831" y="2389073"/>
                  </a:lnTo>
                  <a:lnTo>
                    <a:pt x="2249220" y="2415641"/>
                  </a:lnTo>
                  <a:lnTo>
                    <a:pt x="2297265" y="2438438"/>
                  </a:lnTo>
                  <a:lnTo>
                    <a:pt x="2347785" y="2457246"/>
                  </a:lnTo>
                  <a:lnTo>
                    <a:pt x="2400655" y="2471801"/>
                  </a:lnTo>
                  <a:lnTo>
                    <a:pt x="2448369" y="2480792"/>
                  </a:lnTo>
                  <a:lnTo>
                    <a:pt x="2495880" y="2485987"/>
                  </a:lnTo>
                  <a:lnTo>
                    <a:pt x="2543048" y="2487485"/>
                  </a:lnTo>
                  <a:lnTo>
                    <a:pt x="2589695" y="2485390"/>
                  </a:lnTo>
                  <a:lnTo>
                    <a:pt x="2635643" y="2479814"/>
                  </a:lnTo>
                  <a:lnTo>
                    <a:pt x="2680741" y="2470874"/>
                  </a:lnTo>
                  <a:lnTo>
                    <a:pt x="2724810" y="2458643"/>
                  </a:lnTo>
                  <a:lnTo>
                    <a:pt x="2767711" y="2443251"/>
                  </a:lnTo>
                  <a:lnTo>
                    <a:pt x="2809240" y="2424798"/>
                  </a:lnTo>
                  <a:lnTo>
                    <a:pt x="2849270" y="2403386"/>
                  </a:lnTo>
                  <a:lnTo>
                    <a:pt x="2887611" y="2379116"/>
                  </a:lnTo>
                  <a:lnTo>
                    <a:pt x="2924098" y="2352103"/>
                  </a:lnTo>
                  <a:lnTo>
                    <a:pt x="2958566" y="2322449"/>
                  </a:lnTo>
                  <a:lnTo>
                    <a:pt x="2990862" y="2290267"/>
                  </a:lnTo>
                  <a:lnTo>
                    <a:pt x="3020809" y="2255634"/>
                  </a:lnTo>
                  <a:lnTo>
                    <a:pt x="3048254" y="2218690"/>
                  </a:lnTo>
                  <a:lnTo>
                    <a:pt x="3073006" y="2179510"/>
                  </a:lnTo>
                  <a:lnTo>
                    <a:pt x="3094926" y="2138222"/>
                  </a:lnTo>
                  <a:lnTo>
                    <a:pt x="3142754" y="2136381"/>
                  </a:lnTo>
                  <a:lnTo>
                    <a:pt x="3189897" y="2130983"/>
                  </a:lnTo>
                  <a:lnTo>
                    <a:pt x="3236188" y="2122119"/>
                  </a:lnTo>
                  <a:lnTo>
                    <a:pt x="3281438" y="2109901"/>
                  </a:lnTo>
                  <a:lnTo>
                    <a:pt x="3325507" y="2094445"/>
                  </a:lnTo>
                  <a:lnTo>
                    <a:pt x="3368192" y="2075853"/>
                  </a:lnTo>
                  <a:lnTo>
                    <a:pt x="3409353" y="2054225"/>
                  </a:lnTo>
                  <a:lnTo>
                    <a:pt x="3448786" y="2029675"/>
                  </a:lnTo>
                  <a:lnTo>
                    <a:pt x="3486353" y="2002294"/>
                  </a:lnTo>
                  <a:lnTo>
                    <a:pt x="3521862" y="1972208"/>
                  </a:lnTo>
                  <a:lnTo>
                    <a:pt x="3555136" y="1939505"/>
                  </a:lnTo>
                  <a:lnTo>
                    <a:pt x="3586035" y="1904301"/>
                  </a:lnTo>
                  <a:lnTo>
                    <a:pt x="3614356" y="1866709"/>
                  </a:lnTo>
                  <a:lnTo>
                    <a:pt x="3639959" y="1826806"/>
                  </a:lnTo>
                  <a:lnTo>
                    <a:pt x="3662642" y="1784731"/>
                  </a:lnTo>
                  <a:lnTo>
                    <a:pt x="3682250" y="1740573"/>
                  </a:lnTo>
                  <a:lnTo>
                    <a:pt x="3698621" y="1694434"/>
                  </a:lnTo>
                  <a:lnTo>
                    <a:pt x="3711562" y="1646428"/>
                  </a:lnTo>
                  <a:lnTo>
                    <a:pt x="3720414" y="1599971"/>
                  </a:lnTo>
                  <a:lnTo>
                    <a:pt x="3725735" y="1553667"/>
                  </a:lnTo>
                  <a:lnTo>
                    <a:pt x="3727640" y="1507667"/>
                  </a:lnTo>
                  <a:close/>
                </a:path>
                <a:path w="5067934" h="5181600">
                  <a:moveTo>
                    <a:pt x="5067668" y="3612591"/>
                  </a:moveTo>
                  <a:lnTo>
                    <a:pt x="5066589" y="3569195"/>
                  </a:lnTo>
                  <a:lnTo>
                    <a:pt x="5063401" y="3526256"/>
                  </a:lnTo>
                  <a:lnTo>
                    <a:pt x="5058130" y="3483787"/>
                  </a:lnTo>
                  <a:lnTo>
                    <a:pt x="5050828" y="3441827"/>
                  </a:lnTo>
                  <a:lnTo>
                    <a:pt x="5041531" y="3400425"/>
                  </a:lnTo>
                  <a:lnTo>
                    <a:pt x="5030279" y="3359594"/>
                  </a:lnTo>
                  <a:lnTo>
                    <a:pt x="5017122" y="3319386"/>
                  </a:lnTo>
                  <a:lnTo>
                    <a:pt x="5002098" y="3279825"/>
                  </a:lnTo>
                  <a:lnTo>
                    <a:pt x="4985232" y="3240938"/>
                  </a:lnTo>
                  <a:lnTo>
                    <a:pt x="4966589" y="3202787"/>
                  </a:lnTo>
                  <a:lnTo>
                    <a:pt x="4946205" y="3165373"/>
                  </a:lnTo>
                  <a:lnTo>
                    <a:pt x="4924107" y="3128746"/>
                  </a:lnTo>
                  <a:lnTo>
                    <a:pt x="4900346" y="3092945"/>
                  </a:lnTo>
                  <a:lnTo>
                    <a:pt x="4874971" y="3057995"/>
                  </a:lnTo>
                  <a:lnTo>
                    <a:pt x="4848009" y="3023920"/>
                  </a:lnTo>
                  <a:lnTo>
                    <a:pt x="4819510" y="2990773"/>
                  </a:lnTo>
                  <a:lnTo>
                    <a:pt x="4789525" y="2958579"/>
                  </a:lnTo>
                  <a:lnTo>
                    <a:pt x="4758067" y="2927388"/>
                  </a:lnTo>
                  <a:lnTo>
                    <a:pt x="4725200" y="2897200"/>
                  </a:lnTo>
                  <a:lnTo>
                    <a:pt x="4690973" y="2868079"/>
                  </a:lnTo>
                  <a:lnTo>
                    <a:pt x="4655401" y="2840050"/>
                  </a:lnTo>
                  <a:lnTo>
                    <a:pt x="4618533" y="2813139"/>
                  </a:lnTo>
                  <a:lnTo>
                    <a:pt x="4580433" y="2787383"/>
                  </a:lnTo>
                  <a:lnTo>
                    <a:pt x="4541113" y="2762821"/>
                  </a:lnTo>
                  <a:lnTo>
                    <a:pt x="4500626" y="2739491"/>
                  </a:lnTo>
                  <a:lnTo>
                    <a:pt x="4459021" y="2717419"/>
                  </a:lnTo>
                  <a:lnTo>
                    <a:pt x="4416336" y="2696629"/>
                  </a:lnTo>
                  <a:lnTo>
                    <a:pt x="4372597" y="2677172"/>
                  </a:lnTo>
                  <a:lnTo>
                    <a:pt x="4327868" y="2659088"/>
                  </a:lnTo>
                  <a:lnTo>
                    <a:pt x="4282173" y="2642387"/>
                  </a:lnTo>
                  <a:lnTo>
                    <a:pt x="4235564" y="2627122"/>
                  </a:lnTo>
                  <a:lnTo>
                    <a:pt x="4188079" y="2613317"/>
                  </a:lnTo>
                  <a:lnTo>
                    <a:pt x="4139755" y="2601010"/>
                  </a:lnTo>
                  <a:lnTo>
                    <a:pt x="4090644" y="2590228"/>
                  </a:lnTo>
                  <a:lnTo>
                    <a:pt x="4040771" y="2581021"/>
                  </a:lnTo>
                  <a:lnTo>
                    <a:pt x="3990187" y="2573413"/>
                  </a:lnTo>
                  <a:lnTo>
                    <a:pt x="3938943" y="2567432"/>
                  </a:lnTo>
                  <a:lnTo>
                    <a:pt x="3887063" y="2563114"/>
                  </a:lnTo>
                  <a:lnTo>
                    <a:pt x="3834600" y="2560497"/>
                  </a:lnTo>
                  <a:lnTo>
                    <a:pt x="3781602" y="2559621"/>
                  </a:lnTo>
                  <a:lnTo>
                    <a:pt x="3728847" y="2560497"/>
                  </a:lnTo>
                  <a:lnTo>
                    <a:pt x="3676650" y="2563101"/>
                  </a:lnTo>
                  <a:lnTo>
                    <a:pt x="3625024" y="2567394"/>
                  </a:lnTo>
                  <a:lnTo>
                    <a:pt x="3574021" y="2573337"/>
                  </a:lnTo>
                  <a:lnTo>
                    <a:pt x="3523691" y="2580906"/>
                  </a:lnTo>
                  <a:lnTo>
                    <a:pt x="3474059" y="2590063"/>
                  </a:lnTo>
                  <a:lnTo>
                    <a:pt x="3425177" y="2600769"/>
                  </a:lnTo>
                  <a:lnTo>
                    <a:pt x="3377082" y="2613012"/>
                  </a:lnTo>
                  <a:lnTo>
                    <a:pt x="3329800" y="2626728"/>
                  </a:lnTo>
                  <a:lnTo>
                    <a:pt x="3283394" y="2641892"/>
                  </a:lnTo>
                  <a:lnTo>
                    <a:pt x="3237890" y="2658478"/>
                  </a:lnTo>
                  <a:lnTo>
                    <a:pt x="3193338" y="2676448"/>
                  </a:lnTo>
                  <a:lnTo>
                    <a:pt x="3149777" y="2695765"/>
                  </a:lnTo>
                  <a:lnTo>
                    <a:pt x="3093847" y="2723096"/>
                  </a:lnTo>
                  <a:lnTo>
                    <a:pt x="3039795" y="2752801"/>
                  </a:lnTo>
                  <a:lnTo>
                    <a:pt x="2998165" y="2727401"/>
                  </a:lnTo>
                  <a:lnTo>
                    <a:pt x="2953550" y="2705963"/>
                  </a:lnTo>
                  <a:lnTo>
                    <a:pt x="2906255" y="2688780"/>
                  </a:lnTo>
                  <a:lnTo>
                    <a:pt x="2856611" y="2676144"/>
                  </a:lnTo>
                  <a:lnTo>
                    <a:pt x="2804934" y="2668359"/>
                  </a:lnTo>
                  <a:lnTo>
                    <a:pt x="2751569" y="2665692"/>
                  </a:lnTo>
                  <a:lnTo>
                    <a:pt x="2730030" y="2666111"/>
                  </a:lnTo>
                  <a:lnTo>
                    <a:pt x="2655328" y="2674569"/>
                  </a:lnTo>
                  <a:lnTo>
                    <a:pt x="2604020" y="2686685"/>
                  </a:lnTo>
                  <a:lnTo>
                    <a:pt x="2555125" y="2703652"/>
                  </a:lnTo>
                  <a:lnTo>
                    <a:pt x="2508999" y="2725166"/>
                  </a:lnTo>
                  <a:lnTo>
                    <a:pt x="2465984" y="2750909"/>
                  </a:lnTo>
                  <a:lnTo>
                    <a:pt x="2426398" y="2780588"/>
                  </a:lnTo>
                  <a:lnTo>
                    <a:pt x="2390597" y="2813888"/>
                  </a:lnTo>
                  <a:lnTo>
                    <a:pt x="2358910" y="2850515"/>
                  </a:lnTo>
                  <a:lnTo>
                    <a:pt x="2331694" y="2890151"/>
                  </a:lnTo>
                  <a:lnTo>
                    <a:pt x="2310092" y="2931122"/>
                  </a:lnTo>
                  <a:lnTo>
                    <a:pt x="2293315" y="2974276"/>
                  </a:lnTo>
                  <a:lnTo>
                    <a:pt x="2278748" y="3033788"/>
                  </a:lnTo>
                  <a:lnTo>
                    <a:pt x="2273757" y="3096018"/>
                  </a:lnTo>
                  <a:lnTo>
                    <a:pt x="2274684" y="3122777"/>
                  </a:lnTo>
                  <a:lnTo>
                    <a:pt x="2281936" y="3174873"/>
                  </a:lnTo>
                  <a:lnTo>
                    <a:pt x="2291702" y="3212617"/>
                  </a:lnTo>
                  <a:lnTo>
                    <a:pt x="2304961" y="3249041"/>
                  </a:lnTo>
                  <a:lnTo>
                    <a:pt x="2285593" y="3257880"/>
                  </a:lnTo>
                  <a:lnTo>
                    <a:pt x="2247722" y="3276904"/>
                  </a:lnTo>
                  <a:lnTo>
                    <a:pt x="2186406" y="3313061"/>
                  </a:lnTo>
                  <a:lnTo>
                    <a:pt x="2145487" y="3341281"/>
                  </a:lnTo>
                  <a:lnTo>
                    <a:pt x="2106625" y="3371685"/>
                  </a:lnTo>
                  <a:lnTo>
                    <a:pt x="2069947" y="3404158"/>
                  </a:lnTo>
                  <a:lnTo>
                    <a:pt x="2035543" y="3438601"/>
                  </a:lnTo>
                  <a:lnTo>
                    <a:pt x="2003552" y="3474923"/>
                  </a:lnTo>
                  <a:lnTo>
                    <a:pt x="1974075" y="3513023"/>
                  </a:lnTo>
                  <a:lnTo>
                    <a:pt x="1947214" y="3552787"/>
                  </a:lnTo>
                  <a:lnTo>
                    <a:pt x="1923097" y="3594112"/>
                  </a:lnTo>
                  <a:lnTo>
                    <a:pt x="1901825" y="3636924"/>
                  </a:lnTo>
                  <a:lnTo>
                    <a:pt x="1883524" y="3681095"/>
                  </a:lnTo>
                  <a:lnTo>
                    <a:pt x="1868297" y="3726535"/>
                  </a:lnTo>
                  <a:lnTo>
                    <a:pt x="1856257" y="3773144"/>
                  </a:lnTo>
                  <a:lnTo>
                    <a:pt x="1847519" y="3820820"/>
                  </a:lnTo>
                  <a:lnTo>
                    <a:pt x="1842185" y="3869474"/>
                  </a:lnTo>
                  <a:lnTo>
                    <a:pt x="1840395" y="3918978"/>
                  </a:lnTo>
                  <a:lnTo>
                    <a:pt x="1841969" y="3965460"/>
                  </a:lnTo>
                  <a:lnTo>
                    <a:pt x="1846681" y="4011180"/>
                  </a:lnTo>
                  <a:lnTo>
                    <a:pt x="1854390" y="4056062"/>
                  </a:lnTo>
                  <a:lnTo>
                    <a:pt x="1865045" y="4100017"/>
                  </a:lnTo>
                  <a:lnTo>
                    <a:pt x="1878520" y="4142968"/>
                  </a:lnTo>
                  <a:lnTo>
                    <a:pt x="1894738" y="4184827"/>
                  </a:lnTo>
                  <a:lnTo>
                    <a:pt x="1913610" y="4225531"/>
                  </a:lnTo>
                  <a:lnTo>
                    <a:pt x="1935022" y="4264965"/>
                  </a:lnTo>
                  <a:lnTo>
                    <a:pt x="1958911" y="4303065"/>
                  </a:lnTo>
                  <a:lnTo>
                    <a:pt x="1985149" y="4339742"/>
                  </a:lnTo>
                  <a:lnTo>
                    <a:pt x="2013673" y="4374908"/>
                  </a:lnTo>
                  <a:lnTo>
                    <a:pt x="2044382" y="4408487"/>
                  </a:lnTo>
                  <a:lnTo>
                    <a:pt x="2077173" y="4440402"/>
                  </a:lnTo>
                  <a:lnTo>
                    <a:pt x="2111959" y="4470565"/>
                  </a:lnTo>
                  <a:lnTo>
                    <a:pt x="2148636" y="4498873"/>
                  </a:lnTo>
                  <a:lnTo>
                    <a:pt x="2187143" y="4525276"/>
                  </a:lnTo>
                  <a:lnTo>
                    <a:pt x="2227351" y="4549673"/>
                  </a:lnTo>
                  <a:lnTo>
                    <a:pt x="2269185" y="4571974"/>
                  </a:lnTo>
                  <a:lnTo>
                    <a:pt x="2312543" y="4592104"/>
                  </a:lnTo>
                  <a:lnTo>
                    <a:pt x="2357336" y="4609985"/>
                  </a:lnTo>
                  <a:lnTo>
                    <a:pt x="2403475" y="4625518"/>
                  </a:lnTo>
                  <a:lnTo>
                    <a:pt x="2450871" y="4638637"/>
                  </a:lnTo>
                  <a:lnTo>
                    <a:pt x="2462784" y="4684573"/>
                  </a:lnTo>
                  <a:lnTo>
                    <a:pt x="2477871" y="4729213"/>
                  </a:lnTo>
                  <a:lnTo>
                    <a:pt x="2495994" y="4772469"/>
                  </a:lnTo>
                  <a:lnTo>
                    <a:pt x="2517038" y="4814214"/>
                  </a:lnTo>
                  <a:lnTo>
                    <a:pt x="2540876" y="4854321"/>
                  </a:lnTo>
                  <a:lnTo>
                    <a:pt x="2567394" y="4892687"/>
                  </a:lnTo>
                  <a:lnTo>
                    <a:pt x="2596451" y="4929200"/>
                  </a:lnTo>
                  <a:lnTo>
                    <a:pt x="2627947" y="4963719"/>
                  </a:lnTo>
                  <a:lnTo>
                    <a:pt x="2661755" y="4996154"/>
                  </a:lnTo>
                  <a:lnTo>
                    <a:pt x="2697746" y="5026380"/>
                  </a:lnTo>
                  <a:lnTo>
                    <a:pt x="2735796" y="5054282"/>
                  </a:lnTo>
                  <a:lnTo>
                    <a:pt x="2775801" y="5079733"/>
                  </a:lnTo>
                  <a:lnTo>
                    <a:pt x="2817622" y="5102631"/>
                  </a:lnTo>
                  <a:lnTo>
                    <a:pt x="2861145" y="5122850"/>
                  </a:lnTo>
                  <a:lnTo>
                    <a:pt x="2906242" y="5140274"/>
                  </a:lnTo>
                  <a:lnTo>
                    <a:pt x="2952813" y="5154803"/>
                  </a:lnTo>
                  <a:lnTo>
                    <a:pt x="3000705" y="5166296"/>
                  </a:lnTo>
                  <a:lnTo>
                    <a:pt x="3049816" y="5174653"/>
                  </a:lnTo>
                  <a:lnTo>
                    <a:pt x="3100019" y="5179746"/>
                  </a:lnTo>
                  <a:lnTo>
                    <a:pt x="3151200" y="5181473"/>
                  </a:lnTo>
                  <a:lnTo>
                    <a:pt x="3204832" y="5179580"/>
                  </a:lnTo>
                  <a:lnTo>
                    <a:pt x="3257397" y="5173992"/>
                  </a:lnTo>
                  <a:lnTo>
                    <a:pt x="3308743" y="5164823"/>
                  </a:lnTo>
                  <a:lnTo>
                    <a:pt x="3358731" y="5152237"/>
                  </a:lnTo>
                  <a:lnTo>
                    <a:pt x="3407219" y="5136350"/>
                  </a:lnTo>
                  <a:lnTo>
                    <a:pt x="3454069" y="5117312"/>
                  </a:lnTo>
                  <a:lnTo>
                    <a:pt x="3499154" y="5095240"/>
                  </a:lnTo>
                  <a:lnTo>
                    <a:pt x="3542322" y="5070272"/>
                  </a:lnTo>
                  <a:lnTo>
                    <a:pt x="3583432" y="5042547"/>
                  </a:lnTo>
                  <a:lnTo>
                    <a:pt x="3622344" y="5012194"/>
                  </a:lnTo>
                  <a:lnTo>
                    <a:pt x="3658933" y="4979365"/>
                  </a:lnTo>
                  <a:lnTo>
                    <a:pt x="3693033" y="4944173"/>
                  </a:lnTo>
                  <a:lnTo>
                    <a:pt x="3724541" y="4906759"/>
                  </a:lnTo>
                  <a:lnTo>
                    <a:pt x="3768420" y="4926596"/>
                  </a:lnTo>
                  <a:lnTo>
                    <a:pt x="3813848" y="4943716"/>
                  </a:lnTo>
                  <a:lnTo>
                    <a:pt x="3860723" y="4958004"/>
                  </a:lnTo>
                  <a:lnTo>
                    <a:pt x="3908907" y="4969319"/>
                  </a:lnTo>
                  <a:lnTo>
                    <a:pt x="3958310" y="4977562"/>
                  </a:lnTo>
                  <a:lnTo>
                    <a:pt x="4008780" y="4982591"/>
                  </a:lnTo>
                  <a:lnTo>
                    <a:pt x="4060240" y="4984293"/>
                  </a:lnTo>
                  <a:lnTo>
                    <a:pt x="4110050" y="4982718"/>
                  </a:lnTo>
                  <a:lnTo>
                    <a:pt x="4158958" y="4978031"/>
                  </a:lnTo>
                  <a:lnTo>
                    <a:pt x="4206862" y="4970361"/>
                  </a:lnTo>
                  <a:lnTo>
                    <a:pt x="4253649" y="4959794"/>
                  </a:lnTo>
                  <a:lnTo>
                    <a:pt x="4299204" y="4946447"/>
                  </a:lnTo>
                  <a:lnTo>
                    <a:pt x="4343438" y="4930406"/>
                  </a:lnTo>
                  <a:lnTo>
                    <a:pt x="4386224" y="4911776"/>
                  </a:lnTo>
                  <a:lnTo>
                    <a:pt x="4427461" y="4890668"/>
                  </a:lnTo>
                  <a:lnTo>
                    <a:pt x="4467047" y="4867173"/>
                  </a:lnTo>
                  <a:lnTo>
                    <a:pt x="4504855" y="4841405"/>
                  </a:lnTo>
                  <a:lnTo>
                    <a:pt x="4540796" y="4813452"/>
                  </a:lnTo>
                  <a:lnTo>
                    <a:pt x="4574743" y="4783429"/>
                  </a:lnTo>
                  <a:lnTo>
                    <a:pt x="4606595" y="4751438"/>
                  </a:lnTo>
                  <a:lnTo>
                    <a:pt x="4636262" y="4717567"/>
                  </a:lnTo>
                  <a:lnTo>
                    <a:pt x="4663605" y="4681944"/>
                  </a:lnTo>
                  <a:lnTo>
                    <a:pt x="4688535" y="4644644"/>
                  </a:lnTo>
                  <a:lnTo>
                    <a:pt x="4710938" y="4605782"/>
                  </a:lnTo>
                  <a:lnTo>
                    <a:pt x="4730712" y="4565459"/>
                  </a:lnTo>
                  <a:lnTo>
                    <a:pt x="4747730" y="4523778"/>
                  </a:lnTo>
                  <a:lnTo>
                    <a:pt x="4761903" y="4480826"/>
                  </a:lnTo>
                  <a:lnTo>
                    <a:pt x="4773117" y="4436732"/>
                  </a:lnTo>
                  <a:lnTo>
                    <a:pt x="4781258" y="4391596"/>
                  </a:lnTo>
                  <a:lnTo>
                    <a:pt x="4786223" y="4345495"/>
                  </a:lnTo>
                  <a:lnTo>
                    <a:pt x="4787912" y="4298543"/>
                  </a:lnTo>
                  <a:lnTo>
                    <a:pt x="4787392" y="4276229"/>
                  </a:lnTo>
                  <a:lnTo>
                    <a:pt x="4787036" y="4268800"/>
                  </a:lnTo>
                  <a:lnTo>
                    <a:pt x="4821174" y="4232186"/>
                  </a:lnTo>
                  <a:lnTo>
                    <a:pt x="4853394" y="4194327"/>
                  </a:lnTo>
                  <a:lnTo>
                    <a:pt x="4883607" y="4155300"/>
                  </a:lnTo>
                  <a:lnTo>
                    <a:pt x="4911750" y="4115130"/>
                  </a:lnTo>
                  <a:lnTo>
                    <a:pt x="4937785" y="4073880"/>
                  </a:lnTo>
                  <a:lnTo>
                    <a:pt x="4961623" y="4031589"/>
                  </a:lnTo>
                  <a:lnTo>
                    <a:pt x="4983213" y="3988320"/>
                  </a:lnTo>
                  <a:lnTo>
                    <a:pt x="5002504" y="3944124"/>
                  </a:lnTo>
                  <a:lnTo>
                    <a:pt x="5019421" y="3899027"/>
                  </a:lnTo>
                  <a:lnTo>
                    <a:pt x="5033899" y="3853091"/>
                  </a:lnTo>
                  <a:lnTo>
                    <a:pt x="5045888" y="3806380"/>
                  </a:lnTo>
                  <a:lnTo>
                    <a:pt x="5055324" y="3758920"/>
                  </a:lnTo>
                  <a:lnTo>
                    <a:pt x="5062131" y="3710762"/>
                  </a:lnTo>
                  <a:lnTo>
                    <a:pt x="5066271" y="3661981"/>
                  </a:lnTo>
                  <a:lnTo>
                    <a:pt x="5067668" y="3612591"/>
                  </a:lnTo>
                  <a:close/>
                </a:path>
              </a:pathLst>
            </a:custGeom>
            <a:solidFill>
              <a:srgbClr val="FFFFFF"/>
            </a:solidFill>
          </p:spPr>
          <p:txBody>
            <a:bodyPr wrap="square" lIns="0" tIns="0" rIns="0" bIns="0" rtlCol="0"/>
            <a:lstStyle/>
            <a:p>
              <a:endParaRPr/>
            </a:p>
          </p:txBody>
        </p:sp>
        <p:sp>
          <p:nvSpPr>
            <p:cNvPr id="4" name="object 4"/>
            <p:cNvSpPr/>
            <p:nvPr/>
          </p:nvSpPr>
          <p:spPr>
            <a:xfrm>
              <a:off x="8396056" y="4819041"/>
              <a:ext cx="370445" cy="319103"/>
            </a:xfrm>
            <a:prstGeom prst="rect">
              <a:avLst/>
            </a:prstGeom>
            <a:blipFill>
              <a:blip r:embed="rId3" cstate="print"/>
              <a:stretch>
                <a:fillRect/>
              </a:stretch>
            </a:blipFill>
          </p:spPr>
          <p:txBody>
            <a:bodyPr wrap="square" lIns="0" tIns="0" rIns="0" bIns="0" rtlCol="0"/>
            <a:lstStyle/>
            <a:p>
              <a:endParaRPr/>
            </a:p>
          </p:txBody>
        </p:sp>
      </p:grpSp>
      <p:sp>
        <p:nvSpPr>
          <p:cNvPr id="5" name="object 5"/>
          <p:cNvSpPr/>
          <p:nvPr/>
        </p:nvSpPr>
        <p:spPr>
          <a:xfrm>
            <a:off x="5961653" y="4273365"/>
            <a:ext cx="225486" cy="22107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018869" y="4545957"/>
            <a:ext cx="145633" cy="139219"/>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909457" y="5058236"/>
            <a:ext cx="341720" cy="345363"/>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3444248" y="6058593"/>
            <a:ext cx="220099" cy="226442"/>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3717573" y="6094913"/>
            <a:ext cx="138006" cy="145579"/>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9355139" y="5619213"/>
            <a:ext cx="216911" cy="226435"/>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9164459" y="5642378"/>
            <a:ext cx="135007" cy="144447"/>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151907" y="5718169"/>
            <a:ext cx="3498215" cy="2261870"/>
          </a:xfrm>
          <a:custGeom>
            <a:avLst/>
            <a:gdLst/>
            <a:ahLst/>
            <a:cxnLst/>
            <a:rect l="l" t="t" r="r" b="b"/>
            <a:pathLst>
              <a:path w="3498215" h="2261870">
                <a:moveTo>
                  <a:pt x="2005863" y="0"/>
                </a:moveTo>
                <a:lnTo>
                  <a:pt x="1955673" y="1772"/>
                </a:lnTo>
                <a:lnTo>
                  <a:pt x="1906188" y="6076"/>
                </a:lnTo>
                <a:lnTo>
                  <a:pt x="1857471" y="12845"/>
                </a:lnTo>
                <a:lnTo>
                  <a:pt x="1809586" y="22016"/>
                </a:lnTo>
                <a:lnTo>
                  <a:pt x="1762596" y="33522"/>
                </a:lnTo>
                <a:lnTo>
                  <a:pt x="1716565" y="47301"/>
                </a:lnTo>
                <a:lnTo>
                  <a:pt x="1671556" y="63285"/>
                </a:lnTo>
                <a:lnTo>
                  <a:pt x="1627634" y="81412"/>
                </a:lnTo>
                <a:lnTo>
                  <a:pt x="1584862" y="101616"/>
                </a:lnTo>
                <a:lnTo>
                  <a:pt x="1543303" y="123832"/>
                </a:lnTo>
                <a:lnTo>
                  <a:pt x="1503022" y="147995"/>
                </a:lnTo>
                <a:lnTo>
                  <a:pt x="1464081" y="174040"/>
                </a:lnTo>
                <a:lnTo>
                  <a:pt x="1424079" y="149635"/>
                </a:lnTo>
                <a:lnTo>
                  <a:pt x="1382225" y="128098"/>
                </a:lnTo>
                <a:lnTo>
                  <a:pt x="1338658" y="109568"/>
                </a:lnTo>
                <a:lnTo>
                  <a:pt x="1293520" y="94184"/>
                </a:lnTo>
                <a:lnTo>
                  <a:pt x="1246951" y="82085"/>
                </a:lnTo>
                <a:lnTo>
                  <a:pt x="1199091" y="73408"/>
                </a:lnTo>
                <a:lnTo>
                  <a:pt x="1150081" y="68293"/>
                </a:lnTo>
                <a:lnTo>
                  <a:pt x="1100061" y="66878"/>
                </a:lnTo>
                <a:lnTo>
                  <a:pt x="1051275" y="69146"/>
                </a:lnTo>
                <a:lnTo>
                  <a:pt x="1003516" y="74919"/>
                </a:lnTo>
                <a:lnTo>
                  <a:pt x="956912" y="84066"/>
                </a:lnTo>
                <a:lnTo>
                  <a:pt x="911591" y="96459"/>
                </a:lnTo>
                <a:lnTo>
                  <a:pt x="867681" y="111965"/>
                </a:lnTo>
                <a:lnTo>
                  <a:pt x="825312" y="130457"/>
                </a:lnTo>
                <a:lnTo>
                  <a:pt x="784611" y="151803"/>
                </a:lnTo>
                <a:lnTo>
                  <a:pt x="745707" y="175874"/>
                </a:lnTo>
                <a:lnTo>
                  <a:pt x="708729" y="202540"/>
                </a:lnTo>
                <a:lnTo>
                  <a:pt x="673804" y="231670"/>
                </a:lnTo>
                <a:lnTo>
                  <a:pt x="641062" y="263134"/>
                </a:lnTo>
                <a:lnTo>
                  <a:pt x="610631" y="296804"/>
                </a:lnTo>
                <a:lnTo>
                  <a:pt x="582639" y="332547"/>
                </a:lnTo>
                <a:lnTo>
                  <a:pt x="557215" y="370236"/>
                </a:lnTo>
                <a:lnTo>
                  <a:pt x="534487" y="409738"/>
                </a:lnTo>
                <a:lnTo>
                  <a:pt x="514583" y="450926"/>
                </a:lnTo>
                <a:lnTo>
                  <a:pt x="497633" y="493667"/>
                </a:lnTo>
                <a:lnTo>
                  <a:pt x="483764" y="537834"/>
                </a:lnTo>
                <a:lnTo>
                  <a:pt x="473105" y="583294"/>
                </a:lnTo>
                <a:lnTo>
                  <a:pt x="465785" y="629920"/>
                </a:lnTo>
                <a:lnTo>
                  <a:pt x="460400" y="629843"/>
                </a:lnTo>
                <a:lnTo>
                  <a:pt x="412897" y="632674"/>
                </a:lnTo>
                <a:lnTo>
                  <a:pt x="366811" y="640087"/>
                </a:lnTo>
                <a:lnTo>
                  <a:pt x="322374" y="651848"/>
                </a:lnTo>
                <a:lnTo>
                  <a:pt x="279817" y="667725"/>
                </a:lnTo>
                <a:lnTo>
                  <a:pt x="239371" y="687483"/>
                </a:lnTo>
                <a:lnTo>
                  <a:pt x="201268" y="710889"/>
                </a:lnTo>
                <a:lnTo>
                  <a:pt x="165739" y="737710"/>
                </a:lnTo>
                <a:lnTo>
                  <a:pt x="133016" y="767713"/>
                </a:lnTo>
                <a:lnTo>
                  <a:pt x="103330" y="800663"/>
                </a:lnTo>
                <a:lnTo>
                  <a:pt x="76912" y="836328"/>
                </a:lnTo>
                <a:lnTo>
                  <a:pt x="53994" y="874473"/>
                </a:lnTo>
                <a:lnTo>
                  <a:pt x="34807" y="914866"/>
                </a:lnTo>
                <a:lnTo>
                  <a:pt x="19583" y="957273"/>
                </a:lnTo>
                <a:lnTo>
                  <a:pt x="8553" y="1001461"/>
                </a:lnTo>
                <a:lnTo>
                  <a:pt x="1948" y="1047196"/>
                </a:lnTo>
                <a:lnTo>
                  <a:pt x="0" y="1094244"/>
                </a:lnTo>
                <a:lnTo>
                  <a:pt x="2851" y="1141242"/>
                </a:lnTo>
                <a:lnTo>
                  <a:pt x="10332" y="1186837"/>
                </a:lnTo>
                <a:lnTo>
                  <a:pt x="22209" y="1230800"/>
                </a:lnTo>
                <a:lnTo>
                  <a:pt x="38244" y="1272903"/>
                </a:lnTo>
                <a:lnTo>
                  <a:pt x="58202" y="1312917"/>
                </a:lnTo>
                <a:lnTo>
                  <a:pt x="81848" y="1350612"/>
                </a:lnTo>
                <a:lnTo>
                  <a:pt x="108945" y="1385759"/>
                </a:lnTo>
                <a:lnTo>
                  <a:pt x="139258" y="1418131"/>
                </a:lnTo>
                <a:lnTo>
                  <a:pt x="172551" y="1447497"/>
                </a:lnTo>
                <a:lnTo>
                  <a:pt x="208588" y="1473629"/>
                </a:lnTo>
                <a:lnTo>
                  <a:pt x="247132" y="1496297"/>
                </a:lnTo>
                <a:lnTo>
                  <a:pt x="287950" y="1515274"/>
                </a:lnTo>
                <a:lnTo>
                  <a:pt x="330804" y="1530329"/>
                </a:lnTo>
                <a:lnTo>
                  <a:pt x="375458" y="1541234"/>
                </a:lnTo>
                <a:lnTo>
                  <a:pt x="421678" y="1547761"/>
                </a:lnTo>
                <a:lnTo>
                  <a:pt x="469226" y="1549679"/>
                </a:lnTo>
                <a:lnTo>
                  <a:pt x="483654" y="1549336"/>
                </a:lnTo>
                <a:lnTo>
                  <a:pt x="490791" y="1548917"/>
                </a:lnTo>
                <a:lnTo>
                  <a:pt x="503485" y="1595358"/>
                </a:lnTo>
                <a:lnTo>
                  <a:pt x="519577" y="1640302"/>
                </a:lnTo>
                <a:lnTo>
                  <a:pt x="538921" y="1683604"/>
                </a:lnTo>
                <a:lnTo>
                  <a:pt x="561369" y="1725122"/>
                </a:lnTo>
                <a:lnTo>
                  <a:pt x="586773" y="1764711"/>
                </a:lnTo>
                <a:lnTo>
                  <a:pt x="614986" y="1802228"/>
                </a:lnTo>
                <a:lnTo>
                  <a:pt x="645860" y="1837529"/>
                </a:lnTo>
                <a:lnTo>
                  <a:pt x="679249" y="1870472"/>
                </a:lnTo>
                <a:lnTo>
                  <a:pt x="715005" y="1900912"/>
                </a:lnTo>
                <a:lnTo>
                  <a:pt x="752980" y="1928705"/>
                </a:lnTo>
                <a:lnTo>
                  <a:pt x="793026" y="1953709"/>
                </a:lnTo>
                <a:lnTo>
                  <a:pt x="834998" y="1975780"/>
                </a:lnTo>
                <a:lnTo>
                  <a:pt x="878746" y="1994774"/>
                </a:lnTo>
                <a:lnTo>
                  <a:pt x="924124" y="2010547"/>
                </a:lnTo>
                <a:lnTo>
                  <a:pt x="970984" y="2022956"/>
                </a:lnTo>
                <a:lnTo>
                  <a:pt x="1019179" y="2031858"/>
                </a:lnTo>
                <a:lnTo>
                  <a:pt x="1068562" y="2037109"/>
                </a:lnTo>
                <a:lnTo>
                  <a:pt x="1118984" y="2038565"/>
                </a:lnTo>
                <a:lnTo>
                  <a:pt x="1168605" y="2036195"/>
                </a:lnTo>
                <a:lnTo>
                  <a:pt x="1217155" y="2030156"/>
                </a:lnTo>
                <a:lnTo>
                  <a:pt x="1264495" y="2020601"/>
                </a:lnTo>
                <a:lnTo>
                  <a:pt x="1310487" y="2007679"/>
                </a:lnTo>
                <a:lnTo>
                  <a:pt x="1328783" y="2051068"/>
                </a:lnTo>
                <a:lnTo>
                  <a:pt x="1352177" y="2091506"/>
                </a:lnTo>
                <a:lnTo>
                  <a:pt x="1380265" y="2128601"/>
                </a:lnTo>
                <a:lnTo>
                  <a:pt x="1412644" y="2161959"/>
                </a:lnTo>
                <a:lnTo>
                  <a:pt x="1448912" y="2191189"/>
                </a:lnTo>
                <a:lnTo>
                  <a:pt x="1488666" y="2215898"/>
                </a:lnTo>
                <a:lnTo>
                  <a:pt x="1531503" y="2235693"/>
                </a:lnTo>
                <a:lnTo>
                  <a:pt x="1577020" y="2250181"/>
                </a:lnTo>
                <a:lnTo>
                  <a:pt x="1624814" y="2258969"/>
                </a:lnTo>
                <a:lnTo>
                  <a:pt x="1674482" y="2261666"/>
                </a:lnTo>
                <a:lnTo>
                  <a:pt x="1727064" y="2257596"/>
                </a:lnTo>
                <a:lnTo>
                  <a:pt x="1777378" y="2246738"/>
                </a:lnTo>
                <a:lnTo>
                  <a:pt x="1824954" y="2229571"/>
                </a:lnTo>
                <a:lnTo>
                  <a:pt x="1869318" y="2206572"/>
                </a:lnTo>
                <a:lnTo>
                  <a:pt x="1909998" y="2178218"/>
                </a:lnTo>
                <a:lnTo>
                  <a:pt x="1946522" y="2144989"/>
                </a:lnTo>
                <a:lnTo>
                  <a:pt x="1978418" y="2107361"/>
                </a:lnTo>
                <a:lnTo>
                  <a:pt x="2027755" y="2125547"/>
                </a:lnTo>
                <a:lnTo>
                  <a:pt x="2078828" y="2139888"/>
                </a:lnTo>
                <a:lnTo>
                  <a:pt x="2131463" y="2150202"/>
                </a:lnTo>
                <a:lnTo>
                  <a:pt x="2185487" y="2156307"/>
                </a:lnTo>
                <a:lnTo>
                  <a:pt x="2240724" y="2158022"/>
                </a:lnTo>
                <a:lnTo>
                  <a:pt x="2291065" y="2155675"/>
                </a:lnTo>
                <a:lnTo>
                  <a:pt x="2340346" y="2149700"/>
                </a:lnTo>
                <a:lnTo>
                  <a:pt x="2388432" y="2140231"/>
                </a:lnTo>
                <a:lnTo>
                  <a:pt x="2435189" y="2127404"/>
                </a:lnTo>
                <a:lnTo>
                  <a:pt x="2480484" y="2111354"/>
                </a:lnTo>
                <a:lnTo>
                  <a:pt x="2524183" y="2092215"/>
                </a:lnTo>
                <a:lnTo>
                  <a:pt x="2566152" y="2070124"/>
                </a:lnTo>
                <a:lnTo>
                  <a:pt x="2606258" y="2045213"/>
                </a:lnTo>
                <a:lnTo>
                  <a:pt x="2644367" y="2017620"/>
                </a:lnTo>
                <a:lnTo>
                  <a:pt x="2680345" y="1987479"/>
                </a:lnTo>
                <a:lnTo>
                  <a:pt x="2714058" y="1954924"/>
                </a:lnTo>
                <a:lnTo>
                  <a:pt x="2745373" y="1920091"/>
                </a:lnTo>
                <a:lnTo>
                  <a:pt x="2774156" y="1883116"/>
                </a:lnTo>
                <a:lnTo>
                  <a:pt x="2800273" y="1844132"/>
                </a:lnTo>
                <a:lnTo>
                  <a:pt x="2823590" y="1803276"/>
                </a:lnTo>
                <a:lnTo>
                  <a:pt x="2843974" y="1760681"/>
                </a:lnTo>
                <a:lnTo>
                  <a:pt x="2861291" y="1716484"/>
                </a:lnTo>
                <a:lnTo>
                  <a:pt x="2875407" y="1670819"/>
                </a:lnTo>
                <a:lnTo>
                  <a:pt x="2886189" y="1623822"/>
                </a:lnTo>
                <a:lnTo>
                  <a:pt x="2933186" y="1615763"/>
                </a:lnTo>
                <a:lnTo>
                  <a:pt x="2979065" y="1604718"/>
                </a:lnTo>
                <a:lnTo>
                  <a:pt x="3023720" y="1590793"/>
                </a:lnTo>
                <a:lnTo>
                  <a:pt x="3067043" y="1574094"/>
                </a:lnTo>
                <a:lnTo>
                  <a:pt x="3108930" y="1554729"/>
                </a:lnTo>
                <a:lnTo>
                  <a:pt x="3149272" y="1532804"/>
                </a:lnTo>
                <a:lnTo>
                  <a:pt x="3187965" y="1508426"/>
                </a:lnTo>
                <a:lnTo>
                  <a:pt x="3224902" y="1481703"/>
                </a:lnTo>
                <a:lnTo>
                  <a:pt x="3259977" y="1452741"/>
                </a:lnTo>
                <a:lnTo>
                  <a:pt x="3293083" y="1421647"/>
                </a:lnTo>
                <a:lnTo>
                  <a:pt x="3324113" y="1388527"/>
                </a:lnTo>
                <a:lnTo>
                  <a:pt x="3352963" y="1353489"/>
                </a:lnTo>
                <a:lnTo>
                  <a:pt x="3379525" y="1316640"/>
                </a:lnTo>
                <a:lnTo>
                  <a:pt x="3403693" y="1278086"/>
                </a:lnTo>
                <a:lnTo>
                  <a:pt x="3425361" y="1237935"/>
                </a:lnTo>
                <a:lnTo>
                  <a:pt x="3444422" y="1196293"/>
                </a:lnTo>
                <a:lnTo>
                  <a:pt x="3460770" y="1153266"/>
                </a:lnTo>
                <a:lnTo>
                  <a:pt x="3474300" y="1108963"/>
                </a:lnTo>
                <a:lnTo>
                  <a:pt x="3484904" y="1063490"/>
                </a:lnTo>
                <a:lnTo>
                  <a:pt x="3492476" y="1016953"/>
                </a:lnTo>
                <a:lnTo>
                  <a:pt x="3496910" y="969460"/>
                </a:lnTo>
                <a:lnTo>
                  <a:pt x="3498100" y="921118"/>
                </a:lnTo>
                <a:lnTo>
                  <a:pt x="3496000" y="873013"/>
                </a:lnTo>
                <a:lnTo>
                  <a:pt x="3490701" y="825810"/>
                </a:lnTo>
                <a:lnTo>
                  <a:pt x="3482311" y="779612"/>
                </a:lnTo>
                <a:lnTo>
                  <a:pt x="3470935" y="734522"/>
                </a:lnTo>
                <a:lnTo>
                  <a:pt x="3456681" y="690644"/>
                </a:lnTo>
                <a:lnTo>
                  <a:pt x="3439656" y="648081"/>
                </a:lnTo>
                <a:lnTo>
                  <a:pt x="3419966" y="606939"/>
                </a:lnTo>
                <a:lnTo>
                  <a:pt x="3397718" y="567319"/>
                </a:lnTo>
                <a:lnTo>
                  <a:pt x="3373020" y="529326"/>
                </a:lnTo>
                <a:lnTo>
                  <a:pt x="3345977" y="493063"/>
                </a:lnTo>
                <a:lnTo>
                  <a:pt x="3316696" y="458634"/>
                </a:lnTo>
                <a:lnTo>
                  <a:pt x="3285285" y="426143"/>
                </a:lnTo>
                <a:lnTo>
                  <a:pt x="3251850" y="395694"/>
                </a:lnTo>
                <a:lnTo>
                  <a:pt x="3216497" y="367389"/>
                </a:lnTo>
                <a:lnTo>
                  <a:pt x="3179335" y="341333"/>
                </a:lnTo>
                <a:lnTo>
                  <a:pt x="3140469" y="317629"/>
                </a:lnTo>
                <a:lnTo>
                  <a:pt x="3100007" y="296381"/>
                </a:lnTo>
                <a:lnTo>
                  <a:pt x="3058054" y="277693"/>
                </a:lnTo>
                <a:lnTo>
                  <a:pt x="3014719" y="261668"/>
                </a:lnTo>
                <a:lnTo>
                  <a:pt x="2970107" y="248410"/>
                </a:lnTo>
                <a:lnTo>
                  <a:pt x="2924326" y="238022"/>
                </a:lnTo>
                <a:lnTo>
                  <a:pt x="2877482" y="230609"/>
                </a:lnTo>
                <a:lnTo>
                  <a:pt x="2829682" y="226274"/>
                </a:lnTo>
                <a:lnTo>
                  <a:pt x="2781033" y="225120"/>
                </a:lnTo>
                <a:lnTo>
                  <a:pt x="2747125" y="226260"/>
                </a:lnTo>
                <a:lnTo>
                  <a:pt x="2713651" y="228984"/>
                </a:lnTo>
                <a:lnTo>
                  <a:pt x="2680633" y="233217"/>
                </a:lnTo>
                <a:lnTo>
                  <a:pt x="2648089" y="238887"/>
                </a:lnTo>
                <a:lnTo>
                  <a:pt x="2610758" y="207548"/>
                </a:lnTo>
                <a:lnTo>
                  <a:pt x="2571815" y="178116"/>
                </a:lnTo>
                <a:lnTo>
                  <a:pt x="2531334" y="150662"/>
                </a:lnTo>
                <a:lnTo>
                  <a:pt x="2489390" y="125261"/>
                </a:lnTo>
                <a:lnTo>
                  <a:pt x="2446057" y="101983"/>
                </a:lnTo>
                <a:lnTo>
                  <a:pt x="2401409" y="80901"/>
                </a:lnTo>
                <a:lnTo>
                  <a:pt x="2355522" y="62088"/>
                </a:lnTo>
                <a:lnTo>
                  <a:pt x="2308470" y="45616"/>
                </a:lnTo>
                <a:lnTo>
                  <a:pt x="2260328" y="31558"/>
                </a:lnTo>
                <a:lnTo>
                  <a:pt x="2211169" y="19985"/>
                </a:lnTo>
                <a:lnTo>
                  <a:pt x="2161068" y="10970"/>
                </a:lnTo>
                <a:lnTo>
                  <a:pt x="2110101" y="4586"/>
                </a:lnTo>
                <a:lnTo>
                  <a:pt x="2058341" y="905"/>
                </a:lnTo>
                <a:lnTo>
                  <a:pt x="2005863" y="0"/>
                </a:lnTo>
                <a:close/>
              </a:path>
            </a:pathLst>
          </a:custGeom>
          <a:solidFill>
            <a:srgbClr val="FFFFFF"/>
          </a:solidFill>
        </p:spPr>
        <p:txBody>
          <a:bodyPr wrap="square" lIns="0" tIns="0" rIns="0" bIns="0" rtlCol="0"/>
          <a:lstStyle/>
          <a:p>
            <a:endParaRPr/>
          </a:p>
        </p:txBody>
      </p:sp>
      <p:sp>
        <p:nvSpPr>
          <p:cNvPr id="13" name="object 13"/>
          <p:cNvSpPr/>
          <p:nvPr/>
        </p:nvSpPr>
        <p:spPr>
          <a:xfrm>
            <a:off x="1191717" y="1830450"/>
            <a:ext cx="6282690" cy="3698240"/>
          </a:xfrm>
          <a:custGeom>
            <a:avLst/>
            <a:gdLst/>
            <a:ahLst/>
            <a:cxnLst/>
            <a:rect l="l" t="t" r="r" b="b"/>
            <a:pathLst>
              <a:path w="6282690" h="3698240">
                <a:moveTo>
                  <a:pt x="3185122" y="2571966"/>
                </a:moveTo>
                <a:lnTo>
                  <a:pt x="3182632" y="2524290"/>
                </a:lnTo>
                <a:lnTo>
                  <a:pt x="3175355" y="2478087"/>
                </a:lnTo>
                <a:lnTo>
                  <a:pt x="3163544" y="2433650"/>
                </a:lnTo>
                <a:lnTo>
                  <a:pt x="3147453" y="2391219"/>
                </a:lnTo>
                <a:lnTo>
                  <a:pt x="3127349" y="2351087"/>
                </a:lnTo>
                <a:lnTo>
                  <a:pt x="3103486" y="2313508"/>
                </a:lnTo>
                <a:lnTo>
                  <a:pt x="3076105" y="2278748"/>
                </a:lnTo>
                <a:lnTo>
                  <a:pt x="3045498" y="2247087"/>
                </a:lnTo>
                <a:lnTo>
                  <a:pt x="3011894" y="2218766"/>
                </a:lnTo>
                <a:lnTo>
                  <a:pt x="2975572" y="2194077"/>
                </a:lnTo>
                <a:lnTo>
                  <a:pt x="2936773" y="2173287"/>
                </a:lnTo>
                <a:lnTo>
                  <a:pt x="2895752" y="2156637"/>
                </a:lnTo>
                <a:lnTo>
                  <a:pt x="2852801" y="2144420"/>
                </a:lnTo>
                <a:lnTo>
                  <a:pt x="2808135" y="2136889"/>
                </a:lnTo>
                <a:lnTo>
                  <a:pt x="2762046" y="2134324"/>
                </a:lnTo>
                <a:lnTo>
                  <a:pt x="2757132" y="2134476"/>
                </a:lnTo>
                <a:lnTo>
                  <a:pt x="2749092" y="2085327"/>
                </a:lnTo>
                <a:lnTo>
                  <a:pt x="2737320" y="2037600"/>
                </a:lnTo>
                <a:lnTo>
                  <a:pt x="2722003" y="1991461"/>
                </a:lnTo>
                <a:lnTo>
                  <a:pt x="2703271" y="1947087"/>
                </a:lnTo>
                <a:lnTo>
                  <a:pt x="2681313" y="1904631"/>
                </a:lnTo>
                <a:lnTo>
                  <a:pt x="2656281" y="1864283"/>
                </a:lnTo>
                <a:lnTo>
                  <a:pt x="2628328" y="1826183"/>
                </a:lnTo>
                <a:lnTo>
                  <a:pt x="2597632" y="1790522"/>
                </a:lnTo>
                <a:lnTo>
                  <a:pt x="2564346" y="1757464"/>
                </a:lnTo>
                <a:lnTo>
                  <a:pt x="2528620" y="1727161"/>
                </a:lnTo>
                <a:lnTo>
                  <a:pt x="2490647" y="1699806"/>
                </a:lnTo>
                <a:lnTo>
                  <a:pt x="2450566" y="1675549"/>
                </a:lnTo>
                <a:lnTo>
                  <a:pt x="2408542" y="1654556"/>
                </a:lnTo>
                <a:lnTo>
                  <a:pt x="2364740" y="1637017"/>
                </a:lnTo>
                <a:lnTo>
                  <a:pt x="2319324" y="1623072"/>
                </a:lnTo>
                <a:lnTo>
                  <a:pt x="2272449" y="1612900"/>
                </a:lnTo>
                <a:lnTo>
                  <a:pt x="2224278" y="1606677"/>
                </a:lnTo>
                <a:lnTo>
                  <a:pt x="2174989" y="1604568"/>
                </a:lnTo>
                <a:lnTo>
                  <a:pt x="2123046" y="1606918"/>
                </a:lnTo>
                <a:lnTo>
                  <a:pt x="2072373" y="1613827"/>
                </a:lnTo>
                <a:lnTo>
                  <a:pt x="2023148" y="1625092"/>
                </a:lnTo>
                <a:lnTo>
                  <a:pt x="1975573" y="1640522"/>
                </a:lnTo>
                <a:lnTo>
                  <a:pt x="1929841" y="1659928"/>
                </a:lnTo>
                <a:lnTo>
                  <a:pt x="1886127" y="1683092"/>
                </a:lnTo>
                <a:lnTo>
                  <a:pt x="1844624" y="1709839"/>
                </a:lnTo>
                <a:lnTo>
                  <a:pt x="1805647" y="1683283"/>
                </a:lnTo>
                <a:lnTo>
                  <a:pt x="1765249" y="1658886"/>
                </a:lnTo>
                <a:lnTo>
                  <a:pt x="1723504" y="1636712"/>
                </a:lnTo>
                <a:lnTo>
                  <a:pt x="1680476" y="1616849"/>
                </a:lnTo>
                <a:lnTo>
                  <a:pt x="1636255" y="1599374"/>
                </a:lnTo>
                <a:lnTo>
                  <a:pt x="1590903" y="1584375"/>
                </a:lnTo>
                <a:lnTo>
                  <a:pt x="1544523" y="1571917"/>
                </a:lnTo>
                <a:lnTo>
                  <a:pt x="1497152" y="1562100"/>
                </a:lnTo>
                <a:lnTo>
                  <a:pt x="1448904" y="1554988"/>
                </a:lnTo>
                <a:lnTo>
                  <a:pt x="1399819" y="1550657"/>
                </a:lnTo>
                <a:lnTo>
                  <a:pt x="1350010" y="1549196"/>
                </a:lnTo>
                <a:lnTo>
                  <a:pt x="1298613" y="1550746"/>
                </a:lnTo>
                <a:lnTo>
                  <a:pt x="1248003" y="1555356"/>
                </a:lnTo>
                <a:lnTo>
                  <a:pt x="1198270" y="1562925"/>
                </a:lnTo>
                <a:lnTo>
                  <a:pt x="1149502" y="1573364"/>
                </a:lnTo>
                <a:lnTo>
                  <a:pt x="1101775" y="1586598"/>
                </a:lnTo>
                <a:lnTo>
                  <a:pt x="1055179" y="1602524"/>
                </a:lnTo>
                <a:lnTo>
                  <a:pt x="1009802" y="1621066"/>
                </a:lnTo>
                <a:lnTo>
                  <a:pt x="965708" y="1642148"/>
                </a:lnTo>
                <a:lnTo>
                  <a:pt x="922985" y="1665655"/>
                </a:lnTo>
                <a:lnTo>
                  <a:pt x="881735" y="1691513"/>
                </a:lnTo>
                <a:lnTo>
                  <a:pt x="842035" y="1719643"/>
                </a:lnTo>
                <a:lnTo>
                  <a:pt x="803960" y="1749958"/>
                </a:lnTo>
                <a:lnTo>
                  <a:pt x="767600" y="1782356"/>
                </a:lnTo>
                <a:lnTo>
                  <a:pt x="737946" y="1777263"/>
                </a:lnTo>
                <a:lnTo>
                  <a:pt x="707859" y="1773542"/>
                </a:lnTo>
                <a:lnTo>
                  <a:pt x="677379" y="1771269"/>
                </a:lnTo>
                <a:lnTo>
                  <a:pt x="646506" y="1770494"/>
                </a:lnTo>
                <a:lnTo>
                  <a:pt x="598258" y="1772335"/>
                </a:lnTo>
                <a:lnTo>
                  <a:pt x="550964" y="1777746"/>
                </a:lnTo>
                <a:lnTo>
                  <a:pt x="504774" y="1786610"/>
                </a:lnTo>
                <a:lnTo>
                  <a:pt x="459790" y="1798802"/>
                </a:lnTo>
                <a:lnTo>
                  <a:pt x="416140" y="1814195"/>
                </a:lnTo>
                <a:lnTo>
                  <a:pt x="373951" y="1832648"/>
                </a:lnTo>
                <a:lnTo>
                  <a:pt x="333362" y="1854034"/>
                </a:lnTo>
                <a:lnTo>
                  <a:pt x="294474" y="1878228"/>
                </a:lnTo>
                <a:lnTo>
                  <a:pt x="257429" y="1905101"/>
                </a:lnTo>
                <a:lnTo>
                  <a:pt x="222351" y="1934514"/>
                </a:lnTo>
                <a:lnTo>
                  <a:pt x="189357" y="1966353"/>
                </a:lnTo>
                <a:lnTo>
                  <a:pt x="158572" y="2000478"/>
                </a:lnTo>
                <a:lnTo>
                  <a:pt x="130136" y="2036762"/>
                </a:lnTo>
                <a:lnTo>
                  <a:pt x="104152" y="2075078"/>
                </a:lnTo>
                <a:lnTo>
                  <a:pt x="80759" y="2115299"/>
                </a:lnTo>
                <a:lnTo>
                  <a:pt x="60083" y="2157285"/>
                </a:lnTo>
                <a:lnTo>
                  <a:pt x="42252" y="2200922"/>
                </a:lnTo>
                <a:lnTo>
                  <a:pt x="27368" y="2246071"/>
                </a:lnTo>
                <a:lnTo>
                  <a:pt x="15582" y="2292591"/>
                </a:lnTo>
                <a:lnTo>
                  <a:pt x="7010" y="2340381"/>
                </a:lnTo>
                <a:lnTo>
                  <a:pt x="1765" y="2389289"/>
                </a:lnTo>
                <a:lnTo>
                  <a:pt x="0" y="2439200"/>
                </a:lnTo>
                <a:lnTo>
                  <a:pt x="1816" y="2489746"/>
                </a:lnTo>
                <a:lnTo>
                  <a:pt x="7188" y="2539250"/>
                </a:lnTo>
                <a:lnTo>
                  <a:pt x="15976" y="2587612"/>
                </a:lnTo>
                <a:lnTo>
                  <a:pt x="28067" y="2634665"/>
                </a:lnTo>
                <a:lnTo>
                  <a:pt x="43307" y="2680297"/>
                </a:lnTo>
                <a:lnTo>
                  <a:pt x="61595" y="2724366"/>
                </a:lnTo>
                <a:lnTo>
                  <a:pt x="82765" y="2766745"/>
                </a:lnTo>
                <a:lnTo>
                  <a:pt x="106718" y="2807284"/>
                </a:lnTo>
                <a:lnTo>
                  <a:pt x="133311" y="2845854"/>
                </a:lnTo>
                <a:lnTo>
                  <a:pt x="162420" y="2882341"/>
                </a:lnTo>
                <a:lnTo>
                  <a:pt x="193916" y="2916580"/>
                </a:lnTo>
                <a:lnTo>
                  <a:pt x="227647" y="2948457"/>
                </a:lnTo>
                <a:lnTo>
                  <a:pt x="263512" y="2977845"/>
                </a:lnTo>
                <a:lnTo>
                  <a:pt x="301371" y="3004591"/>
                </a:lnTo>
                <a:lnTo>
                  <a:pt x="341083" y="3028556"/>
                </a:lnTo>
                <a:lnTo>
                  <a:pt x="382536" y="3049638"/>
                </a:lnTo>
                <a:lnTo>
                  <a:pt x="425589" y="3067672"/>
                </a:lnTo>
                <a:lnTo>
                  <a:pt x="470103" y="3082531"/>
                </a:lnTo>
                <a:lnTo>
                  <a:pt x="515975" y="3094101"/>
                </a:lnTo>
                <a:lnTo>
                  <a:pt x="563054" y="3102216"/>
                </a:lnTo>
                <a:lnTo>
                  <a:pt x="573925" y="3149269"/>
                </a:lnTo>
                <a:lnTo>
                  <a:pt x="588175" y="3194875"/>
                </a:lnTo>
                <a:lnTo>
                  <a:pt x="605624" y="3238881"/>
                </a:lnTo>
                <a:lnTo>
                  <a:pt x="626148" y="3281121"/>
                </a:lnTo>
                <a:lnTo>
                  <a:pt x="649605" y="3321469"/>
                </a:lnTo>
                <a:lnTo>
                  <a:pt x="675843" y="3359759"/>
                </a:lnTo>
                <a:lnTo>
                  <a:pt x="704710" y="3395840"/>
                </a:lnTo>
                <a:lnTo>
                  <a:pt x="736079" y="3429571"/>
                </a:lnTo>
                <a:lnTo>
                  <a:pt x="769797" y="3460813"/>
                </a:lnTo>
                <a:lnTo>
                  <a:pt x="805726" y="3489388"/>
                </a:lnTo>
                <a:lnTo>
                  <a:pt x="843699" y="3515169"/>
                </a:lnTo>
                <a:lnTo>
                  <a:pt x="883602" y="3537991"/>
                </a:lnTo>
                <a:lnTo>
                  <a:pt x="925271" y="3557714"/>
                </a:lnTo>
                <a:lnTo>
                  <a:pt x="968565" y="3574199"/>
                </a:lnTo>
                <a:lnTo>
                  <a:pt x="1013345" y="3587267"/>
                </a:lnTo>
                <a:lnTo>
                  <a:pt x="1059459" y="3596792"/>
                </a:lnTo>
                <a:lnTo>
                  <a:pt x="1106766" y="3602621"/>
                </a:lnTo>
                <a:lnTo>
                  <a:pt x="1155128" y="3604590"/>
                </a:lnTo>
                <a:lnTo>
                  <a:pt x="1205382" y="3602444"/>
                </a:lnTo>
                <a:lnTo>
                  <a:pt x="1254506" y="3596144"/>
                </a:lnTo>
                <a:lnTo>
                  <a:pt x="1302321" y="3585845"/>
                </a:lnTo>
                <a:lnTo>
                  <a:pt x="1348663" y="3571722"/>
                </a:lnTo>
                <a:lnTo>
                  <a:pt x="1393393" y="3553968"/>
                </a:lnTo>
                <a:lnTo>
                  <a:pt x="1422755" y="3589477"/>
                </a:lnTo>
                <a:lnTo>
                  <a:pt x="1456283" y="3620757"/>
                </a:lnTo>
                <a:lnTo>
                  <a:pt x="1493558" y="3647351"/>
                </a:lnTo>
                <a:lnTo>
                  <a:pt x="1534134" y="3668826"/>
                </a:lnTo>
                <a:lnTo>
                  <a:pt x="1577581" y="3684727"/>
                </a:lnTo>
                <a:lnTo>
                  <a:pt x="1623466" y="3694595"/>
                </a:lnTo>
                <a:lnTo>
                  <a:pt x="1671345" y="3697986"/>
                </a:lnTo>
                <a:lnTo>
                  <a:pt x="1721446" y="3694277"/>
                </a:lnTo>
                <a:lnTo>
                  <a:pt x="1769325" y="3683470"/>
                </a:lnTo>
                <a:lnTo>
                  <a:pt x="1814487" y="3666109"/>
                </a:lnTo>
                <a:lnTo>
                  <a:pt x="1856422" y="3642703"/>
                </a:lnTo>
                <a:lnTo>
                  <a:pt x="1894649" y="3613759"/>
                </a:lnTo>
                <a:lnTo>
                  <a:pt x="1928647" y="3579799"/>
                </a:lnTo>
                <a:lnTo>
                  <a:pt x="1957946" y="3541344"/>
                </a:lnTo>
                <a:lnTo>
                  <a:pt x="1982025" y="3498913"/>
                </a:lnTo>
                <a:lnTo>
                  <a:pt x="2000402" y="3453028"/>
                </a:lnTo>
                <a:lnTo>
                  <a:pt x="2042375" y="3464903"/>
                </a:lnTo>
                <a:lnTo>
                  <a:pt x="2085543" y="3473564"/>
                </a:lnTo>
                <a:lnTo>
                  <a:pt x="2129790" y="3478860"/>
                </a:lnTo>
                <a:lnTo>
                  <a:pt x="2174989" y="3480651"/>
                </a:lnTo>
                <a:lnTo>
                  <a:pt x="2223528" y="3478580"/>
                </a:lnTo>
                <a:lnTo>
                  <a:pt x="2270963" y="3472484"/>
                </a:lnTo>
                <a:lnTo>
                  <a:pt x="2317140" y="3462528"/>
                </a:lnTo>
                <a:lnTo>
                  <a:pt x="2361882" y="3448862"/>
                </a:lnTo>
                <a:lnTo>
                  <a:pt x="2405049" y="3431667"/>
                </a:lnTo>
                <a:lnTo>
                  <a:pt x="2446490" y="3411105"/>
                </a:lnTo>
                <a:lnTo>
                  <a:pt x="2486025" y="3387331"/>
                </a:lnTo>
                <a:lnTo>
                  <a:pt x="2523502" y="3360509"/>
                </a:lnTo>
                <a:lnTo>
                  <a:pt x="2558770" y="3330803"/>
                </a:lnTo>
                <a:lnTo>
                  <a:pt x="2591676" y="3298380"/>
                </a:lnTo>
                <a:lnTo>
                  <a:pt x="2622042" y="3263404"/>
                </a:lnTo>
                <a:lnTo>
                  <a:pt x="2649740" y="3226028"/>
                </a:lnTo>
                <a:lnTo>
                  <a:pt x="2674582" y="3186442"/>
                </a:lnTo>
                <a:lnTo>
                  <a:pt x="2696426" y="3144786"/>
                </a:lnTo>
                <a:lnTo>
                  <a:pt x="2715120" y="3101225"/>
                </a:lnTo>
                <a:lnTo>
                  <a:pt x="2730487" y="3055937"/>
                </a:lnTo>
                <a:lnTo>
                  <a:pt x="2742387" y="3009074"/>
                </a:lnTo>
                <a:lnTo>
                  <a:pt x="2748915" y="3009392"/>
                </a:lnTo>
                <a:lnTo>
                  <a:pt x="2808135" y="3007029"/>
                </a:lnTo>
                <a:lnTo>
                  <a:pt x="2852801" y="2999498"/>
                </a:lnTo>
                <a:lnTo>
                  <a:pt x="2895752" y="2987281"/>
                </a:lnTo>
                <a:lnTo>
                  <a:pt x="2936773" y="2970644"/>
                </a:lnTo>
                <a:lnTo>
                  <a:pt x="2975572" y="2949841"/>
                </a:lnTo>
                <a:lnTo>
                  <a:pt x="3011894" y="2925153"/>
                </a:lnTo>
                <a:lnTo>
                  <a:pt x="3045498" y="2896844"/>
                </a:lnTo>
                <a:lnTo>
                  <a:pt x="3076105" y="2865170"/>
                </a:lnTo>
                <a:lnTo>
                  <a:pt x="3103486" y="2830423"/>
                </a:lnTo>
                <a:lnTo>
                  <a:pt x="3127349" y="2792844"/>
                </a:lnTo>
                <a:lnTo>
                  <a:pt x="3147453" y="2752712"/>
                </a:lnTo>
                <a:lnTo>
                  <a:pt x="3163544" y="2710281"/>
                </a:lnTo>
                <a:lnTo>
                  <a:pt x="3175355" y="2665844"/>
                </a:lnTo>
                <a:lnTo>
                  <a:pt x="3182632" y="2619654"/>
                </a:lnTo>
                <a:lnTo>
                  <a:pt x="3185122" y="2571966"/>
                </a:lnTo>
                <a:close/>
              </a:path>
              <a:path w="6282690" h="3698240">
                <a:moveTo>
                  <a:pt x="6282194" y="1016012"/>
                </a:moveTo>
                <a:lnTo>
                  <a:pt x="6281102" y="976122"/>
                </a:lnTo>
                <a:lnTo>
                  <a:pt x="6277876" y="936625"/>
                </a:lnTo>
                <a:lnTo>
                  <a:pt x="6272530" y="897547"/>
                </a:lnTo>
                <a:lnTo>
                  <a:pt x="6265126" y="858913"/>
                </a:lnTo>
                <a:lnTo>
                  <a:pt x="6255690" y="820750"/>
                </a:lnTo>
                <a:lnTo>
                  <a:pt x="6244272" y="783082"/>
                </a:lnTo>
                <a:lnTo>
                  <a:pt x="6230912" y="745959"/>
                </a:lnTo>
                <a:lnTo>
                  <a:pt x="6215634" y="709383"/>
                </a:lnTo>
                <a:lnTo>
                  <a:pt x="6198501" y="673404"/>
                </a:lnTo>
                <a:lnTo>
                  <a:pt x="6179528" y="638035"/>
                </a:lnTo>
                <a:lnTo>
                  <a:pt x="6158776" y="603300"/>
                </a:lnTo>
                <a:lnTo>
                  <a:pt x="6136271" y="569252"/>
                </a:lnTo>
                <a:lnTo>
                  <a:pt x="6112065" y="535889"/>
                </a:lnTo>
                <a:lnTo>
                  <a:pt x="6086183" y="503262"/>
                </a:lnTo>
                <a:lnTo>
                  <a:pt x="6058687" y="471385"/>
                </a:lnTo>
                <a:lnTo>
                  <a:pt x="6029591" y="440309"/>
                </a:lnTo>
                <a:lnTo>
                  <a:pt x="5998959" y="410032"/>
                </a:lnTo>
                <a:lnTo>
                  <a:pt x="5966803" y="380593"/>
                </a:lnTo>
                <a:lnTo>
                  <a:pt x="5933186" y="352031"/>
                </a:lnTo>
                <a:lnTo>
                  <a:pt x="5898146" y="324370"/>
                </a:lnTo>
                <a:lnTo>
                  <a:pt x="5861710" y="297624"/>
                </a:lnTo>
                <a:lnTo>
                  <a:pt x="5823940" y="271843"/>
                </a:lnTo>
                <a:lnTo>
                  <a:pt x="5784850" y="247040"/>
                </a:lnTo>
                <a:lnTo>
                  <a:pt x="5744489" y="223240"/>
                </a:lnTo>
                <a:lnTo>
                  <a:pt x="5702909" y="200482"/>
                </a:lnTo>
                <a:lnTo>
                  <a:pt x="5660136" y="178803"/>
                </a:lnTo>
                <a:lnTo>
                  <a:pt x="5616206" y="158203"/>
                </a:lnTo>
                <a:lnTo>
                  <a:pt x="5571172" y="138734"/>
                </a:lnTo>
                <a:lnTo>
                  <a:pt x="5525084" y="120421"/>
                </a:lnTo>
                <a:lnTo>
                  <a:pt x="5477954" y="103289"/>
                </a:lnTo>
                <a:lnTo>
                  <a:pt x="5429834" y="87363"/>
                </a:lnTo>
                <a:lnTo>
                  <a:pt x="5380761" y="72669"/>
                </a:lnTo>
                <a:lnTo>
                  <a:pt x="5330787" y="59245"/>
                </a:lnTo>
                <a:lnTo>
                  <a:pt x="5279936" y="47117"/>
                </a:lnTo>
                <a:lnTo>
                  <a:pt x="5228260" y="36296"/>
                </a:lnTo>
                <a:lnTo>
                  <a:pt x="5175796" y="26835"/>
                </a:lnTo>
                <a:lnTo>
                  <a:pt x="5122583" y="18757"/>
                </a:lnTo>
                <a:lnTo>
                  <a:pt x="5068659" y="12077"/>
                </a:lnTo>
                <a:lnTo>
                  <a:pt x="5014061" y="6832"/>
                </a:lnTo>
                <a:lnTo>
                  <a:pt x="4958842" y="3060"/>
                </a:lnTo>
                <a:lnTo>
                  <a:pt x="4903025" y="762"/>
                </a:lnTo>
                <a:lnTo>
                  <a:pt x="4846663" y="0"/>
                </a:lnTo>
                <a:lnTo>
                  <a:pt x="4791964" y="723"/>
                </a:lnTo>
                <a:lnTo>
                  <a:pt x="4737798" y="2895"/>
                </a:lnTo>
                <a:lnTo>
                  <a:pt x="4684179" y="6464"/>
                </a:lnTo>
                <a:lnTo>
                  <a:pt x="4631156" y="11430"/>
                </a:lnTo>
                <a:lnTo>
                  <a:pt x="4578756" y="17741"/>
                </a:lnTo>
                <a:lnTo>
                  <a:pt x="4527029" y="25387"/>
                </a:lnTo>
                <a:lnTo>
                  <a:pt x="4476000" y="34340"/>
                </a:lnTo>
                <a:lnTo>
                  <a:pt x="4425696" y="44577"/>
                </a:lnTo>
                <a:lnTo>
                  <a:pt x="4376178" y="56057"/>
                </a:lnTo>
                <a:lnTo>
                  <a:pt x="4327461" y="68770"/>
                </a:lnTo>
                <a:lnTo>
                  <a:pt x="4279595" y="82689"/>
                </a:lnTo>
                <a:lnTo>
                  <a:pt x="4232605" y="97764"/>
                </a:lnTo>
                <a:lnTo>
                  <a:pt x="4186529" y="114007"/>
                </a:lnTo>
                <a:lnTo>
                  <a:pt x="4141406" y="131356"/>
                </a:lnTo>
                <a:lnTo>
                  <a:pt x="4078973" y="157734"/>
                </a:lnTo>
                <a:lnTo>
                  <a:pt x="4018635" y="186397"/>
                </a:lnTo>
                <a:lnTo>
                  <a:pt x="3979024" y="165150"/>
                </a:lnTo>
                <a:lnTo>
                  <a:pt x="3936923" y="146697"/>
                </a:lnTo>
                <a:lnTo>
                  <a:pt x="3892550" y="131203"/>
                </a:lnTo>
                <a:lnTo>
                  <a:pt x="3846131" y="118846"/>
                </a:lnTo>
                <a:lnTo>
                  <a:pt x="3797897" y="109791"/>
                </a:lnTo>
                <a:lnTo>
                  <a:pt x="3748087" y="104241"/>
                </a:lnTo>
                <a:lnTo>
                  <a:pt x="3696906" y="102349"/>
                </a:lnTo>
                <a:lnTo>
                  <a:pt x="3672878" y="102755"/>
                </a:lnTo>
                <a:lnTo>
                  <a:pt x="3595357" y="110007"/>
                </a:lnTo>
                <a:lnTo>
                  <a:pt x="3543477" y="119875"/>
                </a:lnTo>
                <a:lnTo>
                  <a:pt x="3493719" y="133591"/>
                </a:lnTo>
                <a:lnTo>
                  <a:pt x="3446373" y="150914"/>
                </a:lnTo>
                <a:lnTo>
                  <a:pt x="3401707" y="171653"/>
                </a:lnTo>
                <a:lnTo>
                  <a:pt x="3359988" y="195580"/>
                </a:lnTo>
                <a:lnTo>
                  <a:pt x="3321507" y="222491"/>
                </a:lnTo>
                <a:lnTo>
                  <a:pt x="3286544" y="252158"/>
                </a:lnTo>
                <a:lnTo>
                  <a:pt x="3255365" y="284378"/>
                </a:lnTo>
                <a:lnTo>
                  <a:pt x="3228251" y="318922"/>
                </a:lnTo>
                <a:lnTo>
                  <a:pt x="3204133" y="358457"/>
                </a:lnTo>
                <a:lnTo>
                  <a:pt x="3185401" y="400113"/>
                </a:lnTo>
                <a:lnTo>
                  <a:pt x="3169145" y="457530"/>
                </a:lnTo>
                <a:lnTo>
                  <a:pt x="3163570" y="517575"/>
                </a:lnTo>
                <a:lnTo>
                  <a:pt x="3164611" y="543394"/>
                </a:lnTo>
                <a:lnTo>
                  <a:pt x="3172714" y="593661"/>
                </a:lnTo>
                <a:lnTo>
                  <a:pt x="3188106" y="641934"/>
                </a:lnTo>
                <a:lnTo>
                  <a:pt x="3198393" y="665226"/>
                </a:lnTo>
                <a:lnTo>
                  <a:pt x="3176778" y="673747"/>
                </a:lnTo>
                <a:lnTo>
                  <a:pt x="3134525" y="692099"/>
                </a:lnTo>
                <a:lnTo>
                  <a:pt x="3066072" y="726973"/>
                </a:lnTo>
                <a:lnTo>
                  <a:pt x="3020390" y="754214"/>
                </a:lnTo>
                <a:lnTo>
                  <a:pt x="2977019" y="783539"/>
                </a:lnTo>
                <a:lnTo>
                  <a:pt x="2936075" y="814870"/>
                </a:lnTo>
                <a:lnTo>
                  <a:pt x="2897682" y="848118"/>
                </a:lnTo>
                <a:lnTo>
                  <a:pt x="2861970" y="883158"/>
                </a:lnTo>
                <a:lnTo>
                  <a:pt x="2829064" y="919911"/>
                </a:lnTo>
                <a:lnTo>
                  <a:pt x="2799080" y="958278"/>
                </a:lnTo>
                <a:lnTo>
                  <a:pt x="2772156" y="998169"/>
                </a:lnTo>
                <a:lnTo>
                  <a:pt x="2748419" y="1039469"/>
                </a:lnTo>
                <a:lnTo>
                  <a:pt x="2727985" y="1082090"/>
                </a:lnTo>
                <a:lnTo>
                  <a:pt x="2710992" y="1125943"/>
                </a:lnTo>
                <a:lnTo>
                  <a:pt x="2697543" y="1170914"/>
                </a:lnTo>
                <a:lnTo>
                  <a:pt x="2687790" y="1216926"/>
                </a:lnTo>
                <a:lnTo>
                  <a:pt x="2681846" y="1263865"/>
                </a:lnTo>
                <a:lnTo>
                  <a:pt x="2679839" y="1311643"/>
                </a:lnTo>
                <a:lnTo>
                  <a:pt x="2681605" y="1356487"/>
                </a:lnTo>
                <a:lnTo>
                  <a:pt x="2686850" y="1400594"/>
                </a:lnTo>
                <a:lnTo>
                  <a:pt x="2695473" y="1443901"/>
                </a:lnTo>
                <a:lnTo>
                  <a:pt x="2707360" y="1486319"/>
                </a:lnTo>
                <a:lnTo>
                  <a:pt x="2722397" y="1527759"/>
                </a:lnTo>
                <a:lnTo>
                  <a:pt x="2740507" y="1568157"/>
                </a:lnTo>
                <a:lnTo>
                  <a:pt x="2761564" y="1607413"/>
                </a:lnTo>
                <a:lnTo>
                  <a:pt x="2785478" y="1645475"/>
                </a:lnTo>
                <a:lnTo>
                  <a:pt x="2812135" y="1682229"/>
                </a:lnTo>
                <a:lnTo>
                  <a:pt x="2841434" y="1717624"/>
                </a:lnTo>
                <a:lnTo>
                  <a:pt x="2873273" y="1751558"/>
                </a:lnTo>
                <a:lnTo>
                  <a:pt x="2907538" y="1783969"/>
                </a:lnTo>
                <a:lnTo>
                  <a:pt x="2944139" y="1814753"/>
                </a:lnTo>
                <a:lnTo>
                  <a:pt x="2982976" y="1843849"/>
                </a:lnTo>
                <a:lnTo>
                  <a:pt x="3023920" y="1871179"/>
                </a:lnTo>
                <a:lnTo>
                  <a:pt x="3066885" y="1896643"/>
                </a:lnTo>
                <a:lnTo>
                  <a:pt x="3111779" y="1920189"/>
                </a:lnTo>
                <a:lnTo>
                  <a:pt x="3158464" y="1941703"/>
                </a:lnTo>
                <a:lnTo>
                  <a:pt x="3206864" y="1961134"/>
                </a:lnTo>
                <a:lnTo>
                  <a:pt x="3256877" y="1978380"/>
                </a:lnTo>
                <a:lnTo>
                  <a:pt x="3308375" y="1993366"/>
                </a:lnTo>
                <a:lnTo>
                  <a:pt x="3361271" y="2006028"/>
                </a:lnTo>
                <a:lnTo>
                  <a:pt x="3373869" y="2048256"/>
                </a:lnTo>
                <a:lnTo>
                  <a:pt x="3389668" y="2089378"/>
                </a:lnTo>
                <a:lnTo>
                  <a:pt x="3408553" y="2129282"/>
                </a:lnTo>
                <a:lnTo>
                  <a:pt x="3430422" y="2167877"/>
                </a:lnTo>
                <a:lnTo>
                  <a:pt x="3455136" y="2205063"/>
                </a:lnTo>
                <a:lnTo>
                  <a:pt x="3482581" y="2240750"/>
                </a:lnTo>
                <a:lnTo>
                  <a:pt x="3512655" y="2274836"/>
                </a:lnTo>
                <a:lnTo>
                  <a:pt x="3545230" y="2307234"/>
                </a:lnTo>
                <a:lnTo>
                  <a:pt x="3580180" y="2337828"/>
                </a:lnTo>
                <a:lnTo>
                  <a:pt x="3617404" y="2366543"/>
                </a:lnTo>
                <a:lnTo>
                  <a:pt x="3656787" y="2393251"/>
                </a:lnTo>
                <a:lnTo>
                  <a:pt x="3698189" y="2417889"/>
                </a:lnTo>
                <a:lnTo>
                  <a:pt x="3741509" y="2440343"/>
                </a:lnTo>
                <a:lnTo>
                  <a:pt x="3786632" y="2460523"/>
                </a:lnTo>
                <a:lnTo>
                  <a:pt x="3833444" y="2478316"/>
                </a:lnTo>
                <a:lnTo>
                  <a:pt x="3881805" y="2493645"/>
                </a:lnTo>
                <a:lnTo>
                  <a:pt x="3931615" y="2506408"/>
                </a:lnTo>
                <a:lnTo>
                  <a:pt x="3982758" y="2516492"/>
                </a:lnTo>
                <a:lnTo>
                  <a:pt x="4035120" y="2523820"/>
                </a:lnTo>
                <a:lnTo>
                  <a:pt x="4088561" y="2528290"/>
                </a:lnTo>
                <a:lnTo>
                  <a:pt x="4142994" y="2529802"/>
                </a:lnTo>
                <a:lnTo>
                  <a:pt x="4198632" y="2528227"/>
                </a:lnTo>
                <a:lnTo>
                  <a:pt x="4253230" y="2523566"/>
                </a:lnTo>
                <a:lnTo>
                  <a:pt x="4306684" y="2515920"/>
                </a:lnTo>
                <a:lnTo>
                  <a:pt x="4358868" y="2505392"/>
                </a:lnTo>
                <a:lnTo>
                  <a:pt x="4409643" y="2492095"/>
                </a:lnTo>
                <a:lnTo>
                  <a:pt x="4458894" y="2476131"/>
                </a:lnTo>
                <a:lnTo>
                  <a:pt x="4506493" y="2457602"/>
                </a:lnTo>
                <a:lnTo>
                  <a:pt x="4552315" y="2436609"/>
                </a:lnTo>
                <a:lnTo>
                  <a:pt x="4596231" y="2413254"/>
                </a:lnTo>
                <a:lnTo>
                  <a:pt x="4638129" y="2387650"/>
                </a:lnTo>
                <a:lnTo>
                  <a:pt x="4677880" y="2359888"/>
                </a:lnTo>
                <a:lnTo>
                  <a:pt x="4715345" y="2330081"/>
                </a:lnTo>
                <a:lnTo>
                  <a:pt x="4750422" y="2298331"/>
                </a:lnTo>
                <a:lnTo>
                  <a:pt x="4782972" y="2264740"/>
                </a:lnTo>
                <a:lnTo>
                  <a:pt x="4825733" y="2281631"/>
                </a:lnTo>
                <a:lnTo>
                  <a:pt x="4869827" y="2296528"/>
                </a:lnTo>
                <a:lnTo>
                  <a:pt x="4915179" y="2309342"/>
                </a:lnTo>
                <a:lnTo>
                  <a:pt x="4961699" y="2320010"/>
                </a:lnTo>
                <a:lnTo>
                  <a:pt x="5009299" y="2328430"/>
                </a:lnTo>
                <a:lnTo>
                  <a:pt x="5057889" y="2334552"/>
                </a:lnTo>
                <a:lnTo>
                  <a:pt x="5107381" y="2338286"/>
                </a:lnTo>
                <a:lnTo>
                  <a:pt x="5157698" y="2339543"/>
                </a:lnTo>
                <a:lnTo>
                  <a:pt x="5211089" y="2338133"/>
                </a:lnTo>
                <a:lnTo>
                  <a:pt x="5263553" y="2333968"/>
                </a:lnTo>
                <a:lnTo>
                  <a:pt x="5315001" y="2327135"/>
                </a:lnTo>
                <a:lnTo>
                  <a:pt x="5365305" y="2317724"/>
                </a:lnTo>
                <a:lnTo>
                  <a:pt x="5414378" y="2305812"/>
                </a:lnTo>
                <a:lnTo>
                  <a:pt x="5462092" y="2291486"/>
                </a:lnTo>
                <a:lnTo>
                  <a:pt x="5508358" y="2274849"/>
                </a:lnTo>
                <a:lnTo>
                  <a:pt x="5553062" y="2255964"/>
                </a:lnTo>
                <a:lnTo>
                  <a:pt x="5596090" y="2234946"/>
                </a:lnTo>
                <a:lnTo>
                  <a:pt x="5637339" y="2211870"/>
                </a:lnTo>
                <a:lnTo>
                  <a:pt x="5676709" y="2186813"/>
                </a:lnTo>
                <a:lnTo>
                  <a:pt x="5714085" y="2159876"/>
                </a:lnTo>
                <a:lnTo>
                  <a:pt x="5749353" y="2131149"/>
                </a:lnTo>
                <a:lnTo>
                  <a:pt x="5782424" y="2100694"/>
                </a:lnTo>
                <a:lnTo>
                  <a:pt x="5813183" y="2068626"/>
                </a:lnTo>
                <a:lnTo>
                  <a:pt x="5841517" y="2035022"/>
                </a:lnTo>
                <a:lnTo>
                  <a:pt x="5867324" y="1999970"/>
                </a:lnTo>
                <a:lnTo>
                  <a:pt x="5890501" y="1963559"/>
                </a:lnTo>
                <a:lnTo>
                  <a:pt x="5910935" y="1925878"/>
                </a:lnTo>
                <a:lnTo>
                  <a:pt x="5928512" y="1887004"/>
                </a:lnTo>
                <a:lnTo>
                  <a:pt x="5943143" y="1847024"/>
                </a:lnTo>
                <a:lnTo>
                  <a:pt x="5954700" y="1806041"/>
                </a:lnTo>
                <a:lnTo>
                  <a:pt x="5963094" y="1764131"/>
                </a:lnTo>
                <a:lnTo>
                  <a:pt x="5968212" y="1721383"/>
                </a:lnTo>
                <a:lnTo>
                  <a:pt x="5969940" y="1677885"/>
                </a:lnTo>
                <a:lnTo>
                  <a:pt x="5969355" y="1656334"/>
                </a:lnTo>
                <a:lnTo>
                  <a:pt x="5968949" y="1649171"/>
                </a:lnTo>
                <a:lnTo>
                  <a:pt x="6007062" y="1613839"/>
                </a:lnTo>
                <a:lnTo>
                  <a:pt x="6043028" y="1577314"/>
                </a:lnTo>
                <a:lnTo>
                  <a:pt x="6076747" y="1539646"/>
                </a:lnTo>
                <a:lnTo>
                  <a:pt x="6108166" y="1500886"/>
                </a:lnTo>
                <a:lnTo>
                  <a:pt x="6137224" y="1461084"/>
                </a:lnTo>
                <a:lnTo>
                  <a:pt x="6163830" y="1420291"/>
                </a:lnTo>
                <a:lnTo>
                  <a:pt x="6187935" y="1378534"/>
                </a:lnTo>
                <a:lnTo>
                  <a:pt x="6209462" y="1335887"/>
                </a:lnTo>
                <a:lnTo>
                  <a:pt x="6228346" y="1292377"/>
                </a:lnTo>
                <a:lnTo>
                  <a:pt x="6244514" y="1248054"/>
                </a:lnTo>
                <a:lnTo>
                  <a:pt x="6257899" y="1202982"/>
                </a:lnTo>
                <a:lnTo>
                  <a:pt x="6268415" y="1157185"/>
                </a:lnTo>
                <a:lnTo>
                  <a:pt x="6276022" y="1110729"/>
                </a:lnTo>
                <a:lnTo>
                  <a:pt x="6280645" y="1063663"/>
                </a:lnTo>
                <a:lnTo>
                  <a:pt x="6282194" y="1016012"/>
                </a:lnTo>
                <a:close/>
              </a:path>
            </a:pathLst>
          </a:custGeom>
          <a:solidFill>
            <a:srgbClr val="FFFFFF"/>
          </a:solidFill>
        </p:spPr>
        <p:txBody>
          <a:bodyPr wrap="square" lIns="0" tIns="0" rIns="0" bIns="0" rtlCol="0"/>
          <a:lstStyle/>
          <a:p>
            <a:endParaRPr/>
          </a:p>
        </p:txBody>
      </p:sp>
      <p:sp>
        <p:nvSpPr>
          <p:cNvPr id="15" name="object 15"/>
          <p:cNvSpPr/>
          <p:nvPr/>
        </p:nvSpPr>
        <p:spPr>
          <a:xfrm>
            <a:off x="4388506" y="8402690"/>
            <a:ext cx="1353820" cy="170815"/>
          </a:xfrm>
          <a:custGeom>
            <a:avLst/>
            <a:gdLst/>
            <a:ahLst/>
            <a:cxnLst/>
            <a:rect l="l" t="t" r="r" b="b"/>
            <a:pathLst>
              <a:path w="1353820" h="170815">
                <a:moveTo>
                  <a:pt x="676821" y="0"/>
                </a:moveTo>
                <a:lnTo>
                  <a:pt x="597889" y="572"/>
                </a:lnTo>
                <a:lnTo>
                  <a:pt x="521631" y="2248"/>
                </a:lnTo>
                <a:lnTo>
                  <a:pt x="448556" y="4964"/>
                </a:lnTo>
                <a:lnTo>
                  <a:pt x="379171" y="8654"/>
                </a:lnTo>
                <a:lnTo>
                  <a:pt x="313984" y="13257"/>
                </a:lnTo>
                <a:lnTo>
                  <a:pt x="253503" y="18706"/>
                </a:lnTo>
                <a:lnTo>
                  <a:pt x="198235" y="24939"/>
                </a:lnTo>
                <a:lnTo>
                  <a:pt x="148689" y="31892"/>
                </a:lnTo>
                <a:lnTo>
                  <a:pt x="105372" y="39500"/>
                </a:lnTo>
                <a:lnTo>
                  <a:pt x="39457" y="56428"/>
                </a:lnTo>
                <a:lnTo>
                  <a:pt x="4553" y="75212"/>
                </a:lnTo>
                <a:lnTo>
                  <a:pt x="0" y="85140"/>
                </a:lnTo>
                <a:lnTo>
                  <a:pt x="4553" y="95071"/>
                </a:lnTo>
                <a:lnTo>
                  <a:pt x="39457" y="113859"/>
                </a:lnTo>
                <a:lnTo>
                  <a:pt x="105372" y="130790"/>
                </a:lnTo>
                <a:lnTo>
                  <a:pt x="148689" y="138399"/>
                </a:lnTo>
                <a:lnTo>
                  <a:pt x="198235" y="145353"/>
                </a:lnTo>
                <a:lnTo>
                  <a:pt x="253503" y="151586"/>
                </a:lnTo>
                <a:lnTo>
                  <a:pt x="313984" y="157036"/>
                </a:lnTo>
                <a:lnTo>
                  <a:pt x="379171" y="161639"/>
                </a:lnTo>
                <a:lnTo>
                  <a:pt x="448556" y="165329"/>
                </a:lnTo>
                <a:lnTo>
                  <a:pt x="521631" y="168045"/>
                </a:lnTo>
                <a:lnTo>
                  <a:pt x="597889" y="169721"/>
                </a:lnTo>
                <a:lnTo>
                  <a:pt x="676821" y="170294"/>
                </a:lnTo>
                <a:lnTo>
                  <a:pt x="755755" y="169721"/>
                </a:lnTo>
                <a:lnTo>
                  <a:pt x="832014" y="168045"/>
                </a:lnTo>
                <a:lnTo>
                  <a:pt x="905090" y="165329"/>
                </a:lnTo>
                <a:lnTo>
                  <a:pt x="974475" y="161639"/>
                </a:lnTo>
                <a:lnTo>
                  <a:pt x="1039663" y="157036"/>
                </a:lnTo>
                <a:lnTo>
                  <a:pt x="1100143" y="151586"/>
                </a:lnTo>
                <a:lnTo>
                  <a:pt x="1155411" y="145353"/>
                </a:lnTo>
                <a:lnTo>
                  <a:pt x="1204956" y="138399"/>
                </a:lnTo>
                <a:lnTo>
                  <a:pt x="1248272" y="130790"/>
                </a:lnTo>
                <a:lnTo>
                  <a:pt x="1314185" y="113859"/>
                </a:lnTo>
                <a:lnTo>
                  <a:pt x="1349088" y="95071"/>
                </a:lnTo>
                <a:lnTo>
                  <a:pt x="1353642" y="85140"/>
                </a:lnTo>
                <a:lnTo>
                  <a:pt x="1349088" y="75212"/>
                </a:lnTo>
                <a:lnTo>
                  <a:pt x="1314185" y="56428"/>
                </a:lnTo>
                <a:lnTo>
                  <a:pt x="1248272" y="39500"/>
                </a:lnTo>
                <a:lnTo>
                  <a:pt x="1204956" y="31892"/>
                </a:lnTo>
                <a:lnTo>
                  <a:pt x="1155411" y="24939"/>
                </a:lnTo>
                <a:lnTo>
                  <a:pt x="1100143" y="18706"/>
                </a:lnTo>
                <a:lnTo>
                  <a:pt x="1039663" y="13257"/>
                </a:lnTo>
                <a:lnTo>
                  <a:pt x="974475" y="8654"/>
                </a:lnTo>
                <a:lnTo>
                  <a:pt x="905090" y="4964"/>
                </a:lnTo>
                <a:lnTo>
                  <a:pt x="832014" y="2248"/>
                </a:lnTo>
                <a:lnTo>
                  <a:pt x="755755" y="572"/>
                </a:lnTo>
                <a:lnTo>
                  <a:pt x="676821" y="0"/>
                </a:lnTo>
                <a:close/>
              </a:path>
            </a:pathLst>
          </a:custGeom>
          <a:solidFill>
            <a:srgbClr val="5F7638"/>
          </a:solidFill>
        </p:spPr>
        <p:txBody>
          <a:bodyPr wrap="square" lIns="0" tIns="0" rIns="0" bIns="0" rtlCol="0"/>
          <a:lstStyle/>
          <a:p>
            <a:endParaRPr/>
          </a:p>
        </p:txBody>
      </p:sp>
      <p:grpSp>
        <p:nvGrpSpPr>
          <p:cNvPr id="16" name="object 16"/>
          <p:cNvGrpSpPr/>
          <p:nvPr/>
        </p:nvGrpSpPr>
        <p:grpSpPr>
          <a:xfrm>
            <a:off x="3613614" y="6054757"/>
            <a:ext cx="2097405" cy="2417445"/>
            <a:chOff x="3613614" y="6054757"/>
            <a:chExt cx="2097405" cy="2417445"/>
          </a:xfrm>
        </p:grpSpPr>
        <p:sp>
          <p:nvSpPr>
            <p:cNvPr id="17" name="object 17"/>
            <p:cNvSpPr/>
            <p:nvPr/>
          </p:nvSpPr>
          <p:spPr>
            <a:xfrm>
              <a:off x="3956799" y="6054763"/>
              <a:ext cx="1457960" cy="1619250"/>
            </a:xfrm>
            <a:custGeom>
              <a:avLst/>
              <a:gdLst/>
              <a:ahLst/>
              <a:cxnLst/>
              <a:rect l="l" t="t" r="r" b="b"/>
              <a:pathLst>
                <a:path w="1457960" h="1619250">
                  <a:moveTo>
                    <a:pt x="719035" y="1054760"/>
                  </a:moveTo>
                  <a:lnTo>
                    <a:pt x="565619" y="674243"/>
                  </a:lnTo>
                  <a:lnTo>
                    <a:pt x="373329" y="355104"/>
                  </a:lnTo>
                  <a:lnTo>
                    <a:pt x="278853" y="221208"/>
                  </a:lnTo>
                  <a:lnTo>
                    <a:pt x="94297" y="332447"/>
                  </a:lnTo>
                  <a:lnTo>
                    <a:pt x="8597" y="412965"/>
                  </a:lnTo>
                  <a:lnTo>
                    <a:pt x="0" y="501891"/>
                  </a:lnTo>
                  <a:lnTo>
                    <a:pt x="46761" y="638327"/>
                  </a:lnTo>
                  <a:lnTo>
                    <a:pt x="247675" y="1097305"/>
                  </a:lnTo>
                  <a:lnTo>
                    <a:pt x="325894" y="1327175"/>
                  </a:lnTo>
                  <a:lnTo>
                    <a:pt x="291553" y="1397139"/>
                  </a:lnTo>
                  <a:lnTo>
                    <a:pt x="154762" y="1376375"/>
                  </a:lnTo>
                  <a:lnTo>
                    <a:pt x="351561" y="1558493"/>
                  </a:lnTo>
                  <a:lnTo>
                    <a:pt x="473633" y="1618830"/>
                  </a:lnTo>
                  <a:lnTo>
                    <a:pt x="571792" y="1557045"/>
                  </a:lnTo>
                  <a:lnTo>
                    <a:pt x="696887" y="1372819"/>
                  </a:lnTo>
                  <a:lnTo>
                    <a:pt x="719035" y="1054760"/>
                  </a:lnTo>
                  <a:close/>
                </a:path>
                <a:path w="1457960" h="1619250">
                  <a:moveTo>
                    <a:pt x="1457667" y="1003592"/>
                  </a:moveTo>
                  <a:lnTo>
                    <a:pt x="1446987" y="735672"/>
                  </a:lnTo>
                  <a:lnTo>
                    <a:pt x="1373860" y="853186"/>
                  </a:lnTo>
                  <a:lnTo>
                    <a:pt x="1297787" y="834009"/>
                  </a:lnTo>
                  <a:lnTo>
                    <a:pt x="1172260" y="625627"/>
                  </a:lnTo>
                  <a:lnTo>
                    <a:pt x="950760" y="175539"/>
                  </a:lnTo>
                  <a:lnTo>
                    <a:pt x="877468" y="51358"/>
                  </a:lnTo>
                  <a:lnTo>
                    <a:pt x="804837" y="0"/>
                  </a:lnTo>
                  <a:lnTo>
                    <a:pt x="689483" y="12471"/>
                  </a:lnTo>
                  <a:lnTo>
                    <a:pt x="488010" y="79819"/>
                  </a:lnTo>
                  <a:lnTo>
                    <a:pt x="528472" y="238620"/>
                  </a:lnTo>
                  <a:lnTo>
                    <a:pt x="646264" y="592099"/>
                  </a:lnTo>
                  <a:lnTo>
                    <a:pt x="835977" y="955878"/>
                  </a:lnTo>
                  <a:lnTo>
                    <a:pt x="1092212" y="1145603"/>
                  </a:lnTo>
                  <a:lnTo>
                    <a:pt x="1313548" y="1170127"/>
                  </a:lnTo>
                  <a:lnTo>
                    <a:pt x="1424279" y="1135608"/>
                  </a:lnTo>
                  <a:lnTo>
                    <a:pt x="1457667" y="1003592"/>
                  </a:lnTo>
                  <a:close/>
                </a:path>
              </a:pathLst>
            </a:custGeom>
            <a:solidFill>
              <a:srgbClr val="5E4F44"/>
            </a:solidFill>
          </p:spPr>
          <p:txBody>
            <a:bodyPr wrap="square" lIns="0" tIns="0" rIns="0" bIns="0" rtlCol="0"/>
            <a:lstStyle/>
            <a:p>
              <a:endParaRPr/>
            </a:p>
          </p:txBody>
        </p:sp>
        <p:sp>
          <p:nvSpPr>
            <p:cNvPr id="18" name="object 18"/>
            <p:cNvSpPr/>
            <p:nvPr/>
          </p:nvSpPr>
          <p:spPr>
            <a:xfrm>
              <a:off x="3926595" y="7371148"/>
              <a:ext cx="574040" cy="472440"/>
            </a:xfrm>
            <a:custGeom>
              <a:avLst/>
              <a:gdLst/>
              <a:ahLst/>
              <a:cxnLst/>
              <a:rect l="l" t="t" r="r" b="b"/>
              <a:pathLst>
                <a:path w="574039" h="472440">
                  <a:moveTo>
                    <a:pt x="470344" y="0"/>
                  </a:moveTo>
                  <a:lnTo>
                    <a:pt x="467752" y="61430"/>
                  </a:lnTo>
                  <a:lnTo>
                    <a:pt x="463437" y="117717"/>
                  </a:lnTo>
                  <a:lnTo>
                    <a:pt x="457409" y="168787"/>
                  </a:lnTo>
                  <a:lnTo>
                    <a:pt x="449680" y="214565"/>
                  </a:lnTo>
                  <a:lnTo>
                    <a:pt x="440259" y="254974"/>
                  </a:lnTo>
                  <a:lnTo>
                    <a:pt x="419099" y="313814"/>
                  </a:lnTo>
                  <a:lnTo>
                    <a:pt x="389746" y="355897"/>
                  </a:lnTo>
                  <a:lnTo>
                    <a:pt x="370357" y="367004"/>
                  </a:lnTo>
                  <a:lnTo>
                    <a:pt x="338045" y="366116"/>
                  </a:lnTo>
                  <a:lnTo>
                    <a:pt x="297354" y="348383"/>
                  </a:lnTo>
                  <a:lnTo>
                    <a:pt x="250238" y="314948"/>
                  </a:lnTo>
                  <a:lnTo>
                    <a:pt x="198653" y="266954"/>
                  </a:lnTo>
                  <a:lnTo>
                    <a:pt x="154408" y="217801"/>
                  </a:lnTo>
                  <a:lnTo>
                    <a:pt x="118879" y="173458"/>
                  </a:lnTo>
                  <a:lnTo>
                    <a:pt x="95060" y="141118"/>
                  </a:lnTo>
                  <a:lnTo>
                    <a:pt x="85915" y="127952"/>
                  </a:lnTo>
                  <a:lnTo>
                    <a:pt x="0" y="185077"/>
                  </a:lnTo>
                  <a:lnTo>
                    <a:pt x="36248" y="235346"/>
                  </a:lnTo>
                  <a:lnTo>
                    <a:pt x="74912" y="283639"/>
                  </a:lnTo>
                  <a:lnTo>
                    <a:pt x="123494" y="337680"/>
                  </a:lnTo>
                  <a:lnTo>
                    <a:pt x="165953" y="378649"/>
                  </a:lnTo>
                  <a:lnTo>
                    <a:pt x="207057" y="412212"/>
                  </a:lnTo>
                  <a:lnTo>
                    <a:pt x="246765" y="438350"/>
                  </a:lnTo>
                  <a:lnTo>
                    <a:pt x="285037" y="457043"/>
                  </a:lnTo>
                  <a:lnTo>
                    <a:pt x="321833" y="468273"/>
                  </a:lnTo>
                  <a:lnTo>
                    <a:pt x="357111" y="472020"/>
                  </a:lnTo>
                  <a:lnTo>
                    <a:pt x="367771" y="471658"/>
                  </a:lnTo>
                  <a:lnTo>
                    <a:pt x="438183" y="448368"/>
                  </a:lnTo>
                  <a:lnTo>
                    <a:pt x="472555" y="418942"/>
                  </a:lnTo>
                  <a:lnTo>
                    <a:pt x="501834" y="378061"/>
                  </a:lnTo>
                  <a:lnTo>
                    <a:pt x="525907" y="325843"/>
                  </a:lnTo>
                  <a:lnTo>
                    <a:pt x="538961" y="285287"/>
                  </a:lnTo>
                  <a:lnTo>
                    <a:pt x="549934" y="239643"/>
                  </a:lnTo>
                  <a:lnTo>
                    <a:pt x="558850" y="188742"/>
                  </a:lnTo>
                  <a:lnTo>
                    <a:pt x="565735" y="132415"/>
                  </a:lnTo>
                  <a:lnTo>
                    <a:pt x="570612" y="70493"/>
                  </a:lnTo>
                  <a:lnTo>
                    <a:pt x="573506" y="2806"/>
                  </a:lnTo>
                  <a:lnTo>
                    <a:pt x="470344" y="0"/>
                  </a:lnTo>
                  <a:close/>
                </a:path>
              </a:pathLst>
            </a:custGeom>
            <a:solidFill>
              <a:srgbClr val="F7F6F7"/>
            </a:solidFill>
          </p:spPr>
          <p:txBody>
            <a:bodyPr wrap="square" lIns="0" tIns="0" rIns="0" bIns="0" rtlCol="0"/>
            <a:lstStyle/>
            <a:p>
              <a:endParaRPr/>
            </a:p>
          </p:txBody>
        </p:sp>
        <p:sp>
          <p:nvSpPr>
            <p:cNvPr id="19" name="object 19"/>
            <p:cNvSpPr/>
            <p:nvPr/>
          </p:nvSpPr>
          <p:spPr>
            <a:xfrm>
              <a:off x="3866968" y="7424895"/>
              <a:ext cx="205206" cy="205574"/>
            </a:xfrm>
            <a:prstGeom prst="rect">
              <a:avLst/>
            </a:prstGeom>
            <a:blipFill>
              <a:blip r:embed="rId11" cstate="print"/>
              <a:stretch>
                <a:fillRect/>
              </a:stretch>
            </a:blipFill>
          </p:spPr>
          <p:txBody>
            <a:bodyPr wrap="square" lIns="0" tIns="0" rIns="0" bIns="0" rtlCol="0"/>
            <a:lstStyle/>
            <a:p>
              <a:endParaRPr/>
            </a:p>
          </p:txBody>
        </p:sp>
        <p:sp>
          <p:nvSpPr>
            <p:cNvPr id="20" name="object 20"/>
            <p:cNvSpPr/>
            <p:nvPr/>
          </p:nvSpPr>
          <p:spPr>
            <a:xfrm>
              <a:off x="4337626" y="6838011"/>
              <a:ext cx="1344930" cy="1344930"/>
            </a:xfrm>
            <a:custGeom>
              <a:avLst/>
              <a:gdLst/>
              <a:ahLst/>
              <a:cxnLst/>
              <a:rect l="l" t="t" r="r" b="b"/>
              <a:pathLst>
                <a:path w="1344929" h="1344929">
                  <a:moveTo>
                    <a:pt x="867994" y="0"/>
                  </a:moveTo>
                  <a:lnTo>
                    <a:pt x="0" y="476503"/>
                  </a:lnTo>
                  <a:lnTo>
                    <a:pt x="476503" y="1344498"/>
                  </a:lnTo>
                  <a:lnTo>
                    <a:pt x="1344510" y="867994"/>
                  </a:lnTo>
                  <a:lnTo>
                    <a:pt x="867994" y="0"/>
                  </a:lnTo>
                  <a:close/>
                </a:path>
              </a:pathLst>
            </a:custGeom>
            <a:solidFill>
              <a:srgbClr val="FFFFFF"/>
            </a:solidFill>
          </p:spPr>
          <p:txBody>
            <a:bodyPr wrap="square" lIns="0" tIns="0" rIns="0" bIns="0" rtlCol="0"/>
            <a:lstStyle/>
            <a:p>
              <a:endParaRPr/>
            </a:p>
          </p:txBody>
        </p:sp>
        <p:sp>
          <p:nvSpPr>
            <p:cNvPr id="21" name="object 21"/>
            <p:cNvSpPr/>
            <p:nvPr/>
          </p:nvSpPr>
          <p:spPr>
            <a:xfrm>
              <a:off x="3983431" y="6171482"/>
              <a:ext cx="1201420" cy="1133475"/>
            </a:xfrm>
            <a:custGeom>
              <a:avLst/>
              <a:gdLst/>
              <a:ahLst/>
              <a:cxnLst/>
              <a:rect l="l" t="t" r="r" b="b"/>
              <a:pathLst>
                <a:path w="1201420" h="1133475">
                  <a:moveTo>
                    <a:pt x="828827" y="0"/>
                  </a:moveTo>
                  <a:lnTo>
                    <a:pt x="0" y="454990"/>
                  </a:lnTo>
                  <a:lnTo>
                    <a:pt x="372275" y="1133119"/>
                  </a:lnTo>
                  <a:lnTo>
                    <a:pt x="1201089" y="678116"/>
                  </a:lnTo>
                  <a:lnTo>
                    <a:pt x="828827" y="0"/>
                  </a:lnTo>
                  <a:close/>
                </a:path>
              </a:pathLst>
            </a:custGeom>
            <a:solidFill>
              <a:srgbClr val="F8D9B6"/>
            </a:solidFill>
          </p:spPr>
          <p:txBody>
            <a:bodyPr wrap="square" lIns="0" tIns="0" rIns="0" bIns="0" rtlCol="0"/>
            <a:lstStyle/>
            <a:p>
              <a:endParaRPr/>
            </a:p>
          </p:txBody>
        </p:sp>
        <p:sp>
          <p:nvSpPr>
            <p:cNvPr id="22" name="object 22"/>
            <p:cNvSpPr/>
            <p:nvPr/>
          </p:nvSpPr>
          <p:spPr>
            <a:xfrm>
              <a:off x="4341317" y="6952195"/>
              <a:ext cx="656590" cy="471805"/>
            </a:xfrm>
            <a:custGeom>
              <a:avLst/>
              <a:gdLst/>
              <a:ahLst/>
              <a:cxnLst/>
              <a:rect l="l" t="t" r="r" b="b"/>
              <a:pathLst>
                <a:path w="656589" h="471804">
                  <a:moveTo>
                    <a:pt x="383209" y="471665"/>
                  </a:moveTo>
                  <a:lnTo>
                    <a:pt x="293700" y="281419"/>
                  </a:lnTo>
                  <a:lnTo>
                    <a:pt x="258965" y="218135"/>
                  </a:lnTo>
                  <a:lnTo>
                    <a:pt x="0" y="360311"/>
                  </a:lnTo>
                  <a:lnTo>
                    <a:pt x="383209" y="471665"/>
                  </a:lnTo>
                  <a:close/>
                </a:path>
                <a:path w="656589" h="471804">
                  <a:moveTo>
                    <a:pt x="656323" y="0"/>
                  </a:moveTo>
                  <a:lnTo>
                    <a:pt x="394601" y="143675"/>
                  </a:lnTo>
                  <a:lnTo>
                    <a:pt x="429336" y="206946"/>
                  </a:lnTo>
                  <a:lnTo>
                    <a:pt x="541858" y="384594"/>
                  </a:lnTo>
                  <a:lnTo>
                    <a:pt x="656323" y="0"/>
                  </a:lnTo>
                  <a:close/>
                </a:path>
              </a:pathLst>
            </a:custGeom>
            <a:solidFill>
              <a:srgbClr val="EDECED"/>
            </a:solidFill>
          </p:spPr>
          <p:txBody>
            <a:bodyPr wrap="square" lIns="0" tIns="0" rIns="0" bIns="0" rtlCol="0"/>
            <a:lstStyle/>
            <a:p>
              <a:endParaRPr/>
            </a:p>
          </p:txBody>
        </p:sp>
        <p:sp>
          <p:nvSpPr>
            <p:cNvPr id="23" name="object 23"/>
            <p:cNvSpPr/>
            <p:nvPr/>
          </p:nvSpPr>
          <p:spPr>
            <a:xfrm>
              <a:off x="4600291" y="7095854"/>
              <a:ext cx="170815" cy="137795"/>
            </a:xfrm>
            <a:custGeom>
              <a:avLst/>
              <a:gdLst/>
              <a:ahLst/>
              <a:cxnLst/>
              <a:rect l="l" t="t" r="r" b="b"/>
              <a:pathLst>
                <a:path w="170814" h="137795">
                  <a:moveTo>
                    <a:pt x="135623" y="0"/>
                  </a:moveTo>
                  <a:lnTo>
                    <a:pt x="0" y="74460"/>
                  </a:lnTo>
                  <a:lnTo>
                    <a:pt x="34747" y="137756"/>
                  </a:lnTo>
                  <a:lnTo>
                    <a:pt x="102552" y="100520"/>
                  </a:lnTo>
                  <a:lnTo>
                    <a:pt x="170370" y="63284"/>
                  </a:lnTo>
                  <a:lnTo>
                    <a:pt x="135623" y="0"/>
                  </a:lnTo>
                  <a:close/>
                </a:path>
              </a:pathLst>
            </a:custGeom>
            <a:solidFill>
              <a:srgbClr val="B180B7"/>
            </a:solidFill>
          </p:spPr>
          <p:txBody>
            <a:bodyPr wrap="square" lIns="0" tIns="0" rIns="0" bIns="0" rtlCol="0"/>
            <a:lstStyle/>
            <a:p>
              <a:endParaRPr/>
            </a:p>
          </p:txBody>
        </p:sp>
        <p:sp>
          <p:nvSpPr>
            <p:cNvPr id="24" name="object 24"/>
            <p:cNvSpPr/>
            <p:nvPr/>
          </p:nvSpPr>
          <p:spPr>
            <a:xfrm>
              <a:off x="4363504" y="6965861"/>
              <a:ext cx="609600" cy="407034"/>
            </a:xfrm>
            <a:custGeom>
              <a:avLst/>
              <a:gdLst/>
              <a:ahLst/>
              <a:cxnLst/>
              <a:rect l="l" t="t" r="r" b="b"/>
              <a:pathLst>
                <a:path w="609600" h="407034">
                  <a:moveTo>
                    <a:pt x="304596" y="167233"/>
                  </a:moveTo>
                  <a:lnTo>
                    <a:pt x="0" y="334454"/>
                  </a:lnTo>
                  <a:lnTo>
                    <a:pt x="194500" y="406692"/>
                  </a:lnTo>
                  <a:lnTo>
                    <a:pt x="304596" y="167233"/>
                  </a:lnTo>
                  <a:close/>
                </a:path>
                <a:path w="609600" h="407034">
                  <a:moveTo>
                    <a:pt x="609219" y="0"/>
                  </a:moveTo>
                  <a:lnTo>
                    <a:pt x="304596" y="167233"/>
                  </a:lnTo>
                  <a:lnTo>
                    <a:pt x="565734" y="202907"/>
                  </a:lnTo>
                  <a:lnTo>
                    <a:pt x="609219" y="0"/>
                  </a:lnTo>
                  <a:close/>
                </a:path>
              </a:pathLst>
            </a:custGeom>
            <a:solidFill>
              <a:srgbClr val="FFFFFF"/>
            </a:solidFill>
          </p:spPr>
          <p:txBody>
            <a:bodyPr wrap="square" lIns="0" tIns="0" rIns="0" bIns="0" rtlCol="0"/>
            <a:lstStyle/>
            <a:p>
              <a:endParaRPr/>
            </a:p>
          </p:txBody>
        </p:sp>
        <p:sp>
          <p:nvSpPr>
            <p:cNvPr id="25" name="object 25"/>
            <p:cNvSpPr/>
            <p:nvPr/>
          </p:nvSpPr>
          <p:spPr>
            <a:xfrm>
              <a:off x="4741902" y="6622445"/>
              <a:ext cx="82103" cy="82091"/>
            </a:xfrm>
            <a:prstGeom prst="rect">
              <a:avLst/>
            </a:prstGeom>
            <a:blipFill>
              <a:blip r:embed="rId12" cstate="print"/>
              <a:stretch>
                <a:fillRect/>
              </a:stretch>
            </a:blipFill>
          </p:spPr>
          <p:txBody>
            <a:bodyPr wrap="square" lIns="0" tIns="0" rIns="0" bIns="0" rtlCol="0"/>
            <a:lstStyle/>
            <a:p>
              <a:endParaRPr/>
            </a:p>
          </p:txBody>
        </p:sp>
        <p:sp>
          <p:nvSpPr>
            <p:cNvPr id="26" name="object 26"/>
            <p:cNvSpPr/>
            <p:nvPr/>
          </p:nvSpPr>
          <p:spPr>
            <a:xfrm>
              <a:off x="4260866" y="6886522"/>
              <a:ext cx="82108" cy="82085"/>
            </a:xfrm>
            <a:prstGeom prst="rect">
              <a:avLst/>
            </a:prstGeom>
            <a:blipFill>
              <a:blip r:embed="rId13" cstate="print"/>
              <a:stretch>
                <a:fillRect/>
              </a:stretch>
            </a:blipFill>
          </p:spPr>
          <p:txBody>
            <a:bodyPr wrap="square" lIns="0" tIns="0" rIns="0" bIns="0" rtlCol="0"/>
            <a:lstStyle/>
            <a:p>
              <a:endParaRPr/>
            </a:p>
          </p:txBody>
        </p:sp>
        <p:sp>
          <p:nvSpPr>
            <p:cNvPr id="27" name="object 27"/>
            <p:cNvSpPr/>
            <p:nvPr/>
          </p:nvSpPr>
          <p:spPr>
            <a:xfrm>
              <a:off x="5130326" y="6862195"/>
              <a:ext cx="542925" cy="448309"/>
            </a:xfrm>
            <a:custGeom>
              <a:avLst/>
              <a:gdLst/>
              <a:ahLst/>
              <a:cxnLst/>
              <a:rect l="l" t="t" r="r" b="b"/>
              <a:pathLst>
                <a:path w="542925" h="448309">
                  <a:moveTo>
                    <a:pt x="162130" y="0"/>
                  </a:moveTo>
                  <a:lnTo>
                    <a:pt x="110782" y="2501"/>
                  </a:lnTo>
                  <a:lnTo>
                    <a:pt x="56725" y="10404"/>
                  </a:lnTo>
                  <a:lnTo>
                    <a:pt x="0" y="23715"/>
                  </a:lnTo>
                  <a:lnTo>
                    <a:pt x="26898" y="121238"/>
                  </a:lnTo>
                  <a:lnTo>
                    <a:pt x="86055" y="107915"/>
                  </a:lnTo>
                  <a:lnTo>
                    <a:pt x="140871" y="101759"/>
                  </a:lnTo>
                  <a:lnTo>
                    <a:pt x="191271" y="102763"/>
                  </a:lnTo>
                  <a:lnTo>
                    <a:pt x="237182" y="110920"/>
                  </a:lnTo>
                  <a:lnTo>
                    <a:pt x="278529" y="126220"/>
                  </a:lnTo>
                  <a:lnTo>
                    <a:pt x="315239" y="148658"/>
                  </a:lnTo>
                  <a:lnTo>
                    <a:pt x="361042" y="194491"/>
                  </a:lnTo>
                  <a:lnTo>
                    <a:pt x="394139" y="248402"/>
                  </a:lnTo>
                  <a:lnTo>
                    <a:pt x="416592" y="304926"/>
                  </a:lnTo>
                  <a:lnTo>
                    <a:pt x="430464" y="358598"/>
                  </a:lnTo>
                  <a:lnTo>
                    <a:pt x="437820" y="403951"/>
                  </a:lnTo>
                  <a:lnTo>
                    <a:pt x="441236" y="447844"/>
                  </a:lnTo>
                  <a:lnTo>
                    <a:pt x="542416" y="447514"/>
                  </a:lnTo>
                  <a:lnTo>
                    <a:pt x="539555" y="402167"/>
                  </a:lnTo>
                  <a:lnTo>
                    <a:pt x="533303" y="357303"/>
                  </a:lnTo>
                  <a:lnTo>
                    <a:pt x="521440" y="303022"/>
                  </a:lnTo>
                  <a:lnTo>
                    <a:pt x="502170" y="243356"/>
                  </a:lnTo>
                  <a:lnTo>
                    <a:pt x="473697" y="182338"/>
                  </a:lnTo>
                  <a:lnTo>
                    <a:pt x="432250" y="121588"/>
                  </a:lnTo>
                  <a:lnTo>
                    <a:pt x="376783" y="68343"/>
                  </a:lnTo>
                  <a:lnTo>
                    <a:pt x="339602" y="43912"/>
                  </a:lnTo>
                  <a:lnTo>
                    <a:pt x="299505" y="24856"/>
                  </a:lnTo>
                  <a:lnTo>
                    <a:pt x="256533" y="11182"/>
                  </a:lnTo>
                  <a:lnTo>
                    <a:pt x="210727" y="2895"/>
                  </a:lnTo>
                  <a:lnTo>
                    <a:pt x="162130" y="0"/>
                  </a:lnTo>
                  <a:close/>
                </a:path>
              </a:pathLst>
            </a:custGeom>
            <a:solidFill>
              <a:srgbClr val="FFFFFF"/>
            </a:solidFill>
          </p:spPr>
          <p:txBody>
            <a:bodyPr wrap="square" lIns="0" tIns="0" rIns="0" bIns="0" rtlCol="0"/>
            <a:lstStyle/>
            <a:p>
              <a:endParaRPr/>
            </a:p>
          </p:txBody>
        </p:sp>
        <p:sp>
          <p:nvSpPr>
            <p:cNvPr id="28" name="object 28"/>
            <p:cNvSpPr/>
            <p:nvPr/>
          </p:nvSpPr>
          <p:spPr>
            <a:xfrm>
              <a:off x="5504838" y="7191643"/>
              <a:ext cx="205580" cy="205586"/>
            </a:xfrm>
            <a:prstGeom prst="rect">
              <a:avLst/>
            </a:prstGeom>
            <a:blipFill>
              <a:blip r:embed="rId14" cstate="print"/>
              <a:stretch>
                <a:fillRect/>
              </a:stretch>
            </a:blipFill>
          </p:spPr>
          <p:txBody>
            <a:bodyPr wrap="square" lIns="0" tIns="0" rIns="0" bIns="0" rtlCol="0"/>
            <a:lstStyle/>
            <a:p>
              <a:endParaRPr/>
            </a:p>
          </p:txBody>
        </p:sp>
        <p:sp>
          <p:nvSpPr>
            <p:cNvPr id="29" name="object 29"/>
            <p:cNvSpPr/>
            <p:nvPr/>
          </p:nvSpPr>
          <p:spPr>
            <a:xfrm>
              <a:off x="4448534" y="7495669"/>
              <a:ext cx="1233805" cy="976630"/>
            </a:xfrm>
            <a:custGeom>
              <a:avLst/>
              <a:gdLst/>
              <a:ahLst/>
              <a:cxnLst/>
              <a:rect l="l" t="t" r="r" b="b"/>
              <a:pathLst>
                <a:path w="1233804" h="976629">
                  <a:moveTo>
                    <a:pt x="1118120" y="0"/>
                  </a:moveTo>
                  <a:lnTo>
                    <a:pt x="250126" y="476491"/>
                  </a:lnTo>
                  <a:lnTo>
                    <a:pt x="0" y="577596"/>
                  </a:lnTo>
                  <a:lnTo>
                    <a:pt x="155257" y="924547"/>
                  </a:lnTo>
                  <a:lnTo>
                    <a:pt x="23469" y="924039"/>
                  </a:lnTo>
                  <a:lnTo>
                    <a:pt x="23266" y="975601"/>
                  </a:lnTo>
                  <a:lnTo>
                    <a:pt x="232981" y="976414"/>
                  </a:lnTo>
                  <a:lnTo>
                    <a:pt x="232079" y="924839"/>
                  </a:lnTo>
                  <a:lnTo>
                    <a:pt x="182803" y="686841"/>
                  </a:lnTo>
                  <a:lnTo>
                    <a:pt x="365607" y="686841"/>
                  </a:lnTo>
                  <a:lnTo>
                    <a:pt x="899032" y="393992"/>
                  </a:lnTo>
                  <a:lnTo>
                    <a:pt x="899032" y="575348"/>
                  </a:lnTo>
                  <a:lnTo>
                    <a:pt x="1104290" y="892911"/>
                  </a:lnTo>
                  <a:lnTo>
                    <a:pt x="999807" y="892505"/>
                  </a:lnTo>
                  <a:lnTo>
                    <a:pt x="999604" y="944079"/>
                  </a:lnTo>
                  <a:lnTo>
                    <a:pt x="1209319" y="944867"/>
                  </a:lnTo>
                  <a:lnTo>
                    <a:pt x="1206957" y="893305"/>
                  </a:lnTo>
                  <a:lnTo>
                    <a:pt x="1046683" y="560882"/>
                  </a:lnTo>
                  <a:lnTo>
                    <a:pt x="1233589" y="210337"/>
                  </a:lnTo>
                  <a:lnTo>
                    <a:pt x="1118120" y="0"/>
                  </a:lnTo>
                  <a:close/>
                </a:path>
              </a:pathLst>
            </a:custGeom>
            <a:solidFill>
              <a:srgbClr val="24211F"/>
            </a:solidFill>
          </p:spPr>
          <p:txBody>
            <a:bodyPr wrap="square" lIns="0" tIns="0" rIns="0" bIns="0" rtlCol="0"/>
            <a:lstStyle/>
            <a:p>
              <a:endParaRPr/>
            </a:p>
          </p:txBody>
        </p:sp>
        <p:sp>
          <p:nvSpPr>
            <p:cNvPr id="30" name="object 30"/>
            <p:cNvSpPr/>
            <p:nvPr/>
          </p:nvSpPr>
          <p:spPr>
            <a:xfrm>
              <a:off x="3613607" y="6963587"/>
              <a:ext cx="423545" cy="619125"/>
            </a:xfrm>
            <a:custGeom>
              <a:avLst/>
              <a:gdLst/>
              <a:ahLst/>
              <a:cxnLst/>
              <a:rect l="l" t="t" r="r" b="b"/>
              <a:pathLst>
                <a:path w="423545" h="619125">
                  <a:moveTo>
                    <a:pt x="423316" y="588137"/>
                  </a:moveTo>
                  <a:lnTo>
                    <a:pt x="420103" y="579450"/>
                  </a:lnTo>
                  <a:lnTo>
                    <a:pt x="303288" y="390918"/>
                  </a:lnTo>
                  <a:lnTo>
                    <a:pt x="308356" y="385635"/>
                  </a:lnTo>
                  <a:lnTo>
                    <a:pt x="320738" y="350062"/>
                  </a:lnTo>
                  <a:lnTo>
                    <a:pt x="322440" y="305739"/>
                  </a:lnTo>
                  <a:lnTo>
                    <a:pt x="313664" y="255181"/>
                  </a:lnTo>
                  <a:lnTo>
                    <a:pt x="294563" y="200926"/>
                  </a:lnTo>
                  <a:lnTo>
                    <a:pt x="265353" y="145465"/>
                  </a:lnTo>
                  <a:lnTo>
                    <a:pt x="228701" y="94615"/>
                  </a:lnTo>
                  <a:lnTo>
                    <a:pt x="188607" y="53352"/>
                  </a:lnTo>
                  <a:lnTo>
                    <a:pt x="147256" y="22961"/>
                  </a:lnTo>
                  <a:lnTo>
                    <a:pt x="106819" y="4749"/>
                  </a:lnTo>
                  <a:lnTo>
                    <a:pt x="69456" y="0"/>
                  </a:lnTo>
                  <a:lnTo>
                    <a:pt x="37350" y="10007"/>
                  </a:lnTo>
                  <a:lnTo>
                    <a:pt x="14097" y="34302"/>
                  </a:lnTo>
                  <a:lnTo>
                    <a:pt x="1714" y="69875"/>
                  </a:lnTo>
                  <a:lnTo>
                    <a:pt x="0" y="114198"/>
                  </a:lnTo>
                  <a:lnTo>
                    <a:pt x="8788" y="164757"/>
                  </a:lnTo>
                  <a:lnTo>
                    <a:pt x="27876" y="219024"/>
                  </a:lnTo>
                  <a:lnTo>
                    <a:pt x="57086" y="274472"/>
                  </a:lnTo>
                  <a:lnTo>
                    <a:pt x="93738" y="325335"/>
                  </a:lnTo>
                  <a:lnTo>
                    <a:pt x="133819" y="366598"/>
                  </a:lnTo>
                  <a:lnTo>
                    <a:pt x="175171" y="396976"/>
                  </a:lnTo>
                  <a:lnTo>
                    <a:pt x="215620" y="415188"/>
                  </a:lnTo>
                  <a:lnTo>
                    <a:pt x="252984" y="419925"/>
                  </a:lnTo>
                  <a:lnTo>
                    <a:pt x="256921" y="418706"/>
                  </a:lnTo>
                  <a:lnTo>
                    <a:pt x="374154" y="607898"/>
                  </a:lnTo>
                  <a:lnTo>
                    <a:pt x="380517" y="614654"/>
                  </a:lnTo>
                  <a:lnTo>
                    <a:pt x="388708" y="618337"/>
                  </a:lnTo>
                  <a:lnTo>
                    <a:pt x="397687" y="618693"/>
                  </a:lnTo>
                  <a:lnTo>
                    <a:pt x="406374" y="615467"/>
                  </a:lnTo>
                  <a:lnTo>
                    <a:pt x="412521" y="611657"/>
                  </a:lnTo>
                  <a:lnTo>
                    <a:pt x="419277" y="605307"/>
                  </a:lnTo>
                  <a:lnTo>
                    <a:pt x="422960" y="597115"/>
                  </a:lnTo>
                  <a:lnTo>
                    <a:pt x="423316" y="588137"/>
                  </a:lnTo>
                  <a:close/>
                </a:path>
              </a:pathLst>
            </a:custGeom>
            <a:solidFill>
              <a:srgbClr val="2D2B28"/>
            </a:solidFill>
          </p:spPr>
          <p:txBody>
            <a:bodyPr wrap="square" lIns="0" tIns="0" rIns="0" bIns="0" rtlCol="0"/>
            <a:lstStyle/>
            <a:p>
              <a:endParaRPr/>
            </a:p>
          </p:txBody>
        </p:sp>
      </p:grpSp>
      <p:sp>
        <p:nvSpPr>
          <p:cNvPr id="31" name="object 31"/>
          <p:cNvSpPr/>
          <p:nvPr/>
        </p:nvSpPr>
        <p:spPr>
          <a:xfrm>
            <a:off x="5801422" y="5362545"/>
            <a:ext cx="3651706" cy="3218785"/>
          </a:xfrm>
          <a:prstGeom prst="rect">
            <a:avLst/>
          </a:prstGeom>
          <a:blipFill>
            <a:blip r:embed="rId15" cstate="print"/>
            <a:stretch>
              <a:fillRect/>
            </a:stretch>
          </a:blipFill>
        </p:spPr>
        <p:txBody>
          <a:bodyPr wrap="square" lIns="0" tIns="0" rIns="0" bIns="0" rtlCol="0"/>
          <a:lstStyle/>
          <a:p>
            <a:endParaRPr/>
          </a:p>
        </p:txBody>
      </p:sp>
      <p:sp>
        <p:nvSpPr>
          <p:cNvPr id="32" name="object 32"/>
          <p:cNvSpPr/>
          <p:nvPr/>
        </p:nvSpPr>
        <p:spPr>
          <a:xfrm>
            <a:off x="3670052" y="7004400"/>
            <a:ext cx="236220" cy="322580"/>
          </a:xfrm>
          <a:custGeom>
            <a:avLst/>
            <a:gdLst/>
            <a:ahLst/>
            <a:cxnLst/>
            <a:rect l="l" t="t" r="r" b="b"/>
            <a:pathLst>
              <a:path w="236220" h="322579">
                <a:moveTo>
                  <a:pt x="47889" y="0"/>
                </a:moveTo>
                <a:lnTo>
                  <a:pt x="21510" y="5360"/>
                </a:lnTo>
                <a:lnTo>
                  <a:pt x="4956" y="26594"/>
                </a:lnTo>
                <a:lnTo>
                  <a:pt x="0" y="60238"/>
                </a:lnTo>
                <a:lnTo>
                  <a:pt x="6171" y="103037"/>
                </a:lnTo>
                <a:lnTo>
                  <a:pt x="23002" y="151738"/>
                </a:lnTo>
                <a:lnTo>
                  <a:pt x="50022" y="203086"/>
                </a:lnTo>
                <a:lnTo>
                  <a:pt x="83960" y="250138"/>
                </a:lnTo>
                <a:lnTo>
                  <a:pt x="120068" y="286888"/>
                </a:lnTo>
                <a:lnTo>
                  <a:pt x="155640" y="311468"/>
                </a:lnTo>
                <a:lnTo>
                  <a:pt x="187968" y="322012"/>
                </a:lnTo>
                <a:lnTo>
                  <a:pt x="214347" y="316650"/>
                </a:lnTo>
                <a:lnTo>
                  <a:pt x="230895" y="295416"/>
                </a:lnTo>
                <a:lnTo>
                  <a:pt x="235849" y="261773"/>
                </a:lnTo>
                <a:lnTo>
                  <a:pt x="229677" y="218975"/>
                </a:lnTo>
                <a:lnTo>
                  <a:pt x="212849" y="170278"/>
                </a:lnTo>
                <a:lnTo>
                  <a:pt x="185836" y="118936"/>
                </a:lnTo>
                <a:lnTo>
                  <a:pt x="151898" y="71883"/>
                </a:lnTo>
                <a:lnTo>
                  <a:pt x="115789" y="35130"/>
                </a:lnTo>
                <a:lnTo>
                  <a:pt x="80218" y="10546"/>
                </a:lnTo>
                <a:lnTo>
                  <a:pt x="47889" y="0"/>
                </a:lnTo>
                <a:close/>
              </a:path>
            </a:pathLst>
          </a:custGeom>
          <a:solidFill>
            <a:srgbClr val="E1EFF4"/>
          </a:solidFill>
        </p:spPr>
        <p:txBody>
          <a:bodyPr wrap="square" lIns="0" tIns="0" rIns="0" bIns="0" rtlCol="0"/>
          <a:lstStyle/>
          <a:p>
            <a:endParaRPr/>
          </a:p>
        </p:txBody>
      </p:sp>
      <p:sp>
        <p:nvSpPr>
          <p:cNvPr id="33" name="object 33"/>
          <p:cNvSpPr/>
          <p:nvPr/>
        </p:nvSpPr>
        <p:spPr>
          <a:xfrm>
            <a:off x="3921588" y="7422996"/>
            <a:ext cx="123888" cy="124104"/>
          </a:xfrm>
          <a:prstGeom prst="rect">
            <a:avLst/>
          </a:prstGeom>
          <a:blipFill>
            <a:blip r:embed="rId16" cstate="print"/>
            <a:stretch>
              <a:fillRect/>
            </a:stretch>
          </a:blipFill>
        </p:spPr>
        <p:txBody>
          <a:bodyPr wrap="square" lIns="0" tIns="0" rIns="0" bIns="0" rtlCol="0"/>
          <a:lstStyle/>
          <a:p>
            <a:endParaRPr/>
          </a:p>
        </p:txBody>
      </p:sp>
      <p:sp>
        <p:nvSpPr>
          <p:cNvPr id="34" name="object 34"/>
          <p:cNvSpPr/>
          <p:nvPr/>
        </p:nvSpPr>
        <p:spPr>
          <a:xfrm>
            <a:off x="4635841" y="7169910"/>
            <a:ext cx="376555" cy="545465"/>
          </a:xfrm>
          <a:custGeom>
            <a:avLst/>
            <a:gdLst/>
            <a:ahLst/>
            <a:cxnLst/>
            <a:rect l="l" t="t" r="r" b="b"/>
            <a:pathLst>
              <a:path w="376554" h="545465">
                <a:moveTo>
                  <a:pt x="128244" y="0"/>
                </a:moveTo>
                <a:lnTo>
                  <a:pt x="0" y="68186"/>
                </a:lnTo>
                <a:lnTo>
                  <a:pt x="198704" y="501040"/>
                </a:lnTo>
                <a:lnTo>
                  <a:pt x="334010" y="545096"/>
                </a:lnTo>
                <a:lnTo>
                  <a:pt x="376351" y="408393"/>
                </a:lnTo>
                <a:lnTo>
                  <a:pt x="128244" y="0"/>
                </a:lnTo>
                <a:close/>
              </a:path>
            </a:pathLst>
          </a:custGeom>
          <a:solidFill>
            <a:srgbClr val="B180B7"/>
          </a:solidFill>
        </p:spPr>
        <p:txBody>
          <a:bodyPr wrap="square" lIns="0" tIns="0" rIns="0" bIns="0" rtlCol="0"/>
          <a:lstStyle/>
          <a:p>
            <a:endParaRPr/>
          </a:p>
        </p:txBody>
      </p:sp>
      <p:sp>
        <p:nvSpPr>
          <p:cNvPr id="35" name="object 35"/>
          <p:cNvSpPr/>
          <p:nvPr/>
        </p:nvSpPr>
        <p:spPr>
          <a:xfrm>
            <a:off x="3960983" y="6026389"/>
            <a:ext cx="986155" cy="923290"/>
          </a:xfrm>
          <a:custGeom>
            <a:avLst/>
            <a:gdLst/>
            <a:ahLst/>
            <a:cxnLst/>
            <a:rect l="l" t="t" r="r" b="b"/>
            <a:pathLst>
              <a:path w="986154" h="923290">
                <a:moveTo>
                  <a:pt x="558584" y="0"/>
                </a:moveTo>
                <a:lnTo>
                  <a:pt x="512786" y="1391"/>
                </a:lnTo>
                <a:lnTo>
                  <a:pt x="466545" y="6960"/>
                </a:lnTo>
                <a:lnTo>
                  <a:pt x="420169" y="16799"/>
                </a:lnTo>
                <a:lnTo>
                  <a:pt x="373968" y="31000"/>
                </a:lnTo>
                <a:lnTo>
                  <a:pt x="328253" y="49656"/>
                </a:lnTo>
                <a:lnTo>
                  <a:pt x="271924" y="79925"/>
                </a:lnTo>
                <a:lnTo>
                  <a:pt x="215959" y="118802"/>
                </a:lnTo>
                <a:lnTo>
                  <a:pt x="162369" y="165616"/>
                </a:lnTo>
                <a:lnTo>
                  <a:pt x="113167" y="219698"/>
                </a:lnTo>
                <a:lnTo>
                  <a:pt x="70364" y="280377"/>
                </a:lnTo>
                <a:lnTo>
                  <a:pt x="35973" y="346982"/>
                </a:lnTo>
                <a:lnTo>
                  <a:pt x="12005" y="418843"/>
                </a:lnTo>
                <a:lnTo>
                  <a:pt x="4559" y="456535"/>
                </a:lnTo>
                <a:lnTo>
                  <a:pt x="473" y="495289"/>
                </a:lnTo>
                <a:lnTo>
                  <a:pt x="0" y="535022"/>
                </a:lnTo>
                <a:lnTo>
                  <a:pt x="3389" y="575650"/>
                </a:lnTo>
                <a:lnTo>
                  <a:pt x="10893" y="617089"/>
                </a:lnTo>
                <a:lnTo>
                  <a:pt x="22764" y="659256"/>
                </a:lnTo>
                <a:lnTo>
                  <a:pt x="39253" y="702065"/>
                </a:lnTo>
                <a:lnTo>
                  <a:pt x="60611" y="745435"/>
                </a:lnTo>
                <a:lnTo>
                  <a:pt x="87090" y="789280"/>
                </a:lnTo>
                <a:lnTo>
                  <a:pt x="118941" y="833517"/>
                </a:lnTo>
                <a:lnTo>
                  <a:pt x="156416" y="878062"/>
                </a:lnTo>
                <a:lnTo>
                  <a:pt x="199767" y="922832"/>
                </a:lnTo>
                <a:lnTo>
                  <a:pt x="400729" y="835152"/>
                </a:lnTo>
                <a:lnTo>
                  <a:pt x="519353" y="742268"/>
                </a:lnTo>
                <a:lnTo>
                  <a:pt x="602110" y="586888"/>
                </a:lnTo>
                <a:lnTo>
                  <a:pt x="695473" y="311721"/>
                </a:lnTo>
                <a:lnTo>
                  <a:pt x="725270" y="327838"/>
                </a:lnTo>
                <a:lnTo>
                  <a:pt x="772405" y="341663"/>
                </a:lnTo>
                <a:lnTo>
                  <a:pt x="829439" y="354053"/>
                </a:lnTo>
                <a:lnTo>
                  <a:pt x="888937" y="365870"/>
                </a:lnTo>
                <a:lnTo>
                  <a:pt x="943463" y="377973"/>
                </a:lnTo>
                <a:lnTo>
                  <a:pt x="985579" y="391223"/>
                </a:lnTo>
                <a:lnTo>
                  <a:pt x="981711" y="351919"/>
                </a:lnTo>
                <a:lnTo>
                  <a:pt x="972836" y="311517"/>
                </a:lnTo>
                <a:lnTo>
                  <a:pt x="960049" y="271640"/>
                </a:lnTo>
                <a:lnTo>
                  <a:pt x="944444" y="233908"/>
                </a:lnTo>
                <a:lnTo>
                  <a:pt x="923977" y="195461"/>
                </a:lnTo>
                <a:lnTo>
                  <a:pt x="899658" y="160173"/>
                </a:lnTo>
                <a:lnTo>
                  <a:pt x="871798" y="128136"/>
                </a:lnTo>
                <a:lnTo>
                  <a:pt x="840706" y="99443"/>
                </a:lnTo>
                <a:lnTo>
                  <a:pt x="806691" y="74186"/>
                </a:lnTo>
                <a:lnTo>
                  <a:pt x="770065" y="52459"/>
                </a:lnTo>
                <a:lnTo>
                  <a:pt x="731135" y="34353"/>
                </a:lnTo>
                <a:lnTo>
                  <a:pt x="690212" y="19962"/>
                </a:lnTo>
                <a:lnTo>
                  <a:pt x="647606" y="9377"/>
                </a:lnTo>
                <a:lnTo>
                  <a:pt x="603627" y="2692"/>
                </a:lnTo>
                <a:lnTo>
                  <a:pt x="558584" y="0"/>
                </a:lnTo>
                <a:close/>
              </a:path>
            </a:pathLst>
          </a:custGeom>
          <a:solidFill>
            <a:srgbClr val="5E4F44"/>
          </a:solidFill>
        </p:spPr>
        <p:txBody>
          <a:bodyPr wrap="square" lIns="0" tIns="0" rIns="0" bIns="0" rtlCol="0"/>
          <a:lstStyle/>
          <a:p>
            <a:endParaRPr/>
          </a:p>
        </p:txBody>
      </p:sp>
      <p:grpSp>
        <p:nvGrpSpPr>
          <p:cNvPr id="36" name="object 36"/>
          <p:cNvGrpSpPr/>
          <p:nvPr/>
        </p:nvGrpSpPr>
        <p:grpSpPr>
          <a:xfrm>
            <a:off x="4643226" y="7216594"/>
            <a:ext cx="367030" cy="463550"/>
            <a:chOff x="4643226" y="7216594"/>
            <a:chExt cx="367030" cy="463550"/>
          </a:xfrm>
        </p:grpSpPr>
        <p:sp>
          <p:nvSpPr>
            <p:cNvPr id="37" name="object 37"/>
            <p:cNvSpPr/>
            <p:nvPr/>
          </p:nvSpPr>
          <p:spPr>
            <a:xfrm>
              <a:off x="4643226" y="7216594"/>
              <a:ext cx="184785" cy="99060"/>
            </a:xfrm>
            <a:custGeom>
              <a:avLst/>
              <a:gdLst/>
              <a:ahLst/>
              <a:cxnLst/>
              <a:rect l="l" t="t" r="r" b="b"/>
              <a:pathLst>
                <a:path w="184785" h="99059">
                  <a:moveTo>
                    <a:pt x="148704" y="0"/>
                  </a:moveTo>
                  <a:lnTo>
                    <a:pt x="0" y="37960"/>
                  </a:lnTo>
                  <a:lnTo>
                    <a:pt x="27825" y="98577"/>
                  </a:lnTo>
                  <a:lnTo>
                    <a:pt x="184327" y="58635"/>
                  </a:lnTo>
                  <a:lnTo>
                    <a:pt x="148704" y="0"/>
                  </a:lnTo>
                  <a:close/>
                </a:path>
              </a:pathLst>
            </a:custGeom>
            <a:solidFill>
              <a:srgbClr val="644675"/>
            </a:solidFill>
          </p:spPr>
          <p:txBody>
            <a:bodyPr wrap="square" lIns="0" tIns="0" rIns="0" bIns="0" rtlCol="0"/>
            <a:lstStyle/>
            <a:p>
              <a:endParaRPr/>
            </a:p>
          </p:txBody>
        </p:sp>
        <p:sp>
          <p:nvSpPr>
            <p:cNvPr id="38" name="object 38"/>
            <p:cNvSpPr/>
            <p:nvPr/>
          </p:nvSpPr>
          <p:spPr>
            <a:xfrm>
              <a:off x="4700116" y="7336454"/>
              <a:ext cx="309972" cy="343550"/>
            </a:xfrm>
            <a:prstGeom prst="rect">
              <a:avLst/>
            </a:prstGeom>
            <a:blipFill>
              <a:blip r:embed="rId17" cstate="print"/>
              <a:stretch>
                <a:fillRect/>
              </a:stretch>
            </a:blipFill>
          </p:spPr>
          <p:txBody>
            <a:bodyPr wrap="square" lIns="0" tIns="0" rIns="0" bIns="0" rtlCol="0"/>
            <a:lstStyle/>
            <a:p>
              <a:endParaRPr/>
            </a:p>
          </p:txBody>
        </p:sp>
      </p:grpSp>
      <p:sp>
        <p:nvSpPr>
          <p:cNvPr id="39" name="object 39"/>
          <p:cNvSpPr txBox="1"/>
          <p:nvPr/>
        </p:nvSpPr>
        <p:spPr>
          <a:xfrm>
            <a:off x="580896" y="5867350"/>
            <a:ext cx="2788920" cy="1397000"/>
          </a:xfrm>
          <a:prstGeom prst="rect">
            <a:avLst/>
          </a:prstGeom>
        </p:spPr>
        <p:txBody>
          <a:bodyPr vert="horz" wrap="square" lIns="0" tIns="12700" rIns="0" bIns="0" rtlCol="0">
            <a:spAutoFit/>
          </a:bodyPr>
          <a:lstStyle/>
          <a:p>
            <a:pPr marL="567690" marR="560705" indent="-635" algn="ctr">
              <a:lnSpc>
                <a:spcPct val="100000"/>
              </a:lnSpc>
              <a:spcBef>
                <a:spcPts val="100"/>
              </a:spcBef>
            </a:pPr>
            <a:r>
              <a:rPr sz="3000" b="1" spc="-15">
                <a:solidFill>
                  <a:srgbClr val="005F71"/>
                </a:solidFill>
                <a:latin typeface="FS Lola"/>
                <a:cs typeface="FS Lola"/>
              </a:rPr>
              <a:t>Where </a:t>
            </a:r>
            <a:r>
              <a:rPr sz="3000" b="1">
                <a:solidFill>
                  <a:srgbClr val="005F71"/>
                </a:solidFill>
                <a:latin typeface="FS Lola"/>
                <a:cs typeface="FS Lola"/>
              </a:rPr>
              <a:t>do  you do</a:t>
            </a:r>
            <a:r>
              <a:rPr sz="3000" b="1" spc="-100">
                <a:solidFill>
                  <a:srgbClr val="005F71"/>
                </a:solidFill>
                <a:latin typeface="FS Lola"/>
                <a:cs typeface="FS Lola"/>
              </a:rPr>
              <a:t> </a:t>
            </a:r>
            <a:r>
              <a:rPr sz="3000" b="1">
                <a:solidFill>
                  <a:srgbClr val="005F71"/>
                </a:solidFill>
                <a:latin typeface="FS Lola"/>
                <a:cs typeface="FS Lola"/>
              </a:rPr>
              <a:t>an</a:t>
            </a:r>
            <a:endParaRPr sz="3000">
              <a:latin typeface="FS Lola"/>
              <a:cs typeface="FS Lola"/>
            </a:endParaRPr>
          </a:p>
          <a:p>
            <a:pPr algn="ctr">
              <a:lnSpc>
                <a:spcPct val="100000"/>
              </a:lnSpc>
            </a:pPr>
            <a:r>
              <a:rPr sz="3000" b="1">
                <a:solidFill>
                  <a:srgbClr val="005F71"/>
                </a:solidFill>
                <a:latin typeface="FS Lola"/>
                <a:cs typeface="FS Lola"/>
              </a:rPr>
              <a:t>App</a:t>
            </a:r>
            <a:r>
              <a:rPr sz="3000" b="1" spc="-55">
                <a:solidFill>
                  <a:srgbClr val="005F71"/>
                </a:solidFill>
                <a:latin typeface="FS Lola"/>
                <a:cs typeface="FS Lola"/>
              </a:rPr>
              <a:t>r</a:t>
            </a:r>
            <a:r>
              <a:rPr sz="3000" b="1">
                <a:solidFill>
                  <a:srgbClr val="005F71"/>
                </a:solidFill>
                <a:latin typeface="FS Lola"/>
                <a:cs typeface="FS Lola"/>
              </a:rPr>
              <a:t>enticeship?</a:t>
            </a:r>
            <a:endParaRPr sz="3000">
              <a:latin typeface="FS Lola"/>
              <a:cs typeface="FS Lola"/>
            </a:endParaRPr>
          </a:p>
        </p:txBody>
      </p:sp>
      <p:sp>
        <p:nvSpPr>
          <p:cNvPr id="40" name="object 40"/>
          <p:cNvSpPr txBox="1"/>
          <p:nvPr/>
        </p:nvSpPr>
        <p:spPr>
          <a:xfrm>
            <a:off x="1498344" y="3841954"/>
            <a:ext cx="2582545" cy="939800"/>
          </a:xfrm>
          <a:prstGeom prst="rect">
            <a:avLst/>
          </a:prstGeom>
        </p:spPr>
        <p:txBody>
          <a:bodyPr vert="horz" wrap="square" lIns="0" tIns="12700" rIns="0" bIns="0" rtlCol="0">
            <a:spAutoFit/>
          </a:bodyPr>
          <a:lstStyle/>
          <a:p>
            <a:pPr marL="12700" marR="5080" indent="116205">
              <a:lnSpc>
                <a:spcPct val="100000"/>
              </a:lnSpc>
              <a:spcBef>
                <a:spcPts val="100"/>
              </a:spcBef>
            </a:pPr>
            <a:r>
              <a:rPr sz="3000" b="1">
                <a:solidFill>
                  <a:srgbClr val="005F71"/>
                </a:solidFill>
                <a:latin typeface="FS Lola"/>
                <a:cs typeface="FS Lola"/>
              </a:rPr>
              <a:t>Who becomes  an</a:t>
            </a:r>
            <a:r>
              <a:rPr sz="3000" b="1" spc="-100">
                <a:solidFill>
                  <a:srgbClr val="005F71"/>
                </a:solidFill>
                <a:latin typeface="FS Lola"/>
                <a:cs typeface="FS Lola"/>
              </a:rPr>
              <a:t> </a:t>
            </a:r>
            <a:r>
              <a:rPr sz="3000" b="1" spc="-5">
                <a:solidFill>
                  <a:srgbClr val="005F71"/>
                </a:solidFill>
                <a:latin typeface="FS Lola"/>
                <a:cs typeface="FS Lola"/>
              </a:rPr>
              <a:t>Apprentice?</a:t>
            </a:r>
            <a:endParaRPr sz="3000">
              <a:latin typeface="FS Lola"/>
              <a:cs typeface="FS Lola"/>
            </a:endParaRPr>
          </a:p>
        </p:txBody>
      </p:sp>
      <p:sp>
        <p:nvSpPr>
          <p:cNvPr id="41" name="object 41"/>
          <p:cNvSpPr txBox="1">
            <a:spLocks noGrp="1"/>
          </p:cNvSpPr>
          <p:nvPr>
            <p:ph type="title"/>
          </p:nvPr>
        </p:nvSpPr>
        <p:spPr>
          <a:xfrm>
            <a:off x="4226685" y="2490928"/>
            <a:ext cx="3035300" cy="939800"/>
          </a:xfrm>
          <a:prstGeom prst="rect">
            <a:avLst/>
          </a:prstGeom>
        </p:spPr>
        <p:txBody>
          <a:bodyPr vert="horz" wrap="square" lIns="0" tIns="12700" rIns="0" bIns="0" rtlCol="0">
            <a:spAutoFit/>
          </a:bodyPr>
          <a:lstStyle/>
          <a:p>
            <a:pPr marL="83820" marR="5080" indent="-71755">
              <a:lnSpc>
                <a:spcPct val="100000"/>
              </a:lnSpc>
              <a:spcBef>
                <a:spcPts val="100"/>
              </a:spcBef>
            </a:pPr>
            <a:r>
              <a:rPr sz="3000"/>
              <a:t>Why do people do  App</a:t>
            </a:r>
            <a:r>
              <a:rPr sz="3000" spc="-55"/>
              <a:t>r</a:t>
            </a:r>
            <a:r>
              <a:rPr sz="3000"/>
              <a:t>enticeships?</a:t>
            </a:r>
          </a:p>
        </p:txBody>
      </p:sp>
      <p:sp>
        <p:nvSpPr>
          <p:cNvPr id="42" name="object 42"/>
          <p:cNvSpPr txBox="1"/>
          <p:nvPr/>
        </p:nvSpPr>
        <p:spPr>
          <a:xfrm>
            <a:off x="8278239" y="2701621"/>
            <a:ext cx="2153285" cy="1397000"/>
          </a:xfrm>
          <a:prstGeom prst="rect">
            <a:avLst/>
          </a:prstGeom>
        </p:spPr>
        <p:txBody>
          <a:bodyPr vert="horz" wrap="square" lIns="0" tIns="12700" rIns="0" bIns="0" rtlCol="0">
            <a:spAutoFit/>
          </a:bodyPr>
          <a:lstStyle/>
          <a:p>
            <a:pPr marL="12700" marR="5080" indent="360680">
              <a:lnSpc>
                <a:spcPct val="100000"/>
              </a:lnSpc>
              <a:spcBef>
                <a:spcPts val="100"/>
              </a:spcBef>
            </a:pPr>
            <a:r>
              <a:rPr sz="3000" b="1">
                <a:solidFill>
                  <a:srgbClr val="005F71"/>
                </a:solidFill>
                <a:latin typeface="FS Lola"/>
                <a:cs typeface="FS Lola"/>
              </a:rPr>
              <a:t>What do  you do as</a:t>
            </a:r>
            <a:r>
              <a:rPr sz="3000" b="1" spc="-100">
                <a:solidFill>
                  <a:srgbClr val="005F71"/>
                </a:solidFill>
                <a:latin typeface="FS Lola"/>
                <a:cs typeface="FS Lola"/>
              </a:rPr>
              <a:t> </a:t>
            </a:r>
            <a:r>
              <a:rPr sz="3000" b="1">
                <a:solidFill>
                  <a:srgbClr val="005F71"/>
                </a:solidFill>
                <a:latin typeface="FS Lola"/>
                <a:cs typeface="FS Lola"/>
              </a:rPr>
              <a:t>an  </a:t>
            </a:r>
            <a:r>
              <a:rPr sz="3000" b="1" spc="-5">
                <a:solidFill>
                  <a:srgbClr val="005F71"/>
                </a:solidFill>
                <a:latin typeface="FS Lola"/>
                <a:cs typeface="FS Lola"/>
              </a:rPr>
              <a:t>Apprentice?</a:t>
            </a:r>
            <a:endParaRPr sz="3000">
              <a:latin typeface="FS Lola"/>
              <a:cs typeface="FS Lola"/>
            </a:endParaRPr>
          </a:p>
        </p:txBody>
      </p:sp>
      <p:sp>
        <p:nvSpPr>
          <p:cNvPr id="43" name="object 43"/>
          <p:cNvSpPr txBox="1"/>
          <p:nvPr/>
        </p:nvSpPr>
        <p:spPr>
          <a:xfrm>
            <a:off x="9381070" y="5265850"/>
            <a:ext cx="3081860" cy="1397819"/>
          </a:xfrm>
          <a:prstGeom prst="rect">
            <a:avLst/>
          </a:prstGeom>
        </p:spPr>
        <p:txBody>
          <a:bodyPr vert="horz" wrap="square" lIns="0" tIns="12700" rIns="0" bIns="0" rtlCol="0">
            <a:spAutoFit/>
          </a:bodyPr>
          <a:lstStyle/>
          <a:p>
            <a:pPr marL="12700" marR="5080" indent="539750" algn="ctr">
              <a:lnSpc>
                <a:spcPct val="100000"/>
              </a:lnSpc>
              <a:spcBef>
                <a:spcPts val="100"/>
              </a:spcBef>
            </a:pPr>
            <a:r>
              <a:rPr sz="3000" b="1">
                <a:solidFill>
                  <a:srgbClr val="005F71"/>
                </a:solidFill>
                <a:latin typeface="FS Lola"/>
                <a:cs typeface="FS Lola"/>
              </a:rPr>
              <a:t>What </a:t>
            </a:r>
            <a:r>
              <a:rPr lang="en-GB" sz="3000" b="1">
                <a:solidFill>
                  <a:srgbClr val="005F71"/>
                </a:solidFill>
                <a:latin typeface="FS Lola"/>
                <a:cs typeface="FS Lola"/>
              </a:rPr>
              <a:t>jobs can you do</a:t>
            </a:r>
            <a:r>
              <a:rPr sz="3000" b="1">
                <a:solidFill>
                  <a:srgbClr val="005F71"/>
                </a:solidFill>
                <a:latin typeface="FS Lola"/>
                <a:cs typeface="FS Lola"/>
              </a:rPr>
              <a:t> as</a:t>
            </a:r>
            <a:r>
              <a:rPr sz="3000" b="1" spc="-100">
                <a:solidFill>
                  <a:srgbClr val="005F71"/>
                </a:solidFill>
                <a:latin typeface="FS Lola"/>
                <a:cs typeface="FS Lola"/>
              </a:rPr>
              <a:t> </a:t>
            </a:r>
            <a:r>
              <a:rPr sz="3000" b="1">
                <a:solidFill>
                  <a:srgbClr val="005F71"/>
                </a:solidFill>
                <a:latin typeface="FS Lola"/>
                <a:cs typeface="FS Lola"/>
              </a:rPr>
              <a:t>an</a:t>
            </a:r>
            <a:endParaRPr sz="3000">
              <a:latin typeface="FS Lola"/>
              <a:cs typeface="FS Lola"/>
            </a:endParaRPr>
          </a:p>
          <a:p>
            <a:pPr marL="370205" algn="ctr">
              <a:lnSpc>
                <a:spcPct val="100000"/>
              </a:lnSpc>
            </a:pPr>
            <a:r>
              <a:rPr sz="3000" b="1" spc="-5">
                <a:solidFill>
                  <a:srgbClr val="005F71"/>
                </a:solidFill>
                <a:latin typeface="FS Lola"/>
                <a:cs typeface="FS Lola"/>
              </a:rPr>
              <a:t>Apprentice?</a:t>
            </a:r>
            <a:endParaRPr sz="3000">
              <a:latin typeface="FS Lola"/>
              <a:cs typeface="FS Lola"/>
            </a:endParaRPr>
          </a:p>
        </p:txBody>
      </p:sp>
      <p:sp>
        <p:nvSpPr>
          <p:cNvPr id="44" name="object 44"/>
          <p:cNvSpPr txBox="1"/>
          <p:nvPr/>
        </p:nvSpPr>
        <p:spPr>
          <a:xfrm>
            <a:off x="5080188" y="8695609"/>
            <a:ext cx="4625541" cy="628377"/>
          </a:xfrm>
          <a:prstGeom prst="rect">
            <a:avLst/>
          </a:prstGeom>
        </p:spPr>
        <p:txBody>
          <a:bodyPr vert="horz" wrap="square" lIns="0" tIns="12700" rIns="0" bIns="0" rtlCol="0">
            <a:spAutoFit/>
          </a:bodyPr>
          <a:lstStyle/>
          <a:p>
            <a:pPr marL="12700">
              <a:lnSpc>
                <a:spcPct val="100000"/>
              </a:lnSpc>
              <a:spcBef>
                <a:spcPts val="100"/>
              </a:spcBef>
              <a:tabLst>
                <a:tab pos="1574165" algn="l"/>
              </a:tabLst>
            </a:pPr>
            <a:r>
              <a:rPr lang="en-GB" sz="4000" b="1">
                <a:solidFill>
                  <a:srgbClr val="FFFFFF"/>
                </a:solidFill>
                <a:latin typeface="Proxima Nova Rg"/>
                <a:cs typeface="Proxima Nova Rg"/>
              </a:rPr>
              <a:t>Class Ac</a:t>
            </a:r>
            <a:r>
              <a:rPr sz="4000" b="1" err="1">
                <a:solidFill>
                  <a:srgbClr val="FFFFFF"/>
                </a:solidFill>
                <a:latin typeface="Proxima Nova Rg"/>
                <a:cs typeface="Proxima Nova Rg"/>
              </a:rPr>
              <a:t>tivit</a:t>
            </a:r>
            <a:r>
              <a:rPr lang="en-GB" sz="4000" b="1">
                <a:solidFill>
                  <a:srgbClr val="FFFFFF"/>
                </a:solidFill>
                <a:latin typeface="Proxima Nova Rg"/>
                <a:cs typeface="Proxima Nova Rg"/>
              </a:rPr>
              <a:t>y</a:t>
            </a:r>
            <a:endParaRPr sz="4000">
              <a:latin typeface="Proxima Nova Rg"/>
              <a:cs typeface="Proxima Nova Rg"/>
            </a:endParaRPr>
          </a:p>
        </p:txBody>
      </p:sp>
      <p:sp>
        <p:nvSpPr>
          <p:cNvPr id="46" name="object 6">
            <a:extLst>
              <a:ext uri="{FF2B5EF4-FFF2-40B4-BE49-F238E27FC236}">
                <a16:creationId xmlns:a16="http://schemas.microsoft.com/office/drawing/2014/main" id="{4DA8FA08-2252-4988-BA91-680892E1C07D}"/>
              </a:ext>
            </a:extLst>
          </p:cNvPr>
          <p:cNvSpPr/>
          <p:nvPr/>
        </p:nvSpPr>
        <p:spPr>
          <a:xfrm>
            <a:off x="-36654" y="-38141"/>
            <a:ext cx="13075322" cy="1259530"/>
          </a:xfrm>
          <a:prstGeom prst="rect">
            <a:avLst/>
          </a:prstGeom>
          <a:solidFill>
            <a:srgbClr val="005F72"/>
          </a:solidFill>
        </p:spPr>
        <p:txBody>
          <a:bodyPr wrap="square" lIns="0" tIns="0" rIns="0" bIns="0" rtlCol="0"/>
          <a:lstStyle/>
          <a:p>
            <a:endParaRPr/>
          </a:p>
        </p:txBody>
      </p:sp>
      <p:pic>
        <p:nvPicPr>
          <p:cNvPr id="48" name="Graphic 47">
            <a:extLst>
              <a:ext uri="{FF2B5EF4-FFF2-40B4-BE49-F238E27FC236}">
                <a16:creationId xmlns:a16="http://schemas.microsoft.com/office/drawing/2014/main" id="{8FDE7363-CF0A-497C-BB39-F5A1F56C380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04216" y="48435"/>
            <a:ext cx="2688373" cy="104354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991370" y="1614741"/>
            <a:ext cx="6706234" cy="2232025"/>
          </a:xfrm>
          <a:custGeom>
            <a:avLst/>
            <a:gdLst/>
            <a:ahLst/>
            <a:cxnLst/>
            <a:rect l="l" t="t" r="r" b="b"/>
            <a:pathLst>
              <a:path w="6706234" h="2232025">
                <a:moveTo>
                  <a:pt x="422148" y="598258"/>
                </a:moveTo>
                <a:lnTo>
                  <a:pt x="418909" y="559282"/>
                </a:lnTo>
                <a:lnTo>
                  <a:pt x="408990" y="517753"/>
                </a:lnTo>
                <a:lnTo>
                  <a:pt x="393331" y="478155"/>
                </a:lnTo>
                <a:lnTo>
                  <a:pt x="373684" y="444550"/>
                </a:lnTo>
                <a:lnTo>
                  <a:pt x="324764" y="394525"/>
                </a:lnTo>
                <a:lnTo>
                  <a:pt x="266966" y="366179"/>
                </a:lnTo>
                <a:lnTo>
                  <a:pt x="205041" y="357962"/>
                </a:lnTo>
                <a:lnTo>
                  <a:pt x="174028" y="360921"/>
                </a:lnTo>
                <a:lnTo>
                  <a:pt x="114833" y="380047"/>
                </a:lnTo>
                <a:lnTo>
                  <a:pt x="63411" y="415480"/>
                </a:lnTo>
                <a:lnTo>
                  <a:pt x="24511" y="465721"/>
                </a:lnTo>
                <a:lnTo>
                  <a:pt x="2870" y="529221"/>
                </a:lnTo>
                <a:lnTo>
                  <a:pt x="0" y="565467"/>
                </a:lnTo>
                <a:lnTo>
                  <a:pt x="3238" y="604456"/>
                </a:lnTo>
                <a:lnTo>
                  <a:pt x="13182" y="645998"/>
                </a:lnTo>
                <a:lnTo>
                  <a:pt x="28816" y="685584"/>
                </a:lnTo>
                <a:lnTo>
                  <a:pt x="48463" y="719188"/>
                </a:lnTo>
                <a:lnTo>
                  <a:pt x="97383" y="769188"/>
                </a:lnTo>
                <a:lnTo>
                  <a:pt x="155168" y="797534"/>
                </a:lnTo>
                <a:lnTo>
                  <a:pt x="217093" y="805751"/>
                </a:lnTo>
                <a:lnTo>
                  <a:pt x="248107" y="802779"/>
                </a:lnTo>
                <a:lnTo>
                  <a:pt x="307301" y="783653"/>
                </a:lnTo>
                <a:lnTo>
                  <a:pt x="358724" y="748220"/>
                </a:lnTo>
                <a:lnTo>
                  <a:pt x="397637" y="697992"/>
                </a:lnTo>
                <a:lnTo>
                  <a:pt x="419290" y="634504"/>
                </a:lnTo>
                <a:lnTo>
                  <a:pt x="422148" y="598258"/>
                </a:lnTo>
                <a:close/>
              </a:path>
              <a:path w="6706234" h="2232025">
                <a:moveTo>
                  <a:pt x="6705892" y="1198041"/>
                </a:moveTo>
                <a:lnTo>
                  <a:pt x="6704927" y="1150556"/>
                </a:lnTo>
                <a:lnTo>
                  <a:pt x="6699580" y="1104049"/>
                </a:lnTo>
                <a:lnTo>
                  <a:pt x="6690030" y="1058748"/>
                </a:lnTo>
                <a:lnTo>
                  <a:pt x="6676453" y="1014895"/>
                </a:lnTo>
                <a:lnTo>
                  <a:pt x="6659054" y="972718"/>
                </a:lnTo>
                <a:lnTo>
                  <a:pt x="6637985" y="932446"/>
                </a:lnTo>
                <a:lnTo>
                  <a:pt x="6613461" y="894321"/>
                </a:lnTo>
                <a:lnTo>
                  <a:pt x="6585636" y="858570"/>
                </a:lnTo>
                <a:lnTo>
                  <a:pt x="6554698" y="825436"/>
                </a:lnTo>
                <a:lnTo>
                  <a:pt x="6520840" y="795134"/>
                </a:lnTo>
                <a:lnTo>
                  <a:pt x="6484252" y="767892"/>
                </a:lnTo>
                <a:lnTo>
                  <a:pt x="6445085" y="743978"/>
                </a:lnTo>
                <a:lnTo>
                  <a:pt x="6403543" y="723595"/>
                </a:lnTo>
                <a:lnTo>
                  <a:pt x="6359804" y="706970"/>
                </a:lnTo>
                <a:lnTo>
                  <a:pt x="6314046" y="694372"/>
                </a:lnTo>
                <a:lnTo>
                  <a:pt x="6336563" y="656031"/>
                </a:lnTo>
                <a:lnTo>
                  <a:pt x="6354788" y="614946"/>
                </a:lnTo>
                <a:lnTo>
                  <a:pt x="6368301" y="571360"/>
                </a:lnTo>
                <a:lnTo>
                  <a:pt x="6376708" y="525475"/>
                </a:lnTo>
                <a:lnTo>
                  <a:pt x="6379654" y="476275"/>
                </a:lnTo>
                <a:lnTo>
                  <a:pt x="6376543" y="428167"/>
                </a:lnTo>
                <a:lnTo>
                  <a:pt x="6367729" y="381584"/>
                </a:lnTo>
                <a:lnTo>
                  <a:pt x="6353505" y="336905"/>
                </a:lnTo>
                <a:lnTo>
                  <a:pt x="6334201" y="294551"/>
                </a:lnTo>
                <a:lnTo>
                  <a:pt x="6310134" y="254927"/>
                </a:lnTo>
                <a:lnTo>
                  <a:pt x="6281623" y="218465"/>
                </a:lnTo>
                <a:lnTo>
                  <a:pt x="6248997" y="185547"/>
                </a:lnTo>
                <a:lnTo>
                  <a:pt x="6212560" y="156591"/>
                </a:lnTo>
                <a:lnTo>
                  <a:pt x="6172632" y="132016"/>
                </a:lnTo>
                <a:lnTo>
                  <a:pt x="6129540" y="112217"/>
                </a:lnTo>
                <a:lnTo>
                  <a:pt x="6083605" y="97612"/>
                </a:lnTo>
                <a:lnTo>
                  <a:pt x="6035141" y="88620"/>
                </a:lnTo>
                <a:lnTo>
                  <a:pt x="5985167" y="85674"/>
                </a:lnTo>
                <a:lnTo>
                  <a:pt x="5936348" y="88988"/>
                </a:lnTo>
                <a:lnTo>
                  <a:pt x="5889117" y="98234"/>
                </a:lnTo>
                <a:lnTo>
                  <a:pt x="5843879" y="113055"/>
                </a:lnTo>
                <a:lnTo>
                  <a:pt x="5801068" y="133096"/>
                </a:lnTo>
                <a:lnTo>
                  <a:pt x="5761101" y="158026"/>
                </a:lnTo>
                <a:lnTo>
                  <a:pt x="5724398" y="187502"/>
                </a:lnTo>
                <a:lnTo>
                  <a:pt x="5695200" y="152006"/>
                </a:lnTo>
                <a:lnTo>
                  <a:pt x="5662625" y="119494"/>
                </a:lnTo>
                <a:lnTo>
                  <a:pt x="5626874" y="90258"/>
                </a:lnTo>
                <a:lnTo>
                  <a:pt x="5588190" y="64592"/>
                </a:lnTo>
                <a:lnTo>
                  <a:pt x="5546776" y="42786"/>
                </a:lnTo>
                <a:lnTo>
                  <a:pt x="5502846" y="25133"/>
                </a:lnTo>
                <a:lnTo>
                  <a:pt x="5456618" y="11899"/>
                </a:lnTo>
                <a:lnTo>
                  <a:pt x="5408320" y="3416"/>
                </a:lnTo>
                <a:lnTo>
                  <a:pt x="5359451" y="0"/>
                </a:lnTo>
                <a:lnTo>
                  <a:pt x="5311432" y="1651"/>
                </a:lnTo>
                <a:lnTo>
                  <a:pt x="5264569" y="8153"/>
                </a:lnTo>
                <a:lnTo>
                  <a:pt x="5219154" y="19278"/>
                </a:lnTo>
                <a:lnTo>
                  <a:pt x="5175440" y="34798"/>
                </a:lnTo>
                <a:lnTo>
                  <a:pt x="5133733" y="54495"/>
                </a:lnTo>
                <a:lnTo>
                  <a:pt x="5094300" y="78143"/>
                </a:lnTo>
                <a:lnTo>
                  <a:pt x="5057432" y="105511"/>
                </a:lnTo>
                <a:lnTo>
                  <a:pt x="5023409" y="136398"/>
                </a:lnTo>
                <a:lnTo>
                  <a:pt x="4992509" y="170548"/>
                </a:lnTo>
                <a:lnTo>
                  <a:pt x="4965027" y="207772"/>
                </a:lnTo>
                <a:lnTo>
                  <a:pt x="4941227" y="247815"/>
                </a:lnTo>
                <a:lnTo>
                  <a:pt x="4921415" y="290461"/>
                </a:lnTo>
                <a:lnTo>
                  <a:pt x="4905845" y="335508"/>
                </a:lnTo>
                <a:lnTo>
                  <a:pt x="4870323" y="301929"/>
                </a:lnTo>
                <a:lnTo>
                  <a:pt x="4831626" y="271767"/>
                </a:lnTo>
                <a:lnTo>
                  <a:pt x="4789983" y="245300"/>
                </a:lnTo>
                <a:lnTo>
                  <a:pt x="4745609" y="222808"/>
                </a:lnTo>
                <a:lnTo>
                  <a:pt x="4698720" y="204571"/>
                </a:lnTo>
                <a:lnTo>
                  <a:pt x="4649533" y="190868"/>
                </a:lnTo>
                <a:lnTo>
                  <a:pt x="4598263" y="181978"/>
                </a:lnTo>
                <a:lnTo>
                  <a:pt x="4550041" y="178320"/>
                </a:lnTo>
                <a:lnTo>
                  <a:pt x="4502556" y="179146"/>
                </a:lnTo>
                <a:lnTo>
                  <a:pt x="4456023" y="184277"/>
                </a:lnTo>
                <a:lnTo>
                  <a:pt x="4410659" y="193509"/>
                </a:lnTo>
                <a:lnTo>
                  <a:pt x="4366704" y="206705"/>
                </a:lnTo>
                <a:lnTo>
                  <a:pt x="4324362" y="223672"/>
                </a:lnTo>
                <a:lnTo>
                  <a:pt x="4283849" y="244221"/>
                </a:lnTo>
                <a:lnTo>
                  <a:pt x="4245407" y="268211"/>
                </a:lnTo>
                <a:lnTo>
                  <a:pt x="4209250" y="295440"/>
                </a:lnTo>
                <a:lnTo>
                  <a:pt x="4175595" y="325742"/>
                </a:lnTo>
                <a:lnTo>
                  <a:pt x="4175315" y="326034"/>
                </a:lnTo>
                <a:lnTo>
                  <a:pt x="4160050" y="294652"/>
                </a:lnTo>
                <a:lnTo>
                  <a:pt x="4135094" y="254025"/>
                </a:lnTo>
                <a:lnTo>
                  <a:pt x="4106138" y="215938"/>
                </a:lnTo>
                <a:lnTo>
                  <a:pt x="4073372" y="180721"/>
                </a:lnTo>
                <a:lnTo>
                  <a:pt x="4036911" y="148742"/>
                </a:lnTo>
                <a:lnTo>
                  <a:pt x="3996931" y="120332"/>
                </a:lnTo>
                <a:lnTo>
                  <a:pt x="3953548" y="95834"/>
                </a:lnTo>
                <a:lnTo>
                  <a:pt x="3906939" y="75603"/>
                </a:lnTo>
                <a:lnTo>
                  <a:pt x="3861765" y="61201"/>
                </a:lnTo>
                <a:lnTo>
                  <a:pt x="3816261" y="51435"/>
                </a:lnTo>
                <a:lnTo>
                  <a:pt x="3770719" y="46189"/>
                </a:lnTo>
                <a:lnTo>
                  <a:pt x="3725392" y="45326"/>
                </a:lnTo>
                <a:lnTo>
                  <a:pt x="3680561" y="48717"/>
                </a:lnTo>
                <a:lnTo>
                  <a:pt x="3636518" y="56248"/>
                </a:lnTo>
                <a:lnTo>
                  <a:pt x="3593528" y="67779"/>
                </a:lnTo>
                <a:lnTo>
                  <a:pt x="3551859" y="83172"/>
                </a:lnTo>
                <a:lnTo>
                  <a:pt x="3511791" y="102323"/>
                </a:lnTo>
                <a:lnTo>
                  <a:pt x="3473602" y="125095"/>
                </a:lnTo>
                <a:lnTo>
                  <a:pt x="3437572" y="151345"/>
                </a:lnTo>
                <a:lnTo>
                  <a:pt x="3403955" y="180962"/>
                </a:lnTo>
                <a:lnTo>
                  <a:pt x="3373056" y="213829"/>
                </a:lnTo>
                <a:lnTo>
                  <a:pt x="3345129" y="249783"/>
                </a:lnTo>
                <a:lnTo>
                  <a:pt x="3320453" y="288721"/>
                </a:lnTo>
                <a:lnTo>
                  <a:pt x="3292779" y="246316"/>
                </a:lnTo>
                <a:lnTo>
                  <a:pt x="3261093" y="206590"/>
                </a:lnTo>
                <a:lnTo>
                  <a:pt x="3225533" y="169862"/>
                </a:lnTo>
                <a:lnTo>
                  <a:pt x="3186252" y="136474"/>
                </a:lnTo>
                <a:lnTo>
                  <a:pt x="3143427" y="106768"/>
                </a:lnTo>
                <a:lnTo>
                  <a:pt x="3097174" y="81076"/>
                </a:lnTo>
                <a:lnTo>
                  <a:pt x="3047669" y="59715"/>
                </a:lnTo>
                <a:lnTo>
                  <a:pt x="2999968" y="44386"/>
                </a:lnTo>
                <a:lnTo>
                  <a:pt x="2951937" y="33743"/>
                </a:lnTo>
                <a:lnTo>
                  <a:pt x="2903817" y="27660"/>
                </a:lnTo>
                <a:lnTo>
                  <a:pt x="2855887" y="26009"/>
                </a:lnTo>
                <a:lnTo>
                  <a:pt x="2808401" y="28676"/>
                </a:lnTo>
                <a:lnTo>
                  <a:pt x="2761640" y="35534"/>
                </a:lnTo>
                <a:lnTo>
                  <a:pt x="2715869" y="46456"/>
                </a:lnTo>
                <a:lnTo>
                  <a:pt x="2671343" y="61328"/>
                </a:lnTo>
                <a:lnTo>
                  <a:pt x="2628328" y="80022"/>
                </a:lnTo>
                <a:lnTo>
                  <a:pt x="2587091" y="102425"/>
                </a:lnTo>
                <a:lnTo>
                  <a:pt x="2547912" y="128397"/>
                </a:lnTo>
                <a:lnTo>
                  <a:pt x="2511031" y="157835"/>
                </a:lnTo>
                <a:lnTo>
                  <a:pt x="2476728" y="190601"/>
                </a:lnTo>
                <a:lnTo>
                  <a:pt x="2445270" y="226568"/>
                </a:lnTo>
                <a:lnTo>
                  <a:pt x="2416911" y="265633"/>
                </a:lnTo>
                <a:lnTo>
                  <a:pt x="2370734" y="261518"/>
                </a:lnTo>
                <a:lnTo>
                  <a:pt x="2324824" y="261327"/>
                </a:lnTo>
                <a:lnTo>
                  <a:pt x="2279383" y="264972"/>
                </a:lnTo>
                <a:lnTo>
                  <a:pt x="2260777" y="268046"/>
                </a:lnTo>
                <a:lnTo>
                  <a:pt x="2255837" y="262026"/>
                </a:lnTo>
                <a:lnTo>
                  <a:pt x="2222957" y="228574"/>
                </a:lnTo>
                <a:lnTo>
                  <a:pt x="2187092" y="198005"/>
                </a:lnTo>
                <a:lnTo>
                  <a:pt x="2148459" y="170535"/>
                </a:lnTo>
                <a:lnTo>
                  <a:pt x="2107247" y="146380"/>
                </a:lnTo>
                <a:lnTo>
                  <a:pt x="2063686" y="125755"/>
                </a:lnTo>
                <a:lnTo>
                  <a:pt x="2017966" y="108877"/>
                </a:lnTo>
                <a:lnTo>
                  <a:pt x="1970290" y="95961"/>
                </a:lnTo>
                <a:lnTo>
                  <a:pt x="1920887" y="87210"/>
                </a:lnTo>
                <a:lnTo>
                  <a:pt x="1869960" y="82867"/>
                </a:lnTo>
                <a:lnTo>
                  <a:pt x="1817712" y="83146"/>
                </a:lnTo>
                <a:lnTo>
                  <a:pt x="1766709" y="88138"/>
                </a:lnTo>
                <a:lnTo>
                  <a:pt x="1717167" y="97599"/>
                </a:lnTo>
                <a:lnTo>
                  <a:pt x="1669326" y="111328"/>
                </a:lnTo>
                <a:lnTo>
                  <a:pt x="1623441" y="129120"/>
                </a:lnTo>
                <a:lnTo>
                  <a:pt x="1579753" y="150761"/>
                </a:lnTo>
                <a:lnTo>
                  <a:pt x="1538478" y="176047"/>
                </a:lnTo>
                <a:lnTo>
                  <a:pt x="1499870" y="204736"/>
                </a:lnTo>
                <a:lnTo>
                  <a:pt x="1464183" y="236651"/>
                </a:lnTo>
                <a:lnTo>
                  <a:pt x="1431620" y="271551"/>
                </a:lnTo>
                <a:lnTo>
                  <a:pt x="1386027" y="249415"/>
                </a:lnTo>
                <a:lnTo>
                  <a:pt x="1338059" y="231241"/>
                </a:lnTo>
                <a:lnTo>
                  <a:pt x="1287932" y="217322"/>
                </a:lnTo>
                <a:lnTo>
                  <a:pt x="1235887" y="207899"/>
                </a:lnTo>
                <a:lnTo>
                  <a:pt x="1182154" y="203238"/>
                </a:lnTo>
                <a:lnTo>
                  <a:pt x="1132408" y="203339"/>
                </a:lnTo>
                <a:lnTo>
                  <a:pt x="1083741" y="207568"/>
                </a:lnTo>
                <a:lnTo>
                  <a:pt x="1036358" y="215760"/>
                </a:lnTo>
                <a:lnTo>
                  <a:pt x="990447" y="227736"/>
                </a:lnTo>
                <a:lnTo>
                  <a:pt x="946226" y="243319"/>
                </a:lnTo>
                <a:lnTo>
                  <a:pt x="903897" y="262343"/>
                </a:lnTo>
                <a:lnTo>
                  <a:pt x="863638" y="284645"/>
                </a:lnTo>
                <a:lnTo>
                  <a:pt x="825665" y="310019"/>
                </a:lnTo>
                <a:lnTo>
                  <a:pt x="790181" y="338315"/>
                </a:lnTo>
                <a:lnTo>
                  <a:pt x="757377" y="369354"/>
                </a:lnTo>
                <a:lnTo>
                  <a:pt x="727456" y="402971"/>
                </a:lnTo>
                <a:lnTo>
                  <a:pt x="700620" y="438975"/>
                </a:lnTo>
                <a:lnTo>
                  <a:pt x="677075" y="477202"/>
                </a:lnTo>
                <a:lnTo>
                  <a:pt x="657009" y="517474"/>
                </a:lnTo>
                <a:lnTo>
                  <a:pt x="640626" y="559612"/>
                </a:lnTo>
                <a:lnTo>
                  <a:pt x="628142" y="603465"/>
                </a:lnTo>
                <a:lnTo>
                  <a:pt x="619734" y="648830"/>
                </a:lnTo>
                <a:lnTo>
                  <a:pt x="615607" y="695553"/>
                </a:lnTo>
                <a:lnTo>
                  <a:pt x="615276" y="710438"/>
                </a:lnTo>
                <a:lnTo>
                  <a:pt x="615365" y="717892"/>
                </a:lnTo>
                <a:lnTo>
                  <a:pt x="579272" y="754189"/>
                </a:lnTo>
                <a:lnTo>
                  <a:pt x="545846" y="792276"/>
                </a:lnTo>
                <a:lnTo>
                  <a:pt x="515213" y="832091"/>
                </a:lnTo>
                <a:lnTo>
                  <a:pt x="487476" y="873518"/>
                </a:lnTo>
                <a:lnTo>
                  <a:pt x="462775" y="916495"/>
                </a:lnTo>
                <a:lnTo>
                  <a:pt x="441236" y="960907"/>
                </a:lnTo>
                <a:lnTo>
                  <a:pt x="422960" y="1006690"/>
                </a:lnTo>
                <a:lnTo>
                  <a:pt x="408089" y="1053731"/>
                </a:lnTo>
                <a:lnTo>
                  <a:pt x="396722" y="1101953"/>
                </a:lnTo>
                <a:lnTo>
                  <a:pt x="389001" y="1151280"/>
                </a:lnTo>
                <a:lnTo>
                  <a:pt x="385025" y="1201597"/>
                </a:lnTo>
                <a:lnTo>
                  <a:pt x="384708" y="1244981"/>
                </a:lnTo>
                <a:lnTo>
                  <a:pt x="387210" y="1287856"/>
                </a:lnTo>
                <a:lnTo>
                  <a:pt x="392480" y="1330185"/>
                </a:lnTo>
                <a:lnTo>
                  <a:pt x="400431" y="1371892"/>
                </a:lnTo>
                <a:lnTo>
                  <a:pt x="411010" y="1412900"/>
                </a:lnTo>
                <a:lnTo>
                  <a:pt x="424129" y="1453172"/>
                </a:lnTo>
                <a:lnTo>
                  <a:pt x="439724" y="1492631"/>
                </a:lnTo>
                <a:lnTo>
                  <a:pt x="457720" y="1531200"/>
                </a:lnTo>
                <a:lnTo>
                  <a:pt x="478053" y="1568843"/>
                </a:lnTo>
                <a:lnTo>
                  <a:pt x="500634" y="1605483"/>
                </a:lnTo>
                <a:lnTo>
                  <a:pt x="525424" y="1641055"/>
                </a:lnTo>
                <a:lnTo>
                  <a:pt x="552323" y="1675498"/>
                </a:lnTo>
                <a:lnTo>
                  <a:pt x="581266" y="1708746"/>
                </a:lnTo>
                <a:lnTo>
                  <a:pt x="612190" y="1740738"/>
                </a:lnTo>
                <a:lnTo>
                  <a:pt x="645020" y="1771408"/>
                </a:lnTo>
                <a:lnTo>
                  <a:pt x="679691" y="1800707"/>
                </a:lnTo>
                <a:lnTo>
                  <a:pt x="716114" y="1828558"/>
                </a:lnTo>
                <a:lnTo>
                  <a:pt x="754240" y="1854898"/>
                </a:lnTo>
                <a:lnTo>
                  <a:pt x="793978" y="1879663"/>
                </a:lnTo>
                <a:lnTo>
                  <a:pt x="835266" y="1902802"/>
                </a:lnTo>
                <a:lnTo>
                  <a:pt x="878039" y="1924240"/>
                </a:lnTo>
                <a:lnTo>
                  <a:pt x="922210" y="1943912"/>
                </a:lnTo>
                <a:lnTo>
                  <a:pt x="967727" y="1961756"/>
                </a:lnTo>
                <a:lnTo>
                  <a:pt x="1014514" y="1977720"/>
                </a:lnTo>
                <a:lnTo>
                  <a:pt x="1062482" y="1991728"/>
                </a:lnTo>
                <a:lnTo>
                  <a:pt x="1111580" y="2003729"/>
                </a:lnTo>
                <a:lnTo>
                  <a:pt x="1161719" y="2013648"/>
                </a:lnTo>
                <a:lnTo>
                  <a:pt x="1212850" y="2021420"/>
                </a:lnTo>
                <a:lnTo>
                  <a:pt x="1264894" y="2026996"/>
                </a:lnTo>
                <a:lnTo>
                  <a:pt x="1317764" y="2030298"/>
                </a:lnTo>
                <a:lnTo>
                  <a:pt x="1369161" y="2031263"/>
                </a:lnTo>
                <a:lnTo>
                  <a:pt x="1419948" y="2030031"/>
                </a:lnTo>
                <a:lnTo>
                  <a:pt x="1470037" y="2026653"/>
                </a:lnTo>
                <a:lnTo>
                  <a:pt x="1519389" y="2021166"/>
                </a:lnTo>
                <a:lnTo>
                  <a:pt x="1567903" y="2013648"/>
                </a:lnTo>
                <a:lnTo>
                  <a:pt x="1615541" y="2004148"/>
                </a:lnTo>
                <a:lnTo>
                  <a:pt x="1662214" y="1992706"/>
                </a:lnTo>
                <a:lnTo>
                  <a:pt x="1707857" y="1979383"/>
                </a:lnTo>
                <a:lnTo>
                  <a:pt x="1752396" y="1964232"/>
                </a:lnTo>
                <a:lnTo>
                  <a:pt x="1795780" y="1947316"/>
                </a:lnTo>
                <a:lnTo>
                  <a:pt x="1838566" y="1928507"/>
                </a:lnTo>
                <a:lnTo>
                  <a:pt x="1880019" y="1907870"/>
                </a:lnTo>
                <a:lnTo>
                  <a:pt x="1916849" y="1931911"/>
                </a:lnTo>
                <a:lnTo>
                  <a:pt x="1957006" y="1951723"/>
                </a:lnTo>
                <a:lnTo>
                  <a:pt x="2000123" y="1966925"/>
                </a:lnTo>
                <a:lnTo>
                  <a:pt x="2045766" y="1977123"/>
                </a:lnTo>
                <a:lnTo>
                  <a:pt x="2093556" y="1981923"/>
                </a:lnTo>
                <a:lnTo>
                  <a:pt x="2109711" y="1982266"/>
                </a:lnTo>
                <a:lnTo>
                  <a:pt x="2125738" y="1981796"/>
                </a:lnTo>
                <a:lnTo>
                  <a:pt x="2177250" y="1976424"/>
                </a:lnTo>
                <a:lnTo>
                  <a:pt x="2226310" y="1964664"/>
                </a:lnTo>
                <a:lnTo>
                  <a:pt x="2272373" y="1946973"/>
                </a:lnTo>
                <a:lnTo>
                  <a:pt x="2314854" y="1923834"/>
                </a:lnTo>
                <a:lnTo>
                  <a:pt x="2353208" y="1895690"/>
                </a:lnTo>
                <a:lnTo>
                  <a:pt x="2386876" y="1863013"/>
                </a:lnTo>
                <a:lnTo>
                  <a:pt x="2415273" y="1826285"/>
                </a:lnTo>
                <a:lnTo>
                  <a:pt x="2417356" y="1822919"/>
                </a:lnTo>
                <a:lnTo>
                  <a:pt x="2425141" y="1826374"/>
                </a:lnTo>
                <a:lnTo>
                  <a:pt x="2437574" y="1830692"/>
                </a:lnTo>
                <a:lnTo>
                  <a:pt x="2450020" y="1834502"/>
                </a:lnTo>
                <a:lnTo>
                  <a:pt x="2462504" y="1837880"/>
                </a:lnTo>
                <a:lnTo>
                  <a:pt x="2475014" y="1840903"/>
                </a:lnTo>
                <a:lnTo>
                  <a:pt x="2492629" y="1887359"/>
                </a:lnTo>
                <a:lnTo>
                  <a:pt x="2514650" y="1931873"/>
                </a:lnTo>
                <a:lnTo>
                  <a:pt x="2540927" y="1974088"/>
                </a:lnTo>
                <a:lnTo>
                  <a:pt x="2571318" y="2013673"/>
                </a:lnTo>
                <a:lnTo>
                  <a:pt x="2605659" y="2050249"/>
                </a:lnTo>
                <a:lnTo>
                  <a:pt x="2643797" y="2083498"/>
                </a:lnTo>
                <a:lnTo>
                  <a:pt x="2685580" y="2113026"/>
                </a:lnTo>
                <a:lnTo>
                  <a:pt x="2730855" y="2138515"/>
                </a:lnTo>
                <a:lnTo>
                  <a:pt x="2779471" y="2159597"/>
                </a:lnTo>
                <a:lnTo>
                  <a:pt x="2826169" y="2174519"/>
                </a:lnTo>
                <a:lnTo>
                  <a:pt x="2873210" y="2184704"/>
                </a:lnTo>
                <a:lnTo>
                  <a:pt x="2920301" y="2190292"/>
                </a:lnTo>
                <a:lnTo>
                  <a:pt x="2967190" y="2191410"/>
                </a:lnTo>
                <a:lnTo>
                  <a:pt x="3013583" y="2188197"/>
                </a:lnTo>
                <a:lnTo>
                  <a:pt x="3059214" y="2180780"/>
                </a:lnTo>
                <a:lnTo>
                  <a:pt x="3103816" y="2169274"/>
                </a:lnTo>
                <a:lnTo>
                  <a:pt x="3147098" y="2153831"/>
                </a:lnTo>
                <a:lnTo>
                  <a:pt x="3188817" y="2134565"/>
                </a:lnTo>
                <a:lnTo>
                  <a:pt x="3228657" y="2111616"/>
                </a:lnTo>
                <a:lnTo>
                  <a:pt x="3266376" y="2085098"/>
                </a:lnTo>
                <a:lnTo>
                  <a:pt x="3305454" y="2120036"/>
                </a:lnTo>
                <a:lnTo>
                  <a:pt x="3348418" y="2151088"/>
                </a:lnTo>
                <a:lnTo>
                  <a:pt x="3395129" y="2177846"/>
                </a:lnTo>
                <a:lnTo>
                  <a:pt x="3445472" y="2199817"/>
                </a:lnTo>
                <a:lnTo>
                  <a:pt x="3492144" y="2214753"/>
                </a:lnTo>
                <a:lnTo>
                  <a:pt x="3539147" y="2225002"/>
                </a:lnTo>
                <a:lnTo>
                  <a:pt x="3586226" y="2230691"/>
                </a:lnTo>
                <a:lnTo>
                  <a:pt x="3633101" y="2231936"/>
                </a:lnTo>
                <a:lnTo>
                  <a:pt x="3679507" y="2228875"/>
                </a:lnTo>
                <a:lnTo>
                  <a:pt x="3725151" y="2221623"/>
                </a:lnTo>
                <a:lnTo>
                  <a:pt x="3769766" y="2210320"/>
                </a:lnTo>
                <a:lnTo>
                  <a:pt x="3813098" y="2195068"/>
                </a:lnTo>
                <a:lnTo>
                  <a:pt x="3854843" y="2176018"/>
                </a:lnTo>
                <a:lnTo>
                  <a:pt x="3894734" y="2153272"/>
                </a:lnTo>
                <a:lnTo>
                  <a:pt x="3932517" y="2126970"/>
                </a:lnTo>
                <a:lnTo>
                  <a:pt x="3967899" y="2097239"/>
                </a:lnTo>
                <a:lnTo>
                  <a:pt x="4000601" y="2064181"/>
                </a:lnTo>
                <a:lnTo>
                  <a:pt x="4030370" y="2027948"/>
                </a:lnTo>
                <a:lnTo>
                  <a:pt x="4056913" y="1988667"/>
                </a:lnTo>
                <a:lnTo>
                  <a:pt x="4079976" y="1946440"/>
                </a:lnTo>
                <a:lnTo>
                  <a:pt x="4099255" y="1901393"/>
                </a:lnTo>
                <a:lnTo>
                  <a:pt x="4103954" y="1886356"/>
                </a:lnTo>
                <a:lnTo>
                  <a:pt x="4106418" y="1878888"/>
                </a:lnTo>
                <a:lnTo>
                  <a:pt x="4113504" y="1878215"/>
                </a:lnTo>
                <a:lnTo>
                  <a:pt x="4142663" y="1898205"/>
                </a:lnTo>
                <a:lnTo>
                  <a:pt x="4173372" y="1916391"/>
                </a:lnTo>
                <a:lnTo>
                  <a:pt x="4239476" y="1946630"/>
                </a:lnTo>
                <a:lnTo>
                  <a:pt x="4284688" y="1961235"/>
                </a:lnTo>
                <a:lnTo>
                  <a:pt x="4330230" y="1971548"/>
                </a:lnTo>
                <a:lnTo>
                  <a:pt x="4375861" y="1977669"/>
                </a:lnTo>
                <a:lnTo>
                  <a:pt x="4404728" y="1978964"/>
                </a:lnTo>
                <a:lnTo>
                  <a:pt x="4411751" y="1980260"/>
                </a:lnTo>
                <a:lnTo>
                  <a:pt x="4424388" y="1981504"/>
                </a:lnTo>
                <a:lnTo>
                  <a:pt x="4436923" y="1982279"/>
                </a:lnTo>
                <a:lnTo>
                  <a:pt x="4449394" y="1982635"/>
                </a:lnTo>
                <a:lnTo>
                  <a:pt x="4461827" y="1982673"/>
                </a:lnTo>
                <a:lnTo>
                  <a:pt x="4488815" y="2022297"/>
                </a:lnTo>
                <a:lnTo>
                  <a:pt x="4519511" y="2059114"/>
                </a:lnTo>
                <a:lnTo>
                  <a:pt x="4553674" y="2092833"/>
                </a:lnTo>
                <a:lnTo>
                  <a:pt x="4591113" y="2123135"/>
                </a:lnTo>
                <a:lnTo>
                  <a:pt x="4631575" y="2149741"/>
                </a:lnTo>
                <a:lnTo>
                  <a:pt x="4674857" y="2172347"/>
                </a:lnTo>
                <a:lnTo>
                  <a:pt x="4720729" y="2190661"/>
                </a:lnTo>
                <a:lnTo>
                  <a:pt x="4768964" y="2204389"/>
                </a:lnTo>
                <a:lnTo>
                  <a:pt x="4819332" y="2213229"/>
                </a:lnTo>
                <a:lnTo>
                  <a:pt x="4871212" y="2216797"/>
                </a:lnTo>
                <a:lnTo>
                  <a:pt x="4922139" y="2214943"/>
                </a:lnTo>
                <a:lnTo>
                  <a:pt x="4971847" y="2207895"/>
                </a:lnTo>
                <a:lnTo>
                  <a:pt x="5019992" y="2195893"/>
                </a:lnTo>
                <a:lnTo>
                  <a:pt x="5066309" y="2179193"/>
                </a:lnTo>
                <a:lnTo>
                  <a:pt x="5110467" y="2158034"/>
                </a:lnTo>
                <a:lnTo>
                  <a:pt x="5152174" y="2132660"/>
                </a:lnTo>
                <a:lnTo>
                  <a:pt x="5191125" y="2103310"/>
                </a:lnTo>
                <a:lnTo>
                  <a:pt x="5227028" y="2070239"/>
                </a:lnTo>
                <a:lnTo>
                  <a:pt x="5259552" y="2033689"/>
                </a:lnTo>
                <a:lnTo>
                  <a:pt x="5304091" y="2057666"/>
                </a:lnTo>
                <a:lnTo>
                  <a:pt x="5351399" y="2077148"/>
                </a:lnTo>
                <a:lnTo>
                  <a:pt x="5401272" y="2091728"/>
                </a:lnTo>
                <a:lnTo>
                  <a:pt x="5453469" y="2101024"/>
                </a:lnTo>
                <a:lnTo>
                  <a:pt x="5500636" y="2104529"/>
                </a:lnTo>
                <a:lnTo>
                  <a:pt x="5547068" y="2103564"/>
                </a:lnTo>
                <a:lnTo>
                  <a:pt x="5592534" y="2098306"/>
                </a:lnTo>
                <a:lnTo>
                  <a:pt x="5636806" y="2088921"/>
                </a:lnTo>
                <a:lnTo>
                  <a:pt x="5679668" y="2075599"/>
                </a:lnTo>
                <a:lnTo>
                  <a:pt x="5720880" y="2058517"/>
                </a:lnTo>
                <a:lnTo>
                  <a:pt x="5760212" y="2037854"/>
                </a:lnTo>
                <a:lnTo>
                  <a:pt x="5797435" y="2013800"/>
                </a:lnTo>
                <a:lnTo>
                  <a:pt x="5832335" y="1986508"/>
                </a:lnTo>
                <a:lnTo>
                  <a:pt x="5864657" y="1956181"/>
                </a:lnTo>
                <a:lnTo>
                  <a:pt x="5894184" y="1922995"/>
                </a:lnTo>
                <a:lnTo>
                  <a:pt x="5920702" y="1887118"/>
                </a:lnTo>
                <a:lnTo>
                  <a:pt x="5943955" y="1848739"/>
                </a:lnTo>
                <a:lnTo>
                  <a:pt x="5963742" y="1808022"/>
                </a:lnTo>
                <a:lnTo>
                  <a:pt x="5979807" y="1765173"/>
                </a:lnTo>
                <a:lnTo>
                  <a:pt x="5991936" y="1720354"/>
                </a:lnTo>
                <a:lnTo>
                  <a:pt x="5999899" y="1673745"/>
                </a:lnTo>
                <a:lnTo>
                  <a:pt x="6000928" y="1658569"/>
                </a:lnTo>
                <a:lnTo>
                  <a:pt x="6001563" y="1651012"/>
                </a:lnTo>
                <a:lnTo>
                  <a:pt x="6008052" y="1648790"/>
                </a:lnTo>
                <a:lnTo>
                  <a:pt x="6039917" y="1660969"/>
                </a:lnTo>
                <a:lnTo>
                  <a:pt x="6072848" y="1671116"/>
                </a:lnTo>
                <a:lnTo>
                  <a:pt x="6106782" y="1679054"/>
                </a:lnTo>
                <a:lnTo>
                  <a:pt x="6141694" y="1684629"/>
                </a:lnTo>
                <a:lnTo>
                  <a:pt x="6190081" y="1688223"/>
                </a:lnTo>
                <a:lnTo>
                  <a:pt x="6237719" y="1687233"/>
                </a:lnTo>
                <a:lnTo>
                  <a:pt x="6284366" y="1681835"/>
                </a:lnTo>
                <a:lnTo>
                  <a:pt x="6329794" y="1672221"/>
                </a:lnTo>
                <a:lnTo>
                  <a:pt x="6373774" y="1658556"/>
                </a:lnTo>
                <a:lnTo>
                  <a:pt x="6416040" y="1641030"/>
                </a:lnTo>
                <a:lnTo>
                  <a:pt x="6456400" y="1619846"/>
                </a:lnTo>
                <a:lnTo>
                  <a:pt x="6494589" y="1595158"/>
                </a:lnTo>
                <a:lnTo>
                  <a:pt x="6530378" y="1567167"/>
                </a:lnTo>
                <a:lnTo>
                  <a:pt x="6563538" y="1536065"/>
                </a:lnTo>
                <a:lnTo>
                  <a:pt x="6593840" y="1502003"/>
                </a:lnTo>
                <a:lnTo>
                  <a:pt x="6621031" y="1465199"/>
                </a:lnTo>
                <a:lnTo>
                  <a:pt x="6644894" y="1425829"/>
                </a:lnTo>
                <a:lnTo>
                  <a:pt x="6665188" y="1384058"/>
                </a:lnTo>
                <a:lnTo>
                  <a:pt x="6681673" y="1340091"/>
                </a:lnTo>
                <a:lnTo>
                  <a:pt x="6694132" y="1294104"/>
                </a:lnTo>
                <a:lnTo>
                  <a:pt x="6702298" y="1246276"/>
                </a:lnTo>
                <a:lnTo>
                  <a:pt x="6705892" y="1198041"/>
                </a:lnTo>
                <a:close/>
              </a:path>
            </a:pathLst>
          </a:custGeom>
          <a:solidFill>
            <a:srgbClr val="FFFFFF"/>
          </a:solidFill>
        </p:spPr>
        <p:txBody>
          <a:bodyPr wrap="square" lIns="0" tIns="0" rIns="0" bIns="0" rtlCol="0"/>
          <a:lstStyle/>
          <a:p>
            <a:endParaRPr/>
          </a:p>
        </p:txBody>
      </p:sp>
      <p:sp>
        <p:nvSpPr>
          <p:cNvPr id="4" name="object 4"/>
          <p:cNvSpPr/>
          <p:nvPr/>
        </p:nvSpPr>
        <p:spPr>
          <a:xfrm>
            <a:off x="2631581" y="1925675"/>
            <a:ext cx="264795" cy="287655"/>
          </a:xfrm>
          <a:custGeom>
            <a:avLst/>
            <a:gdLst/>
            <a:ahLst/>
            <a:cxnLst/>
            <a:rect l="l" t="t" r="r" b="b"/>
            <a:pathLst>
              <a:path w="264794" h="287655">
                <a:moveTo>
                  <a:pt x="129271" y="0"/>
                </a:moveTo>
                <a:lnTo>
                  <a:pt x="70265" y="14877"/>
                </a:lnTo>
                <a:lnTo>
                  <a:pt x="23341" y="55563"/>
                </a:lnTo>
                <a:lnTo>
                  <a:pt x="0" y="120512"/>
                </a:lnTo>
                <a:lnTo>
                  <a:pt x="765" y="161602"/>
                </a:lnTo>
                <a:lnTo>
                  <a:pt x="10401" y="201416"/>
                </a:lnTo>
                <a:lnTo>
                  <a:pt x="49345" y="257833"/>
                </a:lnTo>
                <a:lnTo>
                  <a:pt x="104935" y="284581"/>
                </a:lnTo>
                <a:lnTo>
                  <a:pt x="135379" y="287310"/>
                </a:lnTo>
                <a:lnTo>
                  <a:pt x="165673" y="283200"/>
                </a:lnTo>
                <a:lnTo>
                  <a:pt x="220062" y="255229"/>
                </a:lnTo>
                <a:lnTo>
                  <a:pt x="256602" y="202207"/>
                </a:lnTo>
                <a:lnTo>
                  <a:pt x="264585" y="166783"/>
                </a:lnTo>
                <a:lnTo>
                  <a:pt x="263795" y="125673"/>
                </a:lnTo>
                <a:lnTo>
                  <a:pt x="254186" y="85860"/>
                </a:lnTo>
                <a:lnTo>
                  <a:pt x="215282" y="29455"/>
                </a:lnTo>
                <a:lnTo>
                  <a:pt x="159712" y="2722"/>
                </a:lnTo>
                <a:lnTo>
                  <a:pt x="129271" y="0"/>
                </a:lnTo>
                <a:close/>
              </a:path>
            </a:pathLst>
          </a:custGeom>
          <a:solidFill>
            <a:srgbClr val="FFFFFF"/>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222885" marR="5080" indent="316230">
              <a:lnSpc>
                <a:spcPct val="100000"/>
              </a:lnSpc>
              <a:spcBef>
                <a:spcPts val="100"/>
              </a:spcBef>
            </a:pPr>
            <a:r>
              <a:rPr spc="-15"/>
              <a:t>Where </a:t>
            </a:r>
            <a:r>
              <a:t>do you do  an</a:t>
            </a:r>
            <a:r>
              <a:rPr spc="-100"/>
              <a:t> </a:t>
            </a:r>
            <a:r>
              <a:rPr spc="-5"/>
              <a:t>Apprenticeship?</a:t>
            </a:r>
          </a:p>
        </p:txBody>
      </p:sp>
      <p:sp>
        <p:nvSpPr>
          <p:cNvPr id="8" name="object 6">
            <a:extLst>
              <a:ext uri="{FF2B5EF4-FFF2-40B4-BE49-F238E27FC236}">
                <a16:creationId xmlns:a16="http://schemas.microsoft.com/office/drawing/2014/main" id="{9E123554-0766-4B77-A73B-6FC593C67C49}"/>
              </a:ext>
            </a:extLst>
          </p:cNvPr>
          <p:cNvSpPr/>
          <p:nvPr/>
        </p:nvSpPr>
        <p:spPr>
          <a:xfrm>
            <a:off x="-36654" y="-38141"/>
            <a:ext cx="13075322" cy="1259530"/>
          </a:xfrm>
          <a:prstGeom prst="rect">
            <a:avLst/>
          </a:prstGeom>
          <a:solidFill>
            <a:srgbClr val="005F72"/>
          </a:solidFill>
        </p:spPr>
        <p:txBody>
          <a:bodyPr wrap="square" lIns="0" tIns="0" rIns="0" bIns="0" rtlCol="0"/>
          <a:lstStyle/>
          <a:p>
            <a:endParaRPr/>
          </a:p>
        </p:txBody>
      </p:sp>
      <p:pic>
        <p:nvPicPr>
          <p:cNvPr id="10" name="Graphic 9">
            <a:extLst>
              <a:ext uri="{FF2B5EF4-FFF2-40B4-BE49-F238E27FC236}">
                <a16:creationId xmlns:a16="http://schemas.microsoft.com/office/drawing/2014/main" id="{14FA2B14-120C-4ED1-A9A3-A6824B2C04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6864" y="101604"/>
            <a:ext cx="2688373" cy="1043546"/>
          </a:xfrm>
          <a:prstGeom prst="rect">
            <a:avLst/>
          </a:prstGeom>
        </p:spPr>
      </p:pic>
      <p:sp>
        <p:nvSpPr>
          <p:cNvPr id="12" name="Rectangle 11">
            <a:extLst>
              <a:ext uri="{FF2B5EF4-FFF2-40B4-BE49-F238E27FC236}">
                <a16:creationId xmlns:a16="http://schemas.microsoft.com/office/drawing/2014/main" id="{53C55E2C-CCF1-7D46-BCF2-AC8B265EBB40}"/>
              </a:ext>
            </a:extLst>
          </p:cNvPr>
          <p:cNvSpPr/>
          <p:nvPr/>
        </p:nvSpPr>
        <p:spPr>
          <a:xfrm>
            <a:off x="336864" y="4070195"/>
            <a:ext cx="12389120" cy="5229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bject 6">
            <a:extLst>
              <a:ext uri="{FF2B5EF4-FFF2-40B4-BE49-F238E27FC236}">
                <a16:creationId xmlns:a16="http://schemas.microsoft.com/office/drawing/2014/main" id="{53A8A55F-8E06-1C45-A251-9BE133B0919E}"/>
              </a:ext>
            </a:extLst>
          </p:cNvPr>
          <p:cNvSpPr txBox="1">
            <a:spLocks/>
          </p:cNvSpPr>
          <p:nvPr/>
        </p:nvSpPr>
        <p:spPr>
          <a:xfrm>
            <a:off x="1029753" y="4572000"/>
            <a:ext cx="10942508" cy="4437112"/>
          </a:xfrm>
          <a:prstGeom prst="rect">
            <a:avLst/>
          </a:prstGeom>
        </p:spPr>
        <p:txBody>
          <a:bodyPr vert="horz" wrap="square" lIns="0" tIns="12700" rIns="0" bIns="0" rtlCol="0">
            <a:spAutoFit/>
          </a:bodyPr>
          <a:lstStyle>
            <a:lvl1pPr marL="0">
              <a:defRPr sz="9000" b="1" i="0">
                <a:solidFill>
                  <a:schemeClr val="bg1"/>
                </a:solidFill>
                <a:latin typeface="FS Lola"/>
                <a:ea typeface="+mn-ea"/>
                <a:cs typeface="FS Lol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890269">
              <a:spcBef>
                <a:spcPts val="100"/>
              </a:spcBef>
              <a:tabLst>
                <a:tab pos="3295650" algn="l"/>
                <a:tab pos="4580255" algn="l"/>
              </a:tabLst>
            </a:pPr>
            <a:r>
              <a:rPr lang="en-GB" kern="0" spc="-25">
                <a:solidFill>
                  <a:srgbClr val="005F72"/>
                </a:solidFill>
              </a:rPr>
              <a:t>With an Employer</a:t>
            </a:r>
            <a:endParaRPr lang="en-GB" kern="0">
              <a:solidFill>
                <a:srgbClr val="005F72"/>
              </a:solidFill>
            </a:endParaRPr>
          </a:p>
          <a:p>
            <a:pPr marL="13335" marR="5080" indent="417830" algn="ctr">
              <a:spcBef>
                <a:spcPts val="4484"/>
              </a:spcBef>
              <a:tabLst>
                <a:tab pos="591820" algn="l"/>
                <a:tab pos="2755900" algn="l"/>
                <a:tab pos="4056379" algn="l"/>
                <a:tab pos="5521960" algn="l"/>
                <a:tab pos="5959475" algn="l"/>
                <a:tab pos="6520180" algn="l"/>
                <a:tab pos="6913880" algn="l"/>
              </a:tabLst>
            </a:pPr>
            <a:r>
              <a:rPr lang="en-GB" sz="4000" kern="0">
                <a:solidFill>
                  <a:srgbClr val="005F72"/>
                </a:solidFill>
                <a:latin typeface="Proxima Nova Rg"/>
                <a:cs typeface="Proxima Nova Rg"/>
              </a:rPr>
              <a:t>Alongside this you will have Apprenticeship training which may include working with a College or University</a:t>
            </a:r>
            <a:r>
              <a:rPr lang="en-GB" sz="4000" kern="0" spc="-30">
                <a:solidFill>
                  <a:srgbClr val="005F72"/>
                </a:solidFill>
                <a:latin typeface="Proxima Nova Rg"/>
                <a:cs typeface="Proxima Nova Rg"/>
              </a:rPr>
              <a:t>.</a:t>
            </a:r>
          </a:p>
          <a:p>
            <a:pPr marL="267335">
              <a:tabLst>
                <a:tab pos="2171700" algn="l"/>
                <a:tab pos="4465955" algn="l"/>
                <a:tab pos="6085840" algn="l"/>
                <a:tab pos="6963409" algn="l"/>
              </a:tabLst>
            </a:pPr>
            <a:endParaRPr lang="en-GB" sz="4000" kern="0">
              <a:solidFill>
                <a:srgbClr val="005F72"/>
              </a:solidFill>
              <a:latin typeface="Proxima Nova Rg"/>
              <a:cs typeface="Proxima Nova Rg"/>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ctangle 117">
            <a:extLst>
              <a:ext uri="{FF2B5EF4-FFF2-40B4-BE49-F238E27FC236}">
                <a16:creationId xmlns:a16="http://schemas.microsoft.com/office/drawing/2014/main" id="{232C74DE-8BC3-4B71-9805-D8122B7CB541}"/>
              </a:ext>
            </a:extLst>
          </p:cNvPr>
          <p:cNvSpPr/>
          <p:nvPr/>
        </p:nvSpPr>
        <p:spPr>
          <a:xfrm>
            <a:off x="1028700" y="7593111"/>
            <a:ext cx="10858500" cy="920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439471A-8033-423A-8CE5-71F692D33324}"/>
              </a:ext>
            </a:extLst>
          </p:cNvPr>
          <p:cNvSpPr/>
          <p:nvPr/>
        </p:nvSpPr>
        <p:spPr>
          <a:xfrm>
            <a:off x="2158550" y="3956653"/>
            <a:ext cx="8383709" cy="882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p:nvPr/>
        </p:nvSpPr>
        <p:spPr>
          <a:xfrm>
            <a:off x="3581036" y="7204275"/>
            <a:ext cx="1009650" cy="127000"/>
          </a:xfrm>
          <a:custGeom>
            <a:avLst/>
            <a:gdLst/>
            <a:ahLst/>
            <a:cxnLst/>
            <a:rect l="l" t="t" r="r" b="b"/>
            <a:pathLst>
              <a:path w="1009650" h="127000">
                <a:moveTo>
                  <a:pt x="504761" y="0"/>
                </a:moveTo>
                <a:lnTo>
                  <a:pt x="430173" y="688"/>
                </a:lnTo>
                <a:lnTo>
                  <a:pt x="358982" y="2687"/>
                </a:lnTo>
                <a:lnTo>
                  <a:pt x="291969" y="5900"/>
                </a:lnTo>
                <a:lnTo>
                  <a:pt x="229916" y="10228"/>
                </a:lnTo>
                <a:lnTo>
                  <a:pt x="173603" y="15573"/>
                </a:lnTo>
                <a:lnTo>
                  <a:pt x="123811" y="21836"/>
                </a:lnTo>
                <a:lnTo>
                  <a:pt x="81321" y="28920"/>
                </a:lnTo>
                <a:lnTo>
                  <a:pt x="21371" y="45157"/>
                </a:lnTo>
                <a:lnTo>
                  <a:pt x="0" y="63500"/>
                </a:lnTo>
                <a:lnTo>
                  <a:pt x="5473" y="72882"/>
                </a:lnTo>
                <a:lnTo>
                  <a:pt x="46914" y="90267"/>
                </a:lnTo>
                <a:lnTo>
                  <a:pt x="123811" y="105158"/>
                </a:lnTo>
                <a:lnTo>
                  <a:pt x="173603" y="111422"/>
                </a:lnTo>
                <a:lnTo>
                  <a:pt x="229916" y="116768"/>
                </a:lnTo>
                <a:lnTo>
                  <a:pt x="291969" y="121097"/>
                </a:lnTo>
                <a:lnTo>
                  <a:pt x="358982" y="124311"/>
                </a:lnTo>
                <a:lnTo>
                  <a:pt x="430173" y="126311"/>
                </a:lnTo>
                <a:lnTo>
                  <a:pt x="504761" y="127000"/>
                </a:lnTo>
                <a:lnTo>
                  <a:pt x="579355" y="126311"/>
                </a:lnTo>
                <a:lnTo>
                  <a:pt x="650551" y="124311"/>
                </a:lnTo>
                <a:lnTo>
                  <a:pt x="717566" y="121097"/>
                </a:lnTo>
                <a:lnTo>
                  <a:pt x="779621" y="116768"/>
                </a:lnTo>
                <a:lnTo>
                  <a:pt x="835935" y="111422"/>
                </a:lnTo>
                <a:lnTo>
                  <a:pt x="885726" y="105158"/>
                </a:lnTo>
                <a:lnTo>
                  <a:pt x="928216" y="98074"/>
                </a:lnTo>
                <a:lnTo>
                  <a:pt x="988164" y="81837"/>
                </a:lnTo>
                <a:lnTo>
                  <a:pt x="1009535" y="63500"/>
                </a:lnTo>
                <a:lnTo>
                  <a:pt x="1004062" y="54114"/>
                </a:lnTo>
                <a:lnTo>
                  <a:pt x="962622" y="36726"/>
                </a:lnTo>
                <a:lnTo>
                  <a:pt x="885726" y="21836"/>
                </a:lnTo>
                <a:lnTo>
                  <a:pt x="835935" y="15573"/>
                </a:lnTo>
                <a:lnTo>
                  <a:pt x="779621" y="10228"/>
                </a:lnTo>
                <a:lnTo>
                  <a:pt x="717566" y="5900"/>
                </a:lnTo>
                <a:lnTo>
                  <a:pt x="650551" y="2687"/>
                </a:lnTo>
                <a:lnTo>
                  <a:pt x="579355" y="688"/>
                </a:lnTo>
                <a:lnTo>
                  <a:pt x="504761" y="0"/>
                </a:lnTo>
                <a:close/>
              </a:path>
            </a:pathLst>
          </a:custGeom>
          <a:solidFill>
            <a:srgbClr val="5F7638"/>
          </a:solidFill>
        </p:spPr>
        <p:txBody>
          <a:bodyPr wrap="square" lIns="0" tIns="0" rIns="0" bIns="0" rtlCol="0"/>
          <a:lstStyle/>
          <a:p>
            <a:endParaRPr/>
          </a:p>
        </p:txBody>
      </p:sp>
      <p:sp>
        <p:nvSpPr>
          <p:cNvPr id="3" name="object 3"/>
          <p:cNvSpPr/>
          <p:nvPr/>
        </p:nvSpPr>
        <p:spPr>
          <a:xfrm>
            <a:off x="6468302" y="7204275"/>
            <a:ext cx="1009650" cy="127000"/>
          </a:xfrm>
          <a:custGeom>
            <a:avLst/>
            <a:gdLst/>
            <a:ahLst/>
            <a:cxnLst/>
            <a:rect l="l" t="t" r="r" b="b"/>
            <a:pathLst>
              <a:path w="1009650" h="127000">
                <a:moveTo>
                  <a:pt x="504761" y="0"/>
                </a:moveTo>
                <a:lnTo>
                  <a:pt x="430173" y="688"/>
                </a:lnTo>
                <a:lnTo>
                  <a:pt x="358982" y="2687"/>
                </a:lnTo>
                <a:lnTo>
                  <a:pt x="291969" y="5900"/>
                </a:lnTo>
                <a:lnTo>
                  <a:pt x="229916" y="10228"/>
                </a:lnTo>
                <a:lnTo>
                  <a:pt x="173603" y="15573"/>
                </a:lnTo>
                <a:lnTo>
                  <a:pt x="123811" y="21836"/>
                </a:lnTo>
                <a:lnTo>
                  <a:pt x="81321" y="28920"/>
                </a:lnTo>
                <a:lnTo>
                  <a:pt x="21371" y="45157"/>
                </a:lnTo>
                <a:lnTo>
                  <a:pt x="0" y="63500"/>
                </a:lnTo>
                <a:lnTo>
                  <a:pt x="5473" y="72882"/>
                </a:lnTo>
                <a:lnTo>
                  <a:pt x="46914" y="90267"/>
                </a:lnTo>
                <a:lnTo>
                  <a:pt x="123811" y="105158"/>
                </a:lnTo>
                <a:lnTo>
                  <a:pt x="173603" y="111422"/>
                </a:lnTo>
                <a:lnTo>
                  <a:pt x="229916" y="116768"/>
                </a:lnTo>
                <a:lnTo>
                  <a:pt x="291969" y="121097"/>
                </a:lnTo>
                <a:lnTo>
                  <a:pt x="358982" y="124311"/>
                </a:lnTo>
                <a:lnTo>
                  <a:pt x="430173" y="126311"/>
                </a:lnTo>
                <a:lnTo>
                  <a:pt x="504761" y="127000"/>
                </a:lnTo>
                <a:lnTo>
                  <a:pt x="579353" y="126311"/>
                </a:lnTo>
                <a:lnTo>
                  <a:pt x="650546" y="124311"/>
                </a:lnTo>
                <a:lnTo>
                  <a:pt x="717560" y="121097"/>
                </a:lnTo>
                <a:lnTo>
                  <a:pt x="779615" y="116768"/>
                </a:lnTo>
                <a:lnTo>
                  <a:pt x="835929" y="111422"/>
                </a:lnTo>
                <a:lnTo>
                  <a:pt x="885722" y="105158"/>
                </a:lnTo>
                <a:lnTo>
                  <a:pt x="928213" y="98074"/>
                </a:lnTo>
                <a:lnTo>
                  <a:pt x="988163" y="81837"/>
                </a:lnTo>
                <a:lnTo>
                  <a:pt x="1009535" y="63500"/>
                </a:lnTo>
                <a:lnTo>
                  <a:pt x="1004062" y="54114"/>
                </a:lnTo>
                <a:lnTo>
                  <a:pt x="962620" y="36726"/>
                </a:lnTo>
                <a:lnTo>
                  <a:pt x="885722" y="21836"/>
                </a:lnTo>
                <a:lnTo>
                  <a:pt x="835929" y="15573"/>
                </a:lnTo>
                <a:lnTo>
                  <a:pt x="779615" y="10228"/>
                </a:lnTo>
                <a:lnTo>
                  <a:pt x="717560" y="5900"/>
                </a:lnTo>
                <a:lnTo>
                  <a:pt x="650546" y="2687"/>
                </a:lnTo>
                <a:lnTo>
                  <a:pt x="579353" y="688"/>
                </a:lnTo>
                <a:lnTo>
                  <a:pt x="504761" y="0"/>
                </a:lnTo>
                <a:close/>
              </a:path>
            </a:pathLst>
          </a:custGeom>
          <a:solidFill>
            <a:srgbClr val="5F7638"/>
          </a:solidFill>
        </p:spPr>
        <p:txBody>
          <a:bodyPr wrap="square" lIns="0" tIns="0" rIns="0" bIns="0" rtlCol="0"/>
          <a:lstStyle/>
          <a:p>
            <a:endParaRPr/>
          </a:p>
        </p:txBody>
      </p:sp>
      <p:sp>
        <p:nvSpPr>
          <p:cNvPr id="4" name="object 4"/>
          <p:cNvSpPr/>
          <p:nvPr/>
        </p:nvSpPr>
        <p:spPr>
          <a:xfrm>
            <a:off x="7856273" y="7204275"/>
            <a:ext cx="1009650" cy="127000"/>
          </a:xfrm>
          <a:custGeom>
            <a:avLst/>
            <a:gdLst/>
            <a:ahLst/>
            <a:cxnLst/>
            <a:rect l="l" t="t" r="r" b="b"/>
            <a:pathLst>
              <a:path w="1009650" h="127000">
                <a:moveTo>
                  <a:pt x="504761" y="0"/>
                </a:moveTo>
                <a:lnTo>
                  <a:pt x="430173" y="688"/>
                </a:lnTo>
                <a:lnTo>
                  <a:pt x="358982" y="2687"/>
                </a:lnTo>
                <a:lnTo>
                  <a:pt x="291969" y="5900"/>
                </a:lnTo>
                <a:lnTo>
                  <a:pt x="229916" y="10228"/>
                </a:lnTo>
                <a:lnTo>
                  <a:pt x="173603" y="15573"/>
                </a:lnTo>
                <a:lnTo>
                  <a:pt x="123811" y="21836"/>
                </a:lnTo>
                <a:lnTo>
                  <a:pt x="81321" y="28920"/>
                </a:lnTo>
                <a:lnTo>
                  <a:pt x="21371" y="45157"/>
                </a:lnTo>
                <a:lnTo>
                  <a:pt x="0" y="63500"/>
                </a:lnTo>
                <a:lnTo>
                  <a:pt x="5473" y="72882"/>
                </a:lnTo>
                <a:lnTo>
                  <a:pt x="46914" y="90267"/>
                </a:lnTo>
                <a:lnTo>
                  <a:pt x="123811" y="105158"/>
                </a:lnTo>
                <a:lnTo>
                  <a:pt x="173603" y="111422"/>
                </a:lnTo>
                <a:lnTo>
                  <a:pt x="229916" y="116768"/>
                </a:lnTo>
                <a:lnTo>
                  <a:pt x="291969" y="121097"/>
                </a:lnTo>
                <a:lnTo>
                  <a:pt x="358982" y="124311"/>
                </a:lnTo>
                <a:lnTo>
                  <a:pt x="430173" y="126311"/>
                </a:lnTo>
                <a:lnTo>
                  <a:pt x="504761" y="127000"/>
                </a:lnTo>
                <a:lnTo>
                  <a:pt x="579353" y="126311"/>
                </a:lnTo>
                <a:lnTo>
                  <a:pt x="650546" y="124311"/>
                </a:lnTo>
                <a:lnTo>
                  <a:pt x="717560" y="121097"/>
                </a:lnTo>
                <a:lnTo>
                  <a:pt x="779615" y="116768"/>
                </a:lnTo>
                <a:lnTo>
                  <a:pt x="835929" y="111422"/>
                </a:lnTo>
                <a:lnTo>
                  <a:pt x="885722" y="105158"/>
                </a:lnTo>
                <a:lnTo>
                  <a:pt x="928213" y="98074"/>
                </a:lnTo>
                <a:lnTo>
                  <a:pt x="988163" y="81837"/>
                </a:lnTo>
                <a:lnTo>
                  <a:pt x="1009535" y="63500"/>
                </a:lnTo>
                <a:lnTo>
                  <a:pt x="1004062" y="54114"/>
                </a:lnTo>
                <a:lnTo>
                  <a:pt x="962620" y="36726"/>
                </a:lnTo>
                <a:lnTo>
                  <a:pt x="885722" y="21836"/>
                </a:lnTo>
                <a:lnTo>
                  <a:pt x="835929" y="15573"/>
                </a:lnTo>
                <a:lnTo>
                  <a:pt x="779615" y="10228"/>
                </a:lnTo>
                <a:lnTo>
                  <a:pt x="717560" y="5900"/>
                </a:lnTo>
                <a:lnTo>
                  <a:pt x="650546" y="2687"/>
                </a:lnTo>
                <a:lnTo>
                  <a:pt x="579353" y="688"/>
                </a:lnTo>
                <a:lnTo>
                  <a:pt x="504761" y="0"/>
                </a:lnTo>
                <a:close/>
              </a:path>
            </a:pathLst>
          </a:custGeom>
          <a:solidFill>
            <a:srgbClr val="5F7638"/>
          </a:solidFill>
        </p:spPr>
        <p:txBody>
          <a:bodyPr wrap="square" lIns="0" tIns="0" rIns="0" bIns="0" rtlCol="0"/>
          <a:lstStyle/>
          <a:p>
            <a:endParaRPr/>
          </a:p>
        </p:txBody>
      </p:sp>
      <p:sp>
        <p:nvSpPr>
          <p:cNvPr id="6" name="object 6"/>
          <p:cNvSpPr/>
          <p:nvPr/>
        </p:nvSpPr>
        <p:spPr>
          <a:xfrm>
            <a:off x="9219211" y="7222515"/>
            <a:ext cx="1029335" cy="129539"/>
          </a:xfrm>
          <a:custGeom>
            <a:avLst/>
            <a:gdLst/>
            <a:ahLst/>
            <a:cxnLst/>
            <a:rect l="l" t="t" r="r" b="b"/>
            <a:pathLst>
              <a:path w="1029334" h="129540">
                <a:moveTo>
                  <a:pt x="514654" y="0"/>
                </a:moveTo>
                <a:lnTo>
                  <a:pt x="438602" y="702"/>
                </a:lnTo>
                <a:lnTo>
                  <a:pt x="366014" y="2741"/>
                </a:lnTo>
                <a:lnTo>
                  <a:pt x="297688" y="6018"/>
                </a:lnTo>
                <a:lnTo>
                  <a:pt x="234418" y="10432"/>
                </a:lnTo>
                <a:lnTo>
                  <a:pt x="177002" y="15883"/>
                </a:lnTo>
                <a:lnTo>
                  <a:pt x="126235" y="22270"/>
                </a:lnTo>
                <a:lnTo>
                  <a:pt x="82913" y="29493"/>
                </a:lnTo>
                <a:lnTo>
                  <a:pt x="21789" y="46048"/>
                </a:lnTo>
                <a:lnTo>
                  <a:pt x="0" y="64744"/>
                </a:lnTo>
                <a:lnTo>
                  <a:pt x="5580" y="74310"/>
                </a:lnTo>
                <a:lnTo>
                  <a:pt x="47832" y="92036"/>
                </a:lnTo>
                <a:lnTo>
                  <a:pt x="126235" y="107218"/>
                </a:lnTo>
                <a:lnTo>
                  <a:pt x="177002" y="113606"/>
                </a:lnTo>
                <a:lnTo>
                  <a:pt x="234418" y="119056"/>
                </a:lnTo>
                <a:lnTo>
                  <a:pt x="297688" y="123470"/>
                </a:lnTo>
                <a:lnTo>
                  <a:pt x="366014" y="126747"/>
                </a:lnTo>
                <a:lnTo>
                  <a:pt x="438602" y="128787"/>
                </a:lnTo>
                <a:lnTo>
                  <a:pt x="514654" y="129489"/>
                </a:lnTo>
                <a:lnTo>
                  <a:pt x="590704" y="128787"/>
                </a:lnTo>
                <a:lnTo>
                  <a:pt x="663289" y="126747"/>
                </a:lnTo>
                <a:lnTo>
                  <a:pt x="731613" y="123470"/>
                </a:lnTo>
                <a:lnTo>
                  <a:pt x="794881" y="119056"/>
                </a:lnTo>
                <a:lnTo>
                  <a:pt x="852296" y="113606"/>
                </a:lnTo>
                <a:lnTo>
                  <a:pt x="903062" y="107218"/>
                </a:lnTo>
                <a:lnTo>
                  <a:pt x="946384" y="99995"/>
                </a:lnTo>
                <a:lnTo>
                  <a:pt x="1007507" y="83441"/>
                </a:lnTo>
                <a:lnTo>
                  <a:pt x="1029296" y="64744"/>
                </a:lnTo>
                <a:lnTo>
                  <a:pt x="1023716" y="55178"/>
                </a:lnTo>
                <a:lnTo>
                  <a:pt x="981464" y="37452"/>
                </a:lnTo>
                <a:lnTo>
                  <a:pt x="903062" y="22270"/>
                </a:lnTo>
                <a:lnTo>
                  <a:pt x="852296" y="15883"/>
                </a:lnTo>
                <a:lnTo>
                  <a:pt x="794881" y="10432"/>
                </a:lnTo>
                <a:lnTo>
                  <a:pt x="731613" y="6018"/>
                </a:lnTo>
                <a:lnTo>
                  <a:pt x="663289" y="2741"/>
                </a:lnTo>
                <a:lnTo>
                  <a:pt x="590704" y="702"/>
                </a:lnTo>
                <a:lnTo>
                  <a:pt x="514654" y="0"/>
                </a:lnTo>
                <a:close/>
              </a:path>
            </a:pathLst>
          </a:custGeom>
          <a:solidFill>
            <a:srgbClr val="5F7638"/>
          </a:solidFill>
        </p:spPr>
        <p:txBody>
          <a:bodyPr wrap="square" lIns="0" tIns="0" rIns="0" bIns="0" rtlCol="0"/>
          <a:lstStyle/>
          <a:p>
            <a:endParaRPr/>
          </a:p>
        </p:txBody>
      </p:sp>
      <p:grpSp>
        <p:nvGrpSpPr>
          <p:cNvPr id="7" name="object 7"/>
          <p:cNvGrpSpPr/>
          <p:nvPr/>
        </p:nvGrpSpPr>
        <p:grpSpPr>
          <a:xfrm>
            <a:off x="9129748" y="4931845"/>
            <a:ext cx="1190625" cy="2333625"/>
            <a:chOff x="9129748" y="4931845"/>
            <a:chExt cx="1190625" cy="2333625"/>
          </a:xfrm>
        </p:grpSpPr>
        <p:sp>
          <p:nvSpPr>
            <p:cNvPr id="8" name="object 8"/>
            <p:cNvSpPr/>
            <p:nvPr/>
          </p:nvSpPr>
          <p:spPr>
            <a:xfrm>
              <a:off x="9317088" y="5972670"/>
              <a:ext cx="817244" cy="640715"/>
            </a:xfrm>
            <a:custGeom>
              <a:avLst/>
              <a:gdLst/>
              <a:ahLst/>
              <a:cxnLst/>
              <a:rect l="l" t="t" r="r" b="b"/>
              <a:pathLst>
                <a:path w="817245" h="640715">
                  <a:moveTo>
                    <a:pt x="816686" y="0"/>
                  </a:moveTo>
                  <a:lnTo>
                    <a:pt x="0" y="0"/>
                  </a:lnTo>
                  <a:lnTo>
                    <a:pt x="0" y="640308"/>
                  </a:lnTo>
                  <a:lnTo>
                    <a:pt x="816686" y="640308"/>
                  </a:lnTo>
                  <a:lnTo>
                    <a:pt x="816686" y="0"/>
                  </a:lnTo>
                  <a:close/>
                </a:path>
              </a:pathLst>
            </a:custGeom>
            <a:solidFill>
              <a:srgbClr val="FFFFFF"/>
            </a:solidFill>
          </p:spPr>
          <p:txBody>
            <a:bodyPr wrap="square" lIns="0" tIns="0" rIns="0" bIns="0" rtlCol="0"/>
            <a:lstStyle/>
            <a:p>
              <a:endParaRPr/>
            </a:p>
          </p:txBody>
        </p:sp>
        <p:sp>
          <p:nvSpPr>
            <p:cNvPr id="9" name="object 9"/>
            <p:cNvSpPr/>
            <p:nvPr/>
          </p:nvSpPr>
          <p:spPr>
            <a:xfrm>
              <a:off x="9413278" y="6597230"/>
              <a:ext cx="624840" cy="668020"/>
            </a:xfrm>
            <a:custGeom>
              <a:avLst/>
              <a:gdLst/>
              <a:ahLst/>
              <a:cxnLst/>
              <a:rect l="l" t="t" r="r" b="b"/>
              <a:pathLst>
                <a:path w="624840" h="668020">
                  <a:moveTo>
                    <a:pt x="172974" y="625284"/>
                  </a:moveTo>
                  <a:lnTo>
                    <a:pt x="172961" y="0"/>
                  </a:lnTo>
                  <a:lnTo>
                    <a:pt x="25514" y="0"/>
                  </a:lnTo>
                  <a:lnTo>
                    <a:pt x="107772" y="625284"/>
                  </a:lnTo>
                  <a:lnTo>
                    <a:pt x="0" y="625284"/>
                  </a:lnTo>
                  <a:lnTo>
                    <a:pt x="0" y="667816"/>
                  </a:lnTo>
                  <a:lnTo>
                    <a:pt x="172974" y="667816"/>
                  </a:lnTo>
                  <a:lnTo>
                    <a:pt x="172974" y="625284"/>
                  </a:lnTo>
                  <a:close/>
                </a:path>
                <a:path w="624840" h="668020">
                  <a:moveTo>
                    <a:pt x="624293" y="625284"/>
                  </a:moveTo>
                  <a:lnTo>
                    <a:pt x="513651" y="625284"/>
                  </a:lnTo>
                  <a:lnTo>
                    <a:pt x="595934" y="0"/>
                  </a:lnTo>
                  <a:lnTo>
                    <a:pt x="448475" y="0"/>
                  </a:lnTo>
                  <a:lnTo>
                    <a:pt x="448475" y="646557"/>
                  </a:lnTo>
                  <a:lnTo>
                    <a:pt x="451319" y="646557"/>
                  </a:lnTo>
                  <a:lnTo>
                    <a:pt x="451319" y="667816"/>
                  </a:lnTo>
                  <a:lnTo>
                    <a:pt x="624293" y="667816"/>
                  </a:lnTo>
                  <a:lnTo>
                    <a:pt x="624293" y="625284"/>
                  </a:lnTo>
                  <a:close/>
                </a:path>
              </a:pathLst>
            </a:custGeom>
            <a:solidFill>
              <a:srgbClr val="24211F"/>
            </a:solidFill>
          </p:spPr>
          <p:txBody>
            <a:bodyPr wrap="square" lIns="0" tIns="0" rIns="0" bIns="0" rtlCol="0"/>
            <a:lstStyle/>
            <a:p>
              <a:endParaRPr/>
            </a:p>
          </p:txBody>
        </p:sp>
        <p:sp>
          <p:nvSpPr>
            <p:cNvPr id="10" name="object 10"/>
            <p:cNvSpPr/>
            <p:nvPr/>
          </p:nvSpPr>
          <p:spPr>
            <a:xfrm>
              <a:off x="9336931" y="5334634"/>
              <a:ext cx="780415" cy="638175"/>
            </a:xfrm>
            <a:custGeom>
              <a:avLst/>
              <a:gdLst/>
              <a:ahLst/>
              <a:cxnLst/>
              <a:rect l="l" t="t" r="r" b="b"/>
              <a:pathLst>
                <a:path w="780415" h="638175">
                  <a:moveTo>
                    <a:pt x="779830" y="0"/>
                  </a:moveTo>
                  <a:lnTo>
                    <a:pt x="0" y="0"/>
                  </a:lnTo>
                  <a:lnTo>
                    <a:pt x="0" y="638035"/>
                  </a:lnTo>
                  <a:lnTo>
                    <a:pt x="779830" y="638035"/>
                  </a:lnTo>
                  <a:lnTo>
                    <a:pt x="779830" y="0"/>
                  </a:lnTo>
                  <a:close/>
                </a:path>
              </a:pathLst>
            </a:custGeom>
            <a:solidFill>
              <a:srgbClr val="A48161"/>
            </a:solidFill>
          </p:spPr>
          <p:txBody>
            <a:bodyPr wrap="square" lIns="0" tIns="0" rIns="0" bIns="0" rtlCol="0"/>
            <a:lstStyle/>
            <a:p>
              <a:endParaRPr/>
            </a:p>
          </p:txBody>
        </p:sp>
        <p:sp>
          <p:nvSpPr>
            <p:cNvPr id="11" name="object 11"/>
            <p:cNvSpPr/>
            <p:nvPr/>
          </p:nvSpPr>
          <p:spPr>
            <a:xfrm>
              <a:off x="9415361" y="5972670"/>
              <a:ext cx="617855" cy="233045"/>
            </a:xfrm>
            <a:custGeom>
              <a:avLst/>
              <a:gdLst/>
              <a:ahLst/>
              <a:cxnLst/>
              <a:rect l="l" t="t" r="r" b="b"/>
              <a:pathLst>
                <a:path w="617854" h="233045">
                  <a:moveTo>
                    <a:pt x="246265" y="0"/>
                  </a:moveTo>
                  <a:lnTo>
                    <a:pt x="0" y="0"/>
                  </a:lnTo>
                  <a:lnTo>
                    <a:pt x="235419" y="232638"/>
                  </a:lnTo>
                  <a:lnTo>
                    <a:pt x="246265" y="59550"/>
                  </a:lnTo>
                  <a:lnTo>
                    <a:pt x="246265" y="0"/>
                  </a:lnTo>
                  <a:close/>
                </a:path>
                <a:path w="617854" h="233045">
                  <a:moveTo>
                    <a:pt x="617537" y="12"/>
                  </a:moveTo>
                  <a:lnTo>
                    <a:pt x="373862" y="12"/>
                  </a:lnTo>
                  <a:lnTo>
                    <a:pt x="373862" y="59550"/>
                  </a:lnTo>
                  <a:lnTo>
                    <a:pt x="384670" y="232638"/>
                  </a:lnTo>
                  <a:lnTo>
                    <a:pt x="617537" y="12"/>
                  </a:lnTo>
                  <a:close/>
                </a:path>
              </a:pathLst>
            </a:custGeom>
            <a:solidFill>
              <a:srgbClr val="EDECED"/>
            </a:solidFill>
          </p:spPr>
          <p:txBody>
            <a:bodyPr wrap="square" lIns="0" tIns="0" rIns="0" bIns="0" rtlCol="0"/>
            <a:lstStyle/>
            <a:p>
              <a:endParaRPr/>
            </a:p>
          </p:txBody>
        </p:sp>
        <p:sp>
          <p:nvSpPr>
            <p:cNvPr id="12" name="object 12"/>
            <p:cNvSpPr/>
            <p:nvPr/>
          </p:nvSpPr>
          <p:spPr>
            <a:xfrm>
              <a:off x="9661635" y="5972679"/>
              <a:ext cx="127635" cy="59690"/>
            </a:xfrm>
            <a:custGeom>
              <a:avLst/>
              <a:gdLst/>
              <a:ahLst/>
              <a:cxnLst/>
              <a:rect l="l" t="t" r="r" b="b"/>
              <a:pathLst>
                <a:path w="127634" h="59689">
                  <a:moveTo>
                    <a:pt x="127596" y="0"/>
                  </a:moveTo>
                  <a:lnTo>
                    <a:pt x="0" y="0"/>
                  </a:lnTo>
                  <a:lnTo>
                    <a:pt x="0" y="59537"/>
                  </a:lnTo>
                  <a:lnTo>
                    <a:pt x="63792" y="59537"/>
                  </a:lnTo>
                  <a:lnTo>
                    <a:pt x="127596" y="59537"/>
                  </a:lnTo>
                  <a:lnTo>
                    <a:pt x="127596" y="0"/>
                  </a:lnTo>
                  <a:close/>
                </a:path>
              </a:pathLst>
            </a:custGeom>
            <a:solidFill>
              <a:srgbClr val="E94E0F"/>
            </a:solidFill>
          </p:spPr>
          <p:txBody>
            <a:bodyPr wrap="square" lIns="0" tIns="0" rIns="0" bIns="0" rtlCol="0"/>
            <a:lstStyle/>
            <a:p>
              <a:endParaRPr/>
            </a:p>
          </p:txBody>
        </p:sp>
        <p:sp>
          <p:nvSpPr>
            <p:cNvPr id="13" name="object 13"/>
            <p:cNvSpPr/>
            <p:nvPr/>
          </p:nvSpPr>
          <p:spPr>
            <a:xfrm>
              <a:off x="9637612" y="6032214"/>
              <a:ext cx="176530" cy="513715"/>
            </a:xfrm>
            <a:custGeom>
              <a:avLst/>
              <a:gdLst/>
              <a:ahLst/>
              <a:cxnLst/>
              <a:rect l="l" t="t" r="r" b="b"/>
              <a:pathLst>
                <a:path w="176529" h="513715">
                  <a:moveTo>
                    <a:pt x="151612" y="0"/>
                  </a:moveTo>
                  <a:lnTo>
                    <a:pt x="24015" y="0"/>
                  </a:lnTo>
                  <a:lnTo>
                    <a:pt x="0" y="423824"/>
                  </a:lnTo>
                  <a:lnTo>
                    <a:pt x="89230" y="513397"/>
                  </a:lnTo>
                  <a:lnTo>
                    <a:pt x="176022" y="422401"/>
                  </a:lnTo>
                  <a:lnTo>
                    <a:pt x="151612" y="0"/>
                  </a:lnTo>
                  <a:close/>
                </a:path>
              </a:pathLst>
            </a:custGeom>
            <a:solidFill>
              <a:srgbClr val="F59A00"/>
            </a:solidFill>
          </p:spPr>
          <p:txBody>
            <a:bodyPr wrap="square" lIns="0" tIns="0" rIns="0" bIns="0" rtlCol="0"/>
            <a:lstStyle/>
            <a:p>
              <a:endParaRPr/>
            </a:p>
          </p:txBody>
        </p:sp>
        <p:sp>
          <p:nvSpPr>
            <p:cNvPr id="14" name="object 14"/>
            <p:cNvSpPr/>
            <p:nvPr/>
          </p:nvSpPr>
          <p:spPr>
            <a:xfrm>
              <a:off x="9438818" y="5972670"/>
              <a:ext cx="573405" cy="129539"/>
            </a:xfrm>
            <a:custGeom>
              <a:avLst/>
              <a:gdLst/>
              <a:ahLst/>
              <a:cxnLst/>
              <a:rect l="l" t="t" r="r" b="b"/>
              <a:pathLst>
                <a:path w="573404" h="129539">
                  <a:moveTo>
                    <a:pt x="286600" y="0"/>
                  </a:moveTo>
                  <a:lnTo>
                    <a:pt x="0" y="0"/>
                  </a:lnTo>
                  <a:lnTo>
                    <a:pt x="111963" y="129425"/>
                  </a:lnTo>
                  <a:lnTo>
                    <a:pt x="286600" y="0"/>
                  </a:lnTo>
                  <a:close/>
                </a:path>
                <a:path w="573404" h="129539">
                  <a:moveTo>
                    <a:pt x="573201" y="0"/>
                  </a:moveTo>
                  <a:lnTo>
                    <a:pt x="286600" y="0"/>
                  </a:lnTo>
                  <a:lnTo>
                    <a:pt x="461238" y="129425"/>
                  </a:lnTo>
                  <a:lnTo>
                    <a:pt x="573201" y="0"/>
                  </a:lnTo>
                  <a:close/>
                </a:path>
              </a:pathLst>
            </a:custGeom>
            <a:solidFill>
              <a:srgbClr val="FFFFFF"/>
            </a:solidFill>
          </p:spPr>
          <p:txBody>
            <a:bodyPr wrap="square" lIns="0" tIns="0" rIns="0" bIns="0" rtlCol="0"/>
            <a:lstStyle/>
            <a:p>
              <a:endParaRPr/>
            </a:p>
          </p:txBody>
        </p:sp>
        <p:sp>
          <p:nvSpPr>
            <p:cNvPr id="15" name="object 15"/>
            <p:cNvSpPr/>
            <p:nvPr/>
          </p:nvSpPr>
          <p:spPr>
            <a:xfrm>
              <a:off x="9919673" y="5548620"/>
              <a:ext cx="68046" cy="68046"/>
            </a:xfrm>
            <a:prstGeom prst="rect">
              <a:avLst/>
            </a:prstGeom>
            <a:blipFill>
              <a:blip r:embed="rId3" cstate="print"/>
              <a:stretch>
                <a:fillRect/>
              </a:stretch>
            </a:blipFill>
          </p:spPr>
          <p:txBody>
            <a:bodyPr wrap="square" lIns="0" tIns="0" rIns="0" bIns="0" rtlCol="0"/>
            <a:lstStyle/>
            <a:p>
              <a:endParaRPr/>
            </a:p>
          </p:txBody>
        </p:sp>
        <p:sp>
          <p:nvSpPr>
            <p:cNvPr id="16" name="object 16"/>
            <p:cNvSpPr/>
            <p:nvPr/>
          </p:nvSpPr>
          <p:spPr>
            <a:xfrm>
              <a:off x="9480002" y="5548620"/>
              <a:ext cx="68059" cy="68046"/>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9129738" y="5972860"/>
              <a:ext cx="1190625" cy="734695"/>
            </a:xfrm>
            <a:custGeom>
              <a:avLst/>
              <a:gdLst/>
              <a:ahLst/>
              <a:cxnLst/>
              <a:rect l="l" t="t" r="r" b="b"/>
              <a:pathLst>
                <a:path w="1190625" h="734695">
                  <a:moveTo>
                    <a:pt x="234315" y="80479"/>
                  </a:moveTo>
                  <a:lnTo>
                    <a:pt x="213715" y="43256"/>
                  </a:lnTo>
                  <a:lnTo>
                    <a:pt x="234226" y="80530"/>
                  </a:lnTo>
                  <a:close/>
                </a:path>
                <a:path w="1190625" h="734695">
                  <a:moveTo>
                    <a:pt x="325107" y="645744"/>
                  </a:moveTo>
                  <a:lnTo>
                    <a:pt x="281254" y="611174"/>
                  </a:lnTo>
                  <a:lnTo>
                    <a:pt x="241681" y="576795"/>
                  </a:lnTo>
                  <a:lnTo>
                    <a:pt x="206438" y="542658"/>
                  </a:lnTo>
                  <a:lnTo>
                    <a:pt x="175577" y="508825"/>
                  </a:lnTo>
                  <a:lnTo>
                    <a:pt x="149136" y="475348"/>
                  </a:lnTo>
                  <a:lnTo>
                    <a:pt x="127177" y="442264"/>
                  </a:lnTo>
                  <a:lnTo>
                    <a:pt x="106934" y="403440"/>
                  </a:lnTo>
                  <a:lnTo>
                    <a:pt x="93141" y="365315"/>
                  </a:lnTo>
                  <a:lnTo>
                    <a:pt x="85026" y="291592"/>
                  </a:lnTo>
                  <a:lnTo>
                    <a:pt x="99123" y="230352"/>
                  </a:lnTo>
                  <a:lnTo>
                    <a:pt x="127431" y="178600"/>
                  </a:lnTo>
                  <a:lnTo>
                    <a:pt x="162534" y="137020"/>
                  </a:lnTo>
                  <a:lnTo>
                    <a:pt x="197002" y="106337"/>
                  </a:lnTo>
                  <a:lnTo>
                    <a:pt x="234226" y="80530"/>
                  </a:lnTo>
                  <a:lnTo>
                    <a:pt x="193205" y="5994"/>
                  </a:lnTo>
                  <a:lnTo>
                    <a:pt x="132257" y="49174"/>
                  </a:lnTo>
                  <a:lnTo>
                    <a:pt x="98717" y="80340"/>
                  </a:lnTo>
                  <a:lnTo>
                    <a:pt x="64909" y="119659"/>
                  </a:lnTo>
                  <a:lnTo>
                    <a:pt x="34683" y="166966"/>
                  </a:lnTo>
                  <a:lnTo>
                    <a:pt x="11836" y="222123"/>
                  </a:lnTo>
                  <a:lnTo>
                    <a:pt x="203" y="284988"/>
                  </a:lnTo>
                  <a:lnTo>
                    <a:pt x="0" y="323278"/>
                  </a:lnTo>
                  <a:lnTo>
                    <a:pt x="4851" y="361746"/>
                  </a:lnTo>
                  <a:lnTo>
                    <a:pt x="14744" y="400405"/>
                  </a:lnTo>
                  <a:lnTo>
                    <a:pt x="29667" y="439204"/>
                  </a:lnTo>
                  <a:lnTo>
                    <a:pt x="49606" y="478155"/>
                  </a:lnTo>
                  <a:lnTo>
                    <a:pt x="74536" y="517220"/>
                  </a:lnTo>
                  <a:lnTo>
                    <a:pt x="104470" y="556374"/>
                  </a:lnTo>
                  <a:lnTo>
                    <a:pt x="139382" y="595617"/>
                  </a:lnTo>
                  <a:lnTo>
                    <a:pt x="179273" y="634936"/>
                  </a:lnTo>
                  <a:lnTo>
                    <a:pt x="224104" y="674293"/>
                  </a:lnTo>
                  <a:lnTo>
                    <a:pt x="273900" y="713676"/>
                  </a:lnTo>
                  <a:lnTo>
                    <a:pt x="325107" y="645744"/>
                  </a:lnTo>
                  <a:close/>
                </a:path>
                <a:path w="1190625" h="734695">
                  <a:moveTo>
                    <a:pt x="1190459" y="414756"/>
                  </a:moveTo>
                  <a:lnTo>
                    <a:pt x="1189494" y="373468"/>
                  </a:lnTo>
                  <a:lnTo>
                    <a:pt x="1183665" y="330936"/>
                  </a:lnTo>
                  <a:lnTo>
                    <a:pt x="1172972" y="287185"/>
                  </a:lnTo>
                  <a:lnTo>
                    <a:pt x="1157414" y="242214"/>
                  </a:lnTo>
                  <a:lnTo>
                    <a:pt x="1137018" y="196062"/>
                  </a:lnTo>
                  <a:lnTo>
                    <a:pt x="1111758" y="148742"/>
                  </a:lnTo>
                  <a:lnTo>
                    <a:pt x="1081671" y="100279"/>
                  </a:lnTo>
                  <a:lnTo>
                    <a:pt x="1046759" y="50698"/>
                  </a:lnTo>
                  <a:lnTo>
                    <a:pt x="1007021" y="0"/>
                  </a:lnTo>
                  <a:lnTo>
                    <a:pt x="941743" y="57683"/>
                  </a:lnTo>
                  <a:lnTo>
                    <a:pt x="976757" y="102209"/>
                  </a:lnTo>
                  <a:lnTo>
                    <a:pt x="1007656" y="145618"/>
                  </a:lnTo>
                  <a:lnTo>
                    <a:pt x="1034376" y="187833"/>
                  </a:lnTo>
                  <a:lnTo>
                    <a:pt x="1056894" y="228790"/>
                  </a:lnTo>
                  <a:lnTo>
                    <a:pt x="1075169" y="268427"/>
                  </a:lnTo>
                  <a:lnTo>
                    <a:pt x="1089164" y="306692"/>
                  </a:lnTo>
                  <a:lnTo>
                    <a:pt x="1100188" y="350393"/>
                  </a:lnTo>
                  <a:lnTo>
                    <a:pt x="1105077" y="392010"/>
                  </a:lnTo>
                  <a:lnTo>
                    <a:pt x="1103820" y="431406"/>
                  </a:lnTo>
                  <a:lnTo>
                    <a:pt x="1068870" y="527392"/>
                  </a:lnTo>
                  <a:lnTo>
                    <a:pt x="1029576" y="573671"/>
                  </a:lnTo>
                  <a:lnTo>
                    <a:pt x="985951" y="608164"/>
                  </a:lnTo>
                  <a:lnTo>
                    <a:pt x="945413" y="631761"/>
                  </a:lnTo>
                  <a:lnTo>
                    <a:pt x="903160" y="649859"/>
                  </a:lnTo>
                  <a:lnTo>
                    <a:pt x="926541" y="734199"/>
                  </a:lnTo>
                  <a:lnTo>
                    <a:pt x="995756" y="703681"/>
                  </a:lnTo>
                  <a:lnTo>
                    <a:pt x="1035507" y="679399"/>
                  </a:lnTo>
                  <a:lnTo>
                    <a:pt x="1077341" y="646912"/>
                  </a:lnTo>
                  <a:lnTo>
                    <a:pt x="1117498" y="605548"/>
                  </a:lnTo>
                  <a:lnTo>
                    <a:pt x="1152207" y="554647"/>
                  </a:lnTo>
                  <a:lnTo>
                    <a:pt x="1177721" y="493496"/>
                  </a:lnTo>
                  <a:lnTo>
                    <a:pt x="1186535" y="454774"/>
                  </a:lnTo>
                  <a:lnTo>
                    <a:pt x="1190459" y="414756"/>
                  </a:lnTo>
                  <a:close/>
                </a:path>
              </a:pathLst>
            </a:custGeom>
            <a:solidFill>
              <a:srgbClr val="FFFFFF"/>
            </a:solidFill>
          </p:spPr>
          <p:txBody>
            <a:bodyPr wrap="square" lIns="0" tIns="0" rIns="0" bIns="0" rtlCol="0"/>
            <a:lstStyle/>
            <a:p>
              <a:endParaRPr/>
            </a:p>
          </p:txBody>
        </p:sp>
        <p:sp>
          <p:nvSpPr>
            <p:cNvPr id="18" name="object 18"/>
            <p:cNvSpPr/>
            <p:nvPr/>
          </p:nvSpPr>
          <p:spPr>
            <a:xfrm>
              <a:off x="9317088" y="6591452"/>
              <a:ext cx="817244" cy="198120"/>
            </a:xfrm>
            <a:custGeom>
              <a:avLst/>
              <a:gdLst/>
              <a:ahLst/>
              <a:cxnLst/>
              <a:rect l="l" t="t" r="r" b="b"/>
              <a:pathLst>
                <a:path w="817245" h="198120">
                  <a:moveTo>
                    <a:pt x="816686" y="0"/>
                  </a:moveTo>
                  <a:lnTo>
                    <a:pt x="0" y="0"/>
                  </a:lnTo>
                  <a:lnTo>
                    <a:pt x="0" y="197904"/>
                  </a:lnTo>
                  <a:lnTo>
                    <a:pt x="816686" y="197904"/>
                  </a:lnTo>
                  <a:lnTo>
                    <a:pt x="816686" y="0"/>
                  </a:lnTo>
                  <a:close/>
                </a:path>
              </a:pathLst>
            </a:custGeom>
            <a:solidFill>
              <a:srgbClr val="24211F"/>
            </a:solidFill>
          </p:spPr>
          <p:txBody>
            <a:bodyPr wrap="square" lIns="0" tIns="0" rIns="0" bIns="0" rtlCol="0"/>
            <a:lstStyle/>
            <a:p>
              <a:endParaRPr/>
            </a:p>
          </p:txBody>
        </p:sp>
        <p:sp>
          <p:nvSpPr>
            <p:cNvPr id="19" name="object 19"/>
            <p:cNvSpPr/>
            <p:nvPr/>
          </p:nvSpPr>
          <p:spPr>
            <a:xfrm>
              <a:off x="9172453" y="4931845"/>
              <a:ext cx="1024255" cy="650875"/>
            </a:xfrm>
            <a:custGeom>
              <a:avLst/>
              <a:gdLst/>
              <a:ahLst/>
              <a:cxnLst/>
              <a:rect l="l" t="t" r="r" b="b"/>
              <a:pathLst>
                <a:path w="1024254" h="650875">
                  <a:moveTo>
                    <a:pt x="800125" y="0"/>
                  </a:moveTo>
                  <a:lnTo>
                    <a:pt x="489178" y="195668"/>
                  </a:lnTo>
                  <a:lnTo>
                    <a:pt x="465162" y="113423"/>
                  </a:lnTo>
                  <a:lnTo>
                    <a:pt x="0" y="331787"/>
                  </a:lnTo>
                  <a:lnTo>
                    <a:pt x="164477" y="650798"/>
                  </a:lnTo>
                  <a:lnTo>
                    <a:pt x="232524" y="490575"/>
                  </a:lnTo>
                  <a:lnTo>
                    <a:pt x="903541" y="456552"/>
                  </a:lnTo>
                  <a:lnTo>
                    <a:pt x="944308" y="650798"/>
                  </a:lnTo>
                  <a:lnTo>
                    <a:pt x="1023696" y="362978"/>
                  </a:lnTo>
                  <a:lnTo>
                    <a:pt x="842416" y="325399"/>
                  </a:lnTo>
                  <a:lnTo>
                    <a:pt x="903541" y="232524"/>
                  </a:lnTo>
                  <a:lnTo>
                    <a:pt x="800125" y="246722"/>
                  </a:lnTo>
                  <a:lnTo>
                    <a:pt x="903541" y="107759"/>
                  </a:lnTo>
                  <a:lnTo>
                    <a:pt x="696277" y="204177"/>
                  </a:lnTo>
                  <a:lnTo>
                    <a:pt x="800125" y="0"/>
                  </a:lnTo>
                  <a:close/>
                </a:path>
              </a:pathLst>
            </a:custGeom>
            <a:solidFill>
              <a:srgbClr val="00141D"/>
            </a:solidFill>
          </p:spPr>
          <p:txBody>
            <a:bodyPr wrap="square" lIns="0" tIns="0" rIns="0" bIns="0" rtlCol="0"/>
            <a:lstStyle/>
            <a:p>
              <a:endParaRPr/>
            </a:p>
          </p:txBody>
        </p:sp>
        <p:sp>
          <p:nvSpPr>
            <p:cNvPr id="20" name="object 20"/>
            <p:cNvSpPr/>
            <p:nvPr/>
          </p:nvSpPr>
          <p:spPr>
            <a:xfrm>
              <a:off x="9650692" y="6054927"/>
              <a:ext cx="151765" cy="217170"/>
            </a:xfrm>
            <a:custGeom>
              <a:avLst/>
              <a:gdLst/>
              <a:ahLst/>
              <a:cxnLst/>
              <a:rect l="l" t="t" r="r" b="b"/>
              <a:pathLst>
                <a:path w="151765" h="217170">
                  <a:moveTo>
                    <a:pt x="144399" y="92811"/>
                  </a:moveTo>
                  <a:lnTo>
                    <a:pt x="140970" y="32143"/>
                  </a:lnTo>
                  <a:lnTo>
                    <a:pt x="10363" y="0"/>
                  </a:lnTo>
                  <a:lnTo>
                    <a:pt x="6946" y="58991"/>
                  </a:lnTo>
                  <a:lnTo>
                    <a:pt x="144399" y="92811"/>
                  </a:lnTo>
                  <a:close/>
                </a:path>
                <a:path w="151765" h="217170">
                  <a:moveTo>
                    <a:pt x="151434" y="216814"/>
                  </a:moveTo>
                  <a:lnTo>
                    <a:pt x="148005" y="156159"/>
                  </a:lnTo>
                  <a:lnTo>
                    <a:pt x="3403" y="120573"/>
                  </a:lnTo>
                  <a:lnTo>
                    <a:pt x="0" y="179552"/>
                  </a:lnTo>
                  <a:lnTo>
                    <a:pt x="151434" y="216814"/>
                  </a:lnTo>
                  <a:close/>
                </a:path>
              </a:pathLst>
            </a:custGeom>
            <a:solidFill>
              <a:srgbClr val="E14412"/>
            </a:solidFill>
          </p:spPr>
          <p:txBody>
            <a:bodyPr wrap="square" lIns="0" tIns="0" rIns="0" bIns="0" rtlCol="0"/>
            <a:lstStyle/>
            <a:p>
              <a:endParaRPr/>
            </a:p>
          </p:txBody>
        </p:sp>
        <p:sp>
          <p:nvSpPr>
            <p:cNvPr id="21" name="object 21"/>
            <p:cNvSpPr/>
            <p:nvPr/>
          </p:nvSpPr>
          <p:spPr>
            <a:xfrm>
              <a:off x="9637802" y="6296062"/>
              <a:ext cx="175260" cy="211454"/>
            </a:xfrm>
            <a:custGeom>
              <a:avLst/>
              <a:gdLst/>
              <a:ahLst/>
              <a:cxnLst/>
              <a:rect l="l" t="t" r="r" b="b"/>
              <a:pathLst>
                <a:path w="175259" h="211454">
                  <a:moveTo>
                    <a:pt x="171361" y="99695"/>
                  </a:moveTo>
                  <a:lnTo>
                    <a:pt x="167919" y="39039"/>
                  </a:lnTo>
                  <a:lnTo>
                    <a:pt x="9334" y="0"/>
                  </a:lnTo>
                  <a:lnTo>
                    <a:pt x="5918" y="58978"/>
                  </a:lnTo>
                  <a:lnTo>
                    <a:pt x="171361" y="99695"/>
                  </a:lnTo>
                  <a:close/>
                </a:path>
                <a:path w="175259" h="211454">
                  <a:moveTo>
                    <a:pt x="174663" y="162979"/>
                  </a:moveTo>
                  <a:lnTo>
                    <a:pt x="2362" y="120573"/>
                  </a:lnTo>
                  <a:lnTo>
                    <a:pt x="0" y="161302"/>
                  </a:lnTo>
                  <a:lnTo>
                    <a:pt x="23075" y="185483"/>
                  </a:lnTo>
                  <a:lnTo>
                    <a:pt x="126809" y="211023"/>
                  </a:lnTo>
                  <a:lnTo>
                    <a:pt x="174663" y="162979"/>
                  </a:lnTo>
                  <a:close/>
                </a:path>
              </a:pathLst>
            </a:custGeom>
            <a:solidFill>
              <a:srgbClr val="E94E0F"/>
            </a:solidFill>
          </p:spPr>
          <p:txBody>
            <a:bodyPr wrap="square" lIns="0" tIns="0" rIns="0" bIns="0" rtlCol="0"/>
            <a:lstStyle/>
            <a:p>
              <a:endParaRPr/>
            </a:p>
          </p:txBody>
        </p:sp>
      </p:grpSp>
      <p:sp>
        <p:nvSpPr>
          <p:cNvPr id="22" name="object 22"/>
          <p:cNvSpPr txBox="1"/>
          <p:nvPr/>
        </p:nvSpPr>
        <p:spPr>
          <a:xfrm>
            <a:off x="2259233" y="4057383"/>
            <a:ext cx="13427243" cy="566822"/>
          </a:xfrm>
          <a:prstGeom prst="rect">
            <a:avLst/>
          </a:prstGeom>
        </p:spPr>
        <p:txBody>
          <a:bodyPr vert="horz" wrap="square" lIns="0" tIns="12700" rIns="0" bIns="0" rtlCol="0" anchor="t">
            <a:spAutoFit/>
          </a:bodyPr>
          <a:lstStyle/>
          <a:p>
            <a:pPr marL="12700">
              <a:spcBef>
                <a:spcPts val="100"/>
              </a:spcBef>
              <a:tabLst>
                <a:tab pos="1911985" algn="l"/>
                <a:tab pos="2866390" algn="l"/>
                <a:tab pos="4835525" algn="l"/>
                <a:tab pos="5535930" algn="l"/>
              </a:tabLst>
            </a:pPr>
            <a:r>
              <a:rPr sz="3600" b="1">
                <a:solidFill>
                  <a:srgbClr val="005F72"/>
                </a:solidFill>
                <a:latin typeface="Proxima Nova Rg"/>
                <a:cs typeface="Proxima Nova Rg"/>
              </a:rPr>
              <a:t>Anyone</a:t>
            </a:r>
            <a:r>
              <a:rPr lang="en-GB" sz="3600" b="1">
                <a:solidFill>
                  <a:srgbClr val="005F72"/>
                </a:solidFill>
                <a:latin typeface="Proxima Nova Rg"/>
                <a:cs typeface="Proxima Nova Rg"/>
              </a:rPr>
              <a:t> </a:t>
            </a:r>
            <a:r>
              <a:rPr sz="3600" b="1">
                <a:solidFill>
                  <a:srgbClr val="005F72"/>
                </a:solidFill>
                <a:latin typeface="Proxima Nova Rg"/>
                <a:cs typeface="Proxima Nova Rg"/>
              </a:rPr>
              <a:t>can</a:t>
            </a:r>
            <a:r>
              <a:rPr lang="en-GB" sz="3600" b="1">
                <a:solidFill>
                  <a:srgbClr val="005F72"/>
                </a:solidFill>
                <a:latin typeface="Proxima Nova Rg"/>
                <a:cs typeface="Proxima Nova Rg"/>
              </a:rPr>
              <a:t> </a:t>
            </a:r>
            <a:r>
              <a:rPr sz="3600" b="1">
                <a:solidFill>
                  <a:srgbClr val="005F72"/>
                </a:solidFill>
                <a:latin typeface="Proxima Nova Rg"/>
                <a:cs typeface="Proxima Nova Rg"/>
              </a:rPr>
              <a:t>become</a:t>
            </a:r>
            <a:r>
              <a:rPr lang="en-GB" sz="3600" b="1">
                <a:solidFill>
                  <a:srgbClr val="005F72"/>
                </a:solidFill>
                <a:latin typeface="Proxima Nova Rg"/>
                <a:cs typeface="Proxima Nova Rg"/>
              </a:rPr>
              <a:t> </a:t>
            </a:r>
            <a:r>
              <a:rPr sz="3600" b="1">
                <a:solidFill>
                  <a:srgbClr val="005F72"/>
                </a:solidFill>
                <a:latin typeface="Proxima Nova Rg"/>
                <a:cs typeface="Proxima Nova Rg"/>
              </a:rPr>
              <a:t>an</a:t>
            </a:r>
            <a:r>
              <a:rPr lang="en-GB" sz="3600" b="1">
                <a:solidFill>
                  <a:srgbClr val="005F72"/>
                </a:solidFill>
                <a:latin typeface="Proxima Nova Rg"/>
                <a:cs typeface="Proxima Nova Rg"/>
              </a:rPr>
              <a:t> </a:t>
            </a:r>
            <a:r>
              <a:rPr sz="3600" b="1">
                <a:solidFill>
                  <a:srgbClr val="005F72"/>
                </a:solidFill>
                <a:latin typeface="Proxima Nova Rg"/>
                <a:cs typeface="Proxima Nova Rg"/>
              </a:rPr>
              <a:t>Apprentice!</a:t>
            </a:r>
            <a:endParaRPr sz="3600">
              <a:solidFill>
                <a:srgbClr val="005F72"/>
              </a:solidFill>
              <a:latin typeface="Proxima Nova Rg"/>
              <a:cs typeface="Proxima Nova Rg"/>
            </a:endParaRPr>
          </a:p>
        </p:txBody>
      </p:sp>
      <p:sp>
        <p:nvSpPr>
          <p:cNvPr id="23" name="object 23"/>
          <p:cNvSpPr txBox="1"/>
          <p:nvPr/>
        </p:nvSpPr>
        <p:spPr>
          <a:xfrm>
            <a:off x="331979" y="7760631"/>
            <a:ext cx="12272645" cy="566822"/>
          </a:xfrm>
          <a:prstGeom prst="rect">
            <a:avLst/>
          </a:prstGeom>
        </p:spPr>
        <p:txBody>
          <a:bodyPr vert="horz" wrap="square" lIns="0" tIns="12700" rIns="0" bIns="0" rtlCol="0" anchor="t">
            <a:spAutoFit/>
          </a:bodyPr>
          <a:lstStyle/>
          <a:p>
            <a:pPr marL="12700" algn="ctr">
              <a:spcBef>
                <a:spcPts val="100"/>
              </a:spcBef>
              <a:tabLst>
                <a:tab pos="732790" algn="l"/>
                <a:tab pos="1875155" algn="l"/>
                <a:tab pos="2524125" algn="l"/>
                <a:tab pos="3662045" algn="l"/>
                <a:tab pos="4925695" algn="l"/>
                <a:tab pos="5520055" algn="l"/>
                <a:tab pos="6518275" algn="l"/>
                <a:tab pos="7656830" algn="l"/>
                <a:tab pos="8376920" algn="l"/>
                <a:tab pos="9255125" algn="l"/>
              </a:tabLst>
            </a:pPr>
            <a:r>
              <a:rPr sz="3600" b="1">
                <a:solidFill>
                  <a:srgbClr val="005F72"/>
                </a:solidFill>
                <a:latin typeface="Proxima Nova Rg"/>
                <a:cs typeface="Proxima Nova Rg"/>
              </a:rPr>
              <a:t>As</a:t>
            </a:r>
            <a:r>
              <a:rPr lang="en-GB" sz="3600" b="1">
                <a:solidFill>
                  <a:srgbClr val="005F72"/>
                </a:solidFill>
                <a:latin typeface="Proxima Nova Rg"/>
                <a:cs typeface="Proxima Nova Rg"/>
              </a:rPr>
              <a:t> </a:t>
            </a:r>
            <a:r>
              <a:rPr sz="3600" b="1">
                <a:solidFill>
                  <a:srgbClr val="005F72"/>
                </a:solidFill>
                <a:latin typeface="Proxima Nova Rg"/>
                <a:cs typeface="Proxima Nova Rg"/>
              </a:rPr>
              <a:t>long</a:t>
            </a:r>
            <a:r>
              <a:rPr lang="en-GB" sz="3600" b="1">
                <a:solidFill>
                  <a:srgbClr val="005F72"/>
                </a:solidFill>
                <a:latin typeface="Proxima Nova Rg"/>
                <a:cs typeface="Proxima Nova Rg"/>
              </a:rPr>
              <a:t> </a:t>
            </a:r>
            <a:r>
              <a:rPr sz="3600" b="1">
                <a:solidFill>
                  <a:srgbClr val="005F72"/>
                </a:solidFill>
                <a:latin typeface="Proxima Nova Rg"/>
                <a:cs typeface="Proxima Nova Rg"/>
              </a:rPr>
              <a:t>as</a:t>
            </a:r>
            <a:r>
              <a:rPr lang="en-GB" sz="3600" b="1">
                <a:solidFill>
                  <a:srgbClr val="005F72"/>
                </a:solidFill>
                <a:latin typeface="Proxima Nova Rg"/>
                <a:cs typeface="Proxima Nova Rg"/>
              </a:rPr>
              <a:t> </a:t>
            </a:r>
            <a:r>
              <a:rPr sz="3600" b="1">
                <a:solidFill>
                  <a:srgbClr val="005F72"/>
                </a:solidFill>
                <a:latin typeface="Proxima Nova Rg"/>
                <a:cs typeface="Proxima Nova Rg"/>
              </a:rPr>
              <a:t>they</a:t>
            </a:r>
            <a:r>
              <a:rPr lang="en-GB" sz="3600" b="1">
                <a:solidFill>
                  <a:srgbClr val="005F72"/>
                </a:solidFill>
                <a:latin typeface="Proxima Nova Rg"/>
                <a:cs typeface="Proxima Nova Rg"/>
              </a:rPr>
              <a:t> </a:t>
            </a:r>
            <a:r>
              <a:rPr sz="3600" b="1">
                <a:solidFill>
                  <a:srgbClr val="005F72"/>
                </a:solidFill>
                <a:latin typeface="Proxima Nova Rg"/>
                <a:cs typeface="Proxima Nova Rg"/>
              </a:rPr>
              <a:t>want</a:t>
            </a:r>
            <a:r>
              <a:rPr lang="en-GB" sz="3600" b="1">
                <a:solidFill>
                  <a:srgbClr val="005F72"/>
                </a:solidFill>
                <a:latin typeface="Proxima Nova Rg"/>
                <a:cs typeface="Proxima Nova Rg"/>
              </a:rPr>
              <a:t> </a:t>
            </a:r>
            <a:r>
              <a:rPr lang="en-US" sz="3600" b="1">
                <a:solidFill>
                  <a:srgbClr val="005F72"/>
                </a:solidFill>
                <a:latin typeface="Proxima Nova Rg"/>
                <a:cs typeface="Proxima Nova Rg"/>
              </a:rPr>
              <a:t>to and</a:t>
            </a:r>
            <a:r>
              <a:rPr lang="en-GB" sz="3600" b="1">
                <a:solidFill>
                  <a:srgbClr val="005F72"/>
                </a:solidFill>
                <a:latin typeface="Proxima Nova Rg"/>
                <a:cs typeface="Proxima Nova Rg"/>
              </a:rPr>
              <a:t> </a:t>
            </a:r>
            <a:r>
              <a:rPr sz="3600" b="1">
                <a:solidFill>
                  <a:srgbClr val="005F72"/>
                </a:solidFill>
                <a:latin typeface="Proxima Nova Rg"/>
                <a:cs typeface="Proxima Nova Rg"/>
              </a:rPr>
              <a:t>they</a:t>
            </a:r>
            <a:r>
              <a:rPr lang="en-GB" sz="3600" b="1">
                <a:solidFill>
                  <a:srgbClr val="005F72"/>
                </a:solidFill>
                <a:latin typeface="Proxima Nova Rg"/>
                <a:cs typeface="Proxima Nova Rg"/>
              </a:rPr>
              <a:t> do the </a:t>
            </a:r>
            <a:r>
              <a:rPr sz="3600" b="1">
                <a:solidFill>
                  <a:srgbClr val="005F72"/>
                </a:solidFill>
                <a:latin typeface="Proxima Nova Rg"/>
                <a:cs typeface="Proxima Nova Rg"/>
              </a:rPr>
              <a:t>work.</a:t>
            </a:r>
            <a:endParaRPr sz="3600">
              <a:solidFill>
                <a:srgbClr val="005F72"/>
              </a:solidFill>
              <a:latin typeface="Proxima Nova Rg"/>
              <a:cs typeface="Proxima Nova Rg"/>
            </a:endParaRPr>
          </a:p>
        </p:txBody>
      </p:sp>
      <p:sp>
        <p:nvSpPr>
          <p:cNvPr id="24" name="object 24"/>
          <p:cNvSpPr/>
          <p:nvPr/>
        </p:nvSpPr>
        <p:spPr>
          <a:xfrm>
            <a:off x="2637502" y="1923828"/>
            <a:ext cx="264795" cy="287655"/>
          </a:xfrm>
          <a:custGeom>
            <a:avLst/>
            <a:gdLst/>
            <a:ahLst/>
            <a:cxnLst/>
            <a:rect l="l" t="t" r="r" b="b"/>
            <a:pathLst>
              <a:path w="264794" h="287655">
                <a:moveTo>
                  <a:pt x="129267" y="0"/>
                </a:moveTo>
                <a:lnTo>
                  <a:pt x="70262" y="14877"/>
                </a:lnTo>
                <a:lnTo>
                  <a:pt x="23340" y="55563"/>
                </a:lnTo>
                <a:lnTo>
                  <a:pt x="0" y="120512"/>
                </a:lnTo>
                <a:lnTo>
                  <a:pt x="765" y="161602"/>
                </a:lnTo>
                <a:lnTo>
                  <a:pt x="10401" y="201416"/>
                </a:lnTo>
                <a:lnTo>
                  <a:pt x="49345" y="257833"/>
                </a:lnTo>
                <a:lnTo>
                  <a:pt x="104935" y="284581"/>
                </a:lnTo>
                <a:lnTo>
                  <a:pt x="135379" y="287310"/>
                </a:lnTo>
                <a:lnTo>
                  <a:pt x="165673" y="283200"/>
                </a:lnTo>
                <a:lnTo>
                  <a:pt x="220062" y="255229"/>
                </a:lnTo>
                <a:lnTo>
                  <a:pt x="256602" y="202207"/>
                </a:lnTo>
                <a:lnTo>
                  <a:pt x="264585" y="166783"/>
                </a:lnTo>
                <a:lnTo>
                  <a:pt x="263795" y="125673"/>
                </a:lnTo>
                <a:lnTo>
                  <a:pt x="254183" y="85860"/>
                </a:lnTo>
                <a:lnTo>
                  <a:pt x="215277" y="29455"/>
                </a:lnTo>
                <a:lnTo>
                  <a:pt x="159707" y="2722"/>
                </a:lnTo>
                <a:lnTo>
                  <a:pt x="129267" y="0"/>
                </a:lnTo>
                <a:close/>
              </a:path>
            </a:pathLst>
          </a:custGeom>
          <a:solidFill>
            <a:srgbClr val="FFFFFF"/>
          </a:solidFill>
        </p:spPr>
        <p:txBody>
          <a:bodyPr wrap="square" lIns="0" tIns="0" rIns="0" bIns="0" rtlCol="0"/>
          <a:lstStyle/>
          <a:p>
            <a:endParaRPr/>
          </a:p>
        </p:txBody>
      </p:sp>
      <p:sp>
        <p:nvSpPr>
          <p:cNvPr id="25" name="object 25"/>
          <p:cNvSpPr/>
          <p:nvPr/>
        </p:nvSpPr>
        <p:spPr>
          <a:xfrm>
            <a:off x="2997288" y="1612886"/>
            <a:ext cx="6706234" cy="2232025"/>
          </a:xfrm>
          <a:custGeom>
            <a:avLst/>
            <a:gdLst/>
            <a:ahLst/>
            <a:cxnLst/>
            <a:rect l="l" t="t" r="r" b="b"/>
            <a:pathLst>
              <a:path w="6706234" h="2232025">
                <a:moveTo>
                  <a:pt x="422148" y="598271"/>
                </a:moveTo>
                <a:lnTo>
                  <a:pt x="418909" y="559295"/>
                </a:lnTo>
                <a:lnTo>
                  <a:pt x="408978" y="517753"/>
                </a:lnTo>
                <a:lnTo>
                  <a:pt x="393331" y="478155"/>
                </a:lnTo>
                <a:lnTo>
                  <a:pt x="373684" y="444550"/>
                </a:lnTo>
                <a:lnTo>
                  <a:pt x="324764" y="394538"/>
                </a:lnTo>
                <a:lnTo>
                  <a:pt x="266966" y="366179"/>
                </a:lnTo>
                <a:lnTo>
                  <a:pt x="205041" y="357962"/>
                </a:lnTo>
                <a:lnTo>
                  <a:pt x="174028" y="360921"/>
                </a:lnTo>
                <a:lnTo>
                  <a:pt x="114846" y="380047"/>
                </a:lnTo>
                <a:lnTo>
                  <a:pt x="63411" y="415493"/>
                </a:lnTo>
                <a:lnTo>
                  <a:pt x="24511" y="465721"/>
                </a:lnTo>
                <a:lnTo>
                  <a:pt x="2857" y="529221"/>
                </a:lnTo>
                <a:lnTo>
                  <a:pt x="0" y="565467"/>
                </a:lnTo>
                <a:lnTo>
                  <a:pt x="3238" y="604456"/>
                </a:lnTo>
                <a:lnTo>
                  <a:pt x="13169" y="645998"/>
                </a:lnTo>
                <a:lnTo>
                  <a:pt x="28816" y="685596"/>
                </a:lnTo>
                <a:lnTo>
                  <a:pt x="48463" y="719188"/>
                </a:lnTo>
                <a:lnTo>
                  <a:pt x="97383" y="769200"/>
                </a:lnTo>
                <a:lnTo>
                  <a:pt x="155168" y="797547"/>
                </a:lnTo>
                <a:lnTo>
                  <a:pt x="217093" y="805751"/>
                </a:lnTo>
                <a:lnTo>
                  <a:pt x="248107" y="802792"/>
                </a:lnTo>
                <a:lnTo>
                  <a:pt x="307301" y="783666"/>
                </a:lnTo>
                <a:lnTo>
                  <a:pt x="358724" y="748233"/>
                </a:lnTo>
                <a:lnTo>
                  <a:pt x="397637" y="698004"/>
                </a:lnTo>
                <a:lnTo>
                  <a:pt x="419290" y="634517"/>
                </a:lnTo>
                <a:lnTo>
                  <a:pt x="422148" y="598271"/>
                </a:lnTo>
                <a:close/>
              </a:path>
              <a:path w="6706234" h="2232025">
                <a:moveTo>
                  <a:pt x="6705905" y="1198041"/>
                </a:moveTo>
                <a:lnTo>
                  <a:pt x="6704927" y="1150556"/>
                </a:lnTo>
                <a:lnTo>
                  <a:pt x="6699580" y="1104049"/>
                </a:lnTo>
                <a:lnTo>
                  <a:pt x="6690030" y="1058748"/>
                </a:lnTo>
                <a:lnTo>
                  <a:pt x="6676453" y="1014895"/>
                </a:lnTo>
                <a:lnTo>
                  <a:pt x="6659054" y="972718"/>
                </a:lnTo>
                <a:lnTo>
                  <a:pt x="6637998" y="932459"/>
                </a:lnTo>
                <a:lnTo>
                  <a:pt x="6613461" y="894334"/>
                </a:lnTo>
                <a:lnTo>
                  <a:pt x="6585636" y="858583"/>
                </a:lnTo>
                <a:lnTo>
                  <a:pt x="6554711" y="825436"/>
                </a:lnTo>
                <a:lnTo>
                  <a:pt x="6520853" y="795134"/>
                </a:lnTo>
                <a:lnTo>
                  <a:pt x="6484252" y="767905"/>
                </a:lnTo>
                <a:lnTo>
                  <a:pt x="6445085" y="743978"/>
                </a:lnTo>
                <a:lnTo>
                  <a:pt x="6403543" y="723595"/>
                </a:lnTo>
                <a:lnTo>
                  <a:pt x="6359804" y="706983"/>
                </a:lnTo>
                <a:lnTo>
                  <a:pt x="6314059" y="694372"/>
                </a:lnTo>
                <a:lnTo>
                  <a:pt x="6336563" y="656031"/>
                </a:lnTo>
                <a:lnTo>
                  <a:pt x="6354788" y="614959"/>
                </a:lnTo>
                <a:lnTo>
                  <a:pt x="6368301" y="571360"/>
                </a:lnTo>
                <a:lnTo>
                  <a:pt x="6376721" y="525475"/>
                </a:lnTo>
                <a:lnTo>
                  <a:pt x="6379654" y="476275"/>
                </a:lnTo>
                <a:lnTo>
                  <a:pt x="6376556" y="428180"/>
                </a:lnTo>
                <a:lnTo>
                  <a:pt x="6367729" y="381584"/>
                </a:lnTo>
                <a:lnTo>
                  <a:pt x="6353505" y="336905"/>
                </a:lnTo>
                <a:lnTo>
                  <a:pt x="6334201" y="294551"/>
                </a:lnTo>
                <a:lnTo>
                  <a:pt x="6310134" y="254939"/>
                </a:lnTo>
                <a:lnTo>
                  <a:pt x="6281636" y="218465"/>
                </a:lnTo>
                <a:lnTo>
                  <a:pt x="6248997" y="185547"/>
                </a:lnTo>
                <a:lnTo>
                  <a:pt x="6212560" y="156603"/>
                </a:lnTo>
                <a:lnTo>
                  <a:pt x="6172632" y="132029"/>
                </a:lnTo>
                <a:lnTo>
                  <a:pt x="6129553" y="112229"/>
                </a:lnTo>
                <a:lnTo>
                  <a:pt x="6083617" y="97624"/>
                </a:lnTo>
                <a:lnTo>
                  <a:pt x="6035154" y="88633"/>
                </a:lnTo>
                <a:lnTo>
                  <a:pt x="5985167" y="85686"/>
                </a:lnTo>
                <a:lnTo>
                  <a:pt x="5936348" y="89014"/>
                </a:lnTo>
                <a:lnTo>
                  <a:pt x="5889117" y="98247"/>
                </a:lnTo>
                <a:lnTo>
                  <a:pt x="5843879" y="113068"/>
                </a:lnTo>
                <a:lnTo>
                  <a:pt x="5801068" y="133108"/>
                </a:lnTo>
                <a:lnTo>
                  <a:pt x="5761101" y="158038"/>
                </a:lnTo>
                <a:lnTo>
                  <a:pt x="5724410" y="187515"/>
                </a:lnTo>
                <a:lnTo>
                  <a:pt x="5695200" y="152019"/>
                </a:lnTo>
                <a:lnTo>
                  <a:pt x="5662625" y="119507"/>
                </a:lnTo>
                <a:lnTo>
                  <a:pt x="5626874" y="90284"/>
                </a:lnTo>
                <a:lnTo>
                  <a:pt x="5588190" y="64604"/>
                </a:lnTo>
                <a:lnTo>
                  <a:pt x="5546776" y="42799"/>
                </a:lnTo>
                <a:lnTo>
                  <a:pt x="5502846" y="25133"/>
                </a:lnTo>
                <a:lnTo>
                  <a:pt x="5456618" y="11912"/>
                </a:lnTo>
                <a:lnTo>
                  <a:pt x="5408320" y="3416"/>
                </a:lnTo>
                <a:lnTo>
                  <a:pt x="5359438" y="0"/>
                </a:lnTo>
                <a:lnTo>
                  <a:pt x="5311432" y="1663"/>
                </a:lnTo>
                <a:lnTo>
                  <a:pt x="5264569" y="8166"/>
                </a:lnTo>
                <a:lnTo>
                  <a:pt x="5219154" y="19291"/>
                </a:lnTo>
                <a:lnTo>
                  <a:pt x="5175440" y="34810"/>
                </a:lnTo>
                <a:lnTo>
                  <a:pt x="5133733" y="54508"/>
                </a:lnTo>
                <a:lnTo>
                  <a:pt x="5094300" y="78155"/>
                </a:lnTo>
                <a:lnTo>
                  <a:pt x="5057432" y="105524"/>
                </a:lnTo>
                <a:lnTo>
                  <a:pt x="5023409" y="136398"/>
                </a:lnTo>
                <a:lnTo>
                  <a:pt x="4992509" y="170561"/>
                </a:lnTo>
                <a:lnTo>
                  <a:pt x="4965027" y="207772"/>
                </a:lnTo>
                <a:lnTo>
                  <a:pt x="4941240" y="247815"/>
                </a:lnTo>
                <a:lnTo>
                  <a:pt x="4921415" y="290474"/>
                </a:lnTo>
                <a:lnTo>
                  <a:pt x="4905857" y="335508"/>
                </a:lnTo>
                <a:lnTo>
                  <a:pt x="4870323" y="301942"/>
                </a:lnTo>
                <a:lnTo>
                  <a:pt x="4831639" y="271780"/>
                </a:lnTo>
                <a:lnTo>
                  <a:pt x="4789995" y="245313"/>
                </a:lnTo>
                <a:lnTo>
                  <a:pt x="4745609" y="222821"/>
                </a:lnTo>
                <a:lnTo>
                  <a:pt x="4698720" y="204584"/>
                </a:lnTo>
                <a:lnTo>
                  <a:pt x="4649533" y="190881"/>
                </a:lnTo>
                <a:lnTo>
                  <a:pt x="4598263" y="181978"/>
                </a:lnTo>
                <a:lnTo>
                  <a:pt x="4550041" y="178333"/>
                </a:lnTo>
                <a:lnTo>
                  <a:pt x="4502556" y="179158"/>
                </a:lnTo>
                <a:lnTo>
                  <a:pt x="4456023" y="184289"/>
                </a:lnTo>
                <a:lnTo>
                  <a:pt x="4410659" y="193522"/>
                </a:lnTo>
                <a:lnTo>
                  <a:pt x="4366704" y="206717"/>
                </a:lnTo>
                <a:lnTo>
                  <a:pt x="4324362" y="223685"/>
                </a:lnTo>
                <a:lnTo>
                  <a:pt x="4283862" y="244246"/>
                </a:lnTo>
                <a:lnTo>
                  <a:pt x="4245419" y="268224"/>
                </a:lnTo>
                <a:lnTo>
                  <a:pt x="4209250" y="295452"/>
                </a:lnTo>
                <a:lnTo>
                  <a:pt x="4175595" y="325755"/>
                </a:lnTo>
                <a:lnTo>
                  <a:pt x="4175328" y="326047"/>
                </a:lnTo>
                <a:lnTo>
                  <a:pt x="4160062" y="294665"/>
                </a:lnTo>
                <a:lnTo>
                  <a:pt x="4135094" y="254038"/>
                </a:lnTo>
                <a:lnTo>
                  <a:pt x="4106151" y="215938"/>
                </a:lnTo>
                <a:lnTo>
                  <a:pt x="4073372" y="180733"/>
                </a:lnTo>
                <a:lnTo>
                  <a:pt x="4036911" y="148755"/>
                </a:lnTo>
                <a:lnTo>
                  <a:pt x="3996918" y="120345"/>
                </a:lnTo>
                <a:lnTo>
                  <a:pt x="3953548" y="95846"/>
                </a:lnTo>
                <a:lnTo>
                  <a:pt x="3906939" y="75615"/>
                </a:lnTo>
                <a:lnTo>
                  <a:pt x="3861765" y="61214"/>
                </a:lnTo>
                <a:lnTo>
                  <a:pt x="3816261" y="51447"/>
                </a:lnTo>
                <a:lnTo>
                  <a:pt x="3770719" y="46202"/>
                </a:lnTo>
                <a:lnTo>
                  <a:pt x="3725392" y="45339"/>
                </a:lnTo>
                <a:lnTo>
                  <a:pt x="3680574" y="48729"/>
                </a:lnTo>
                <a:lnTo>
                  <a:pt x="3636518" y="56261"/>
                </a:lnTo>
                <a:lnTo>
                  <a:pt x="3593528" y="67792"/>
                </a:lnTo>
                <a:lnTo>
                  <a:pt x="3551859" y="83185"/>
                </a:lnTo>
                <a:lnTo>
                  <a:pt x="3511804" y="102336"/>
                </a:lnTo>
                <a:lnTo>
                  <a:pt x="3473615" y="125107"/>
                </a:lnTo>
                <a:lnTo>
                  <a:pt x="3437572" y="151358"/>
                </a:lnTo>
                <a:lnTo>
                  <a:pt x="3403968" y="180987"/>
                </a:lnTo>
                <a:lnTo>
                  <a:pt x="3373069" y="213842"/>
                </a:lnTo>
                <a:lnTo>
                  <a:pt x="3345142" y="249809"/>
                </a:lnTo>
                <a:lnTo>
                  <a:pt x="3320465" y="288747"/>
                </a:lnTo>
                <a:lnTo>
                  <a:pt x="3292792" y="246329"/>
                </a:lnTo>
                <a:lnTo>
                  <a:pt x="3261093" y="206590"/>
                </a:lnTo>
                <a:lnTo>
                  <a:pt x="3225533" y="169875"/>
                </a:lnTo>
                <a:lnTo>
                  <a:pt x="3186252" y="136486"/>
                </a:lnTo>
                <a:lnTo>
                  <a:pt x="3143415" y="106781"/>
                </a:lnTo>
                <a:lnTo>
                  <a:pt x="3097174" y="81076"/>
                </a:lnTo>
                <a:lnTo>
                  <a:pt x="3047669" y="59728"/>
                </a:lnTo>
                <a:lnTo>
                  <a:pt x="2999968" y="44399"/>
                </a:lnTo>
                <a:lnTo>
                  <a:pt x="2951924" y="33756"/>
                </a:lnTo>
                <a:lnTo>
                  <a:pt x="2903817" y="27673"/>
                </a:lnTo>
                <a:lnTo>
                  <a:pt x="2855887" y="26022"/>
                </a:lnTo>
                <a:lnTo>
                  <a:pt x="2808401" y="28689"/>
                </a:lnTo>
                <a:lnTo>
                  <a:pt x="2761640" y="35534"/>
                </a:lnTo>
                <a:lnTo>
                  <a:pt x="2715869" y="46469"/>
                </a:lnTo>
                <a:lnTo>
                  <a:pt x="2671343" y="61341"/>
                </a:lnTo>
                <a:lnTo>
                  <a:pt x="2628328" y="80035"/>
                </a:lnTo>
                <a:lnTo>
                  <a:pt x="2587104" y="102425"/>
                </a:lnTo>
                <a:lnTo>
                  <a:pt x="2547912" y="128409"/>
                </a:lnTo>
                <a:lnTo>
                  <a:pt x="2511031" y="157835"/>
                </a:lnTo>
                <a:lnTo>
                  <a:pt x="2476728" y="190601"/>
                </a:lnTo>
                <a:lnTo>
                  <a:pt x="2445270" y="226580"/>
                </a:lnTo>
                <a:lnTo>
                  <a:pt x="2416911" y="265645"/>
                </a:lnTo>
                <a:lnTo>
                  <a:pt x="2370734" y="261518"/>
                </a:lnTo>
                <a:lnTo>
                  <a:pt x="2324811" y="261327"/>
                </a:lnTo>
                <a:lnTo>
                  <a:pt x="2279370" y="264972"/>
                </a:lnTo>
                <a:lnTo>
                  <a:pt x="2260765" y="268046"/>
                </a:lnTo>
                <a:lnTo>
                  <a:pt x="2255837" y="262039"/>
                </a:lnTo>
                <a:lnTo>
                  <a:pt x="2222957" y="228587"/>
                </a:lnTo>
                <a:lnTo>
                  <a:pt x="2187092" y="198018"/>
                </a:lnTo>
                <a:lnTo>
                  <a:pt x="2148459" y="170548"/>
                </a:lnTo>
                <a:lnTo>
                  <a:pt x="2107247" y="146392"/>
                </a:lnTo>
                <a:lnTo>
                  <a:pt x="2063673" y="125768"/>
                </a:lnTo>
                <a:lnTo>
                  <a:pt x="2017953" y="108889"/>
                </a:lnTo>
                <a:lnTo>
                  <a:pt x="1970290" y="95961"/>
                </a:lnTo>
                <a:lnTo>
                  <a:pt x="1920887" y="87223"/>
                </a:lnTo>
                <a:lnTo>
                  <a:pt x="1869960" y="82867"/>
                </a:lnTo>
                <a:lnTo>
                  <a:pt x="1817712" y="83159"/>
                </a:lnTo>
                <a:lnTo>
                  <a:pt x="1766709" y="88150"/>
                </a:lnTo>
                <a:lnTo>
                  <a:pt x="1717167" y="97612"/>
                </a:lnTo>
                <a:lnTo>
                  <a:pt x="1669326" y="111340"/>
                </a:lnTo>
                <a:lnTo>
                  <a:pt x="1623453" y="129146"/>
                </a:lnTo>
                <a:lnTo>
                  <a:pt x="1579753" y="150787"/>
                </a:lnTo>
                <a:lnTo>
                  <a:pt x="1538478" y="176060"/>
                </a:lnTo>
                <a:lnTo>
                  <a:pt x="1499882" y="204749"/>
                </a:lnTo>
                <a:lnTo>
                  <a:pt x="1464183" y="236651"/>
                </a:lnTo>
                <a:lnTo>
                  <a:pt x="1431620" y="271551"/>
                </a:lnTo>
                <a:lnTo>
                  <a:pt x="1386027" y="249428"/>
                </a:lnTo>
                <a:lnTo>
                  <a:pt x="1338046" y="231267"/>
                </a:lnTo>
                <a:lnTo>
                  <a:pt x="1287932" y="217335"/>
                </a:lnTo>
                <a:lnTo>
                  <a:pt x="1235900" y="207911"/>
                </a:lnTo>
                <a:lnTo>
                  <a:pt x="1182166" y="203238"/>
                </a:lnTo>
                <a:lnTo>
                  <a:pt x="1132420" y="203339"/>
                </a:lnTo>
                <a:lnTo>
                  <a:pt x="1083741" y="207568"/>
                </a:lnTo>
                <a:lnTo>
                  <a:pt x="1036358" y="215760"/>
                </a:lnTo>
                <a:lnTo>
                  <a:pt x="990447" y="227736"/>
                </a:lnTo>
                <a:lnTo>
                  <a:pt x="946226" y="243332"/>
                </a:lnTo>
                <a:lnTo>
                  <a:pt x="903897" y="262356"/>
                </a:lnTo>
                <a:lnTo>
                  <a:pt x="863638" y="284645"/>
                </a:lnTo>
                <a:lnTo>
                  <a:pt x="825665" y="310032"/>
                </a:lnTo>
                <a:lnTo>
                  <a:pt x="790181" y="338328"/>
                </a:lnTo>
                <a:lnTo>
                  <a:pt x="757377" y="369366"/>
                </a:lnTo>
                <a:lnTo>
                  <a:pt x="727456" y="402983"/>
                </a:lnTo>
                <a:lnTo>
                  <a:pt x="700620" y="438988"/>
                </a:lnTo>
                <a:lnTo>
                  <a:pt x="677075" y="477215"/>
                </a:lnTo>
                <a:lnTo>
                  <a:pt x="657009" y="517486"/>
                </a:lnTo>
                <a:lnTo>
                  <a:pt x="640626" y="559625"/>
                </a:lnTo>
                <a:lnTo>
                  <a:pt x="628129" y="603465"/>
                </a:lnTo>
                <a:lnTo>
                  <a:pt x="619734" y="648843"/>
                </a:lnTo>
                <a:lnTo>
                  <a:pt x="615607" y="695553"/>
                </a:lnTo>
                <a:lnTo>
                  <a:pt x="615276" y="710438"/>
                </a:lnTo>
                <a:lnTo>
                  <a:pt x="615378" y="717905"/>
                </a:lnTo>
                <a:lnTo>
                  <a:pt x="579285" y="754202"/>
                </a:lnTo>
                <a:lnTo>
                  <a:pt x="545858" y="792289"/>
                </a:lnTo>
                <a:lnTo>
                  <a:pt x="515213" y="832104"/>
                </a:lnTo>
                <a:lnTo>
                  <a:pt x="487489" y="873531"/>
                </a:lnTo>
                <a:lnTo>
                  <a:pt x="462788" y="916508"/>
                </a:lnTo>
                <a:lnTo>
                  <a:pt x="441236" y="960920"/>
                </a:lnTo>
                <a:lnTo>
                  <a:pt x="422960" y="1006690"/>
                </a:lnTo>
                <a:lnTo>
                  <a:pt x="408089" y="1053731"/>
                </a:lnTo>
                <a:lnTo>
                  <a:pt x="396722" y="1101966"/>
                </a:lnTo>
                <a:lnTo>
                  <a:pt x="388988" y="1151280"/>
                </a:lnTo>
                <a:lnTo>
                  <a:pt x="385025" y="1201597"/>
                </a:lnTo>
                <a:lnTo>
                  <a:pt x="384708" y="1244981"/>
                </a:lnTo>
                <a:lnTo>
                  <a:pt x="387210" y="1287868"/>
                </a:lnTo>
                <a:lnTo>
                  <a:pt x="392480" y="1330198"/>
                </a:lnTo>
                <a:lnTo>
                  <a:pt x="400431" y="1371892"/>
                </a:lnTo>
                <a:lnTo>
                  <a:pt x="411010" y="1412913"/>
                </a:lnTo>
                <a:lnTo>
                  <a:pt x="424129" y="1453184"/>
                </a:lnTo>
                <a:lnTo>
                  <a:pt x="439724" y="1492631"/>
                </a:lnTo>
                <a:lnTo>
                  <a:pt x="457720" y="1531213"/>
                </a:lnTo>
                <a:lnTo>
                  <a:pt x="478040" y="1568856"/>
                </a:lnTo>
                <a:lnTo>
                  <a:pt x="500634" y="1605483"/>
                </a:lnTo>
                <a:lnTo>
                  <a:pt x="525424" y="1641055"/>
                </a:lnTo>
                <a:lnTo>
                  <a:pt x="552323" y="1675498"/>
                </a:lnTo>
                <a:lnTo>
                  <a:pt x="581266" y="1708759"/>
                </a:lnTo>
                <a:lnTo>
                  <a:pt x="612190" y="1740750"/>
                </a:lnTo>
                <a:lnTo>
                  <a:pt x="645020" y="1771421"/>
                </a:lnTo>
                <a:lnTo>
                  <a:pt x="679691" y="1800720"/>
                </a:lnTo>
                <a:lnTo>
                  <a:pt x="716114" y="1828571"/>
                </a:lnTo>
                <a:lnTo>
                  <a:pt x="754240" y="1854911"/>
                </a:lnTo>
                <a:lnTo>
                  <a:pt x="793978" y="1879676"/>
                </a:lnTo>
                <a:lnTo>
                  <a:pt x="835266" y="1902815"/>
                </a:lnTo>
                <a:lnTo>
                  <a:pt x="878039" y="1924240"/>
                </a:lnTo>
                <a:lnTo>
                  <a:pt x="922210" y="1943925"/>
                </a:lnTo>
                <a:lnTo>
                  <a:pt x="967727" y="1961769"/>
                </a:lnTo>
                <a:lnTo>
                  <a:pt x="1014501" y="1977732"/>
                </a:lnTo>
                <a:lnTo>
                  <a:pt x="1062482" y="1991741"/>
                </a:lnTo>
                <a:lnTo>
                  <a:pt x="1111580" y="2003729"/>
                </a:lnTo>
                <a:lnTo>
                  <a:pt x="1161719" y="2013648"/>
                </a:lnTo>
                <a:lnTo>
                  <a:pt x="1212850" y="2021433"/>
                </a:lnTo>
                <a:lnTo>
                  <a:pt x="1264894" y="2026996"/>
                </a:lnTo>
                <a:lnTo>
                  <a:pt x="1317764" y="2030298"/>
                </a:lnTo>
                <a:lnTo>
                  <a:pt x="1369161" y="2031276"/>
                </a:lnTo>
                <a:lnTo>
                  <a:pt x="1419948" y="2030044"/>
                </a:lnTo>
                <a:lnTo>
                  <a:pt x="1470037" y="2026653"/>
                </a:lnTo>
                <a:lnTo>
                  <a:pt x="1519389" y="2021179"/>
                </a:lnTo>
                <a:lnTo>
                  <a:pt x="1567903" y="2013661"/>
                </a:lnTo>
                <a:lnTo>
                  <a:pt x="1615541" y="2004161"/>
                </a:lnTo>
                <a:lnTo>
                  <a:pt x="1662214" y="1992718"/>
                </a:lnTo>
                <a:lnTo>
                  <a:pt x="1707857" y="1979396"/>
                </a:lnTo>
                <a:lnTo>
                  <a:pt x="1752396" y="1964245"/>
                </a:lnTo>
                <a:lnTo>
                  <a:pt x="1795780" y="1947316"/>
                </a:lnTo>
                <a:lnTo>
                  <a:pt x="1838566" y="1928520"/>
                </a:lnTo>
                <a:lnTo>
                  <a:pt x="1880019" y="1907870"/>
                </a:lnTo>
                <a:lnTo>
                  <a:pt x="1916836" y="1931924"/>
                </a:lnTo>
                <a:lnTo>
                  <a:pt x="1957006" y="1951736"/>
                </a:lnTo>
                <a:lnTo>
                  <a:pt x="2000123" y="1966950"/>
                </a:lnTo>
                <a:lnTo>
                  <a:pt x="2045779" y="1977148"/>
                </a:lnTo>
                <a:lnTo>
                  <a:pt x="2093556" y="1981936"/>
                </a:lnTo>
                <a:lnTo>
                  <a:pt x="2109711" y="1982279"/>
                </a:lnTo>
                <a:lnTo>
                  <a:pt x="2125751" y="1981796"/>
                </a:lnTo>
                <a:lnTo>
                  <a:pt x="2177262" y="1976437"/>
                </a:lnTo>
                <a:lnTo>
                  <a:pt x="2226322" y="1964677"/>
                </a:lnTo>
                <a:lnTo>
                  <a:pt x="2272373" y="1946998"/>
                </a:lnTo>
                <a:lnTo>
                  <a:pt x="2314867" y="1923846"/>
                </a:lnTo>
                <a:lnTo>
                  <a:pt x="2353208" y="1895703"/>
                </a:lnTo>
                <a:lnTo>
                  <a:pt x="2386876" y="1863026"/>
                </a:lnTo>
                <a:lnTo>
                  <a:pt x="2415273" y="1826285"/>
                </a:lnTo>
                <a:lnTo>
                  <a:pt x="2417343" y="1822919"/>
                </a:lnTo>
                <a:lnTo>
                  <a:pt x="2425141" y="1826387"/>
                </a:lnTo>
                <a:lnTo>
                  <a:pt x="2437561" y="1830705"/>
                </a:lnTo>
                <a:lnTo>
                  <a:pt x="2450020" y="1834502"/>
                </a:lnTo>
                <a:lnTo>
                  <a:pt x="2462504" y="1837880"/>
                </a:lnTo>
                <a:lnTo>
                  <a:pt x="2475014" y="1840915"/>
                </a:lnTo>
                <a:lnTo>
                  <a:pt x="2492629" y="1887372"/>
                </a:lnTo>
                <a:lnTo>
                  <a:pt x="2514650" y="1931885"/>
                </a:lnTo>
                <a:lnTo>
                  <a:pt x="2540927" y="1974100"/>
                </a:lnTo>
                <a:lnTo>
                  <a:pt x="2571318" y="2013686"/>
                </a:lnTo>
                <a:lnTo>
                  <a:pt x="2605659" y="2050262"/>
                </a:lnTo>
                <a:lnTo>
                  <a:pt x="2643797" y="2083498"/>
                </a:lnTo>
                <a:lnTo>
                  <a:pt x="2685580" y="2113038"/>
                </a:lnTo>
                <a:lnTo>
                  <a:pt x="2730855" y="2138527"/>
                </a:lnTo>
                <a:lnTo>
                  <a:pt x="2779471" y="2159609"/>
                </a:lnTo>
                <a:lnTo>
                  <a:pt x="2826169" y="2174519"/>
                </a:lnTo>
                <a:lnTo>
                  <a:pt x="2873210" y="2184717"/>
                </a:lnTo>
                <a:lnTo>
                  <a:pt x="2920301" y="2190305"/>
                </a:lnTo>
                <a:lnTo>
                  <a:pt x="2967177" y="2191423"/>
                </a:lnTo>
                <a:lnTo>
                  <a:pt x="3013583" y="2188210"/>
                </a:lnTo>
                <a:lnTo>
                  <a:pt x="3059214" y="2180793"/>
                </a:lnTo>
                <a:lnTo>
                  <a:pt x="3103816" y="2169287"/>
                </a:lnTo>
                <a:lnTo>
                  <a:pt x="3147098" y="2153843"/>
                </a:lnTo>
                <a:lnTo>
                  <a:pt x="3188805" y="2134578"/>
                </a:lnTo>
                <a:lnTo>
                  <a:pt x="3228657" y="2111616"/>
                </a:lnTo>
                <a:lnTo>
                  <a:pt x="3266376" y="2085111"/>
                </a:lnTo>
                <a:lnTo>
                  <a:pt x="3305454" y="2120036"/>
                </a:lnTo>
                <a:lnTo>
                  <a:pt x="3348405" y="2151100"/>
                </a:lnTo>
                <a:lnTo>
                  <a:pt x="3395129" y="2177846"/>
                </a:lnTo>
                <a:lnTo>
                  <a:pt x="3445484" y="2199830"/>
                </a:lnTo>
                <a:lnTo>
                  <a:pt x="3492144" y="2214765"/>
                </a:lnTo>
                <a:lnTo>
                  <a:pt x="3539159" y="2225014"/>
                </a:lnTo>
                <a:lnTo>
                  <a:pt x="3586238" y="2230704"/>
                </a:lnTo>
                <a:lnTo>
                  <a:pt x="3633114" y="2231948"/>
                </a:lnTo>
                <a:lnTo>
                  <a:pt x="3679507" y="2228888"/>
                </a:lnTo>
                <a:lnTo>
                  <a:pt x="3725151" y="2221636"/>
                </a:lnTo>
                <a:lnTo>
                  <a:pt x="3769766" y="2210333"/>
                </a:lnTo>
                <a:lnTo>
                  <a:pt x="3813086" y="2195080"/>
                </a:lnTo>
                <a:lnTo>
                  <a:pt x="3854843" y="2176030"/>
                </a:lnTo>
                <a:lnTo>
                  <a:pt x="3894734" y="2153285"/>
                </a:lnTo>
                <a:lnTo>
                  <a:pt x="3932517" y="2126983"/>
                </a:lnTo>
                <a:lnTo>
                  <a:pt x="3967886" y="2097252"/>
                </a:lnTo>
                <a:lnTo>
                  <a:pt x="4000601" y="2064194"/>
                </a:lnTo>
                <a:lnTo>
                  <a:pt x="4030370" y="2027961"/>
                </a:lnTo>
                <a:lnTo>
                  <a:pt x="4056913" y="1988667"/>
                </a:lnTo>
                <a:lnTo>
                  <a:pt x="4079964" y="1946440"/>
                </a:lnTo>
                <a:lnTo>
                  <a:pt x="4099255" y="1901405"/>
                </a:lnTo>
                <a:lnTo>
                  <a:pt x="4103954" y="1886369"/>
                </a:lnTo>
                <a:lnTo>
                  <a:pt x="4106418" y="1878901"/>
                </a:lnTo>
                <a:lnTo>
                  <a:pt x="4113504" y="1878228"/>
                </a:lnTo>
                <a:lnTo>
                  <a:pt x="4142651" y="1898218"/>
                </a:lnTo>
                <a:lnTo>
                  <a:pt x="4173372" y="1916404"/>
                </a:lnTo>
                <a:lnTo>
                  <a:pt x="4239476" y="1946643"/>
                </a:lnTo>
                <a:lnTo>
                  <a:pt x="4284688" y="1961248"/>
                </a:lnTo>
                <a:lnTo>
                  <a:pt x="4330230" y="1971560"/>
                </a:lnTo>
                <a:lnTo>
                  <a:pt x="4375848" y="1977682"/>
                </a:lnTo>
                <a:lnTo>
                  <a:pt x="4404842" y="1978977"/>
                </a:lnTo>
                <a:lnTo>
                  <a:pt x="4411764" y="1980260"/>
                </a:lnTo>
                <a:lnTo>
                  <a:pt x="4424388" y="1981530"/>
                </a:lnTo>
                <a:lnTo>
                  <a:pt x="4436923" y="1982292"/>
                </a:lnTo>
                <a:lnTo>
                  <a:pt x="4449407" y="1982660"/>
                </a:lnTo>
                <a:lnTo>
                  <a:pt x="4461840" y="1982673"/>
                </a:lnTo>
                <a:lnTo>
                  <a:pt x="4488815" y="2022309"/>
                </a:lnTo>
                <a:lnTo>
                  <a:pt x="4519511" y="2059127"/>
                </a:lnTo>
                <a:lnTo>
                  <a:pt x="4553686" y="2092845"/>
                </a:lnTo>
                <a:lnTo>
                  <a:pt x="4591113" y="2123148"/>
                </a:lnTo>
                <a:lnTo>
                  <a:pt x="4631575" y="2149754"/>
                </a:lnTo>
                <a:lnTo>
                  <a:pt x="4674857" y="2172360"/>
                </a:lnTo>
                <a:lnTo>
                  <a:pt x="4720729" y="2190673"/>
                </a:lnTo>
                <a:lnTo>
                  <a:pt x="4768951" y="2204402"/>
                </a:lnTo>
                <a:lnTo>
                  <a:pt x="4819332" y="2213241"/>
                </a:lnTo>
                <a:lnTo>
                  <a:pt x="4871199" y="2216823"/>
                </a:lnTo>
                <a:lnTo>
                  <a:pt x="4922139" y="2214969"/>
                </a:lnTo>
                <a:lnTo>
                  <a:pt x="4971834" y="2207907"/>
                </a:lnTo>
                <a:lnTo>
                  <a:pt x="5019992" y="2195919"/>
                </a:lnTo>
                <a:lnTo>
                  <a:pt x="5066296" y="2179205"/>
                </a:lnTo>
                <a:lnTo>
                  <a:pt x="5110454" y="2158047"/>
                </a:lnTo>
                <a:lnTo>
                  <a:pt x="5152161" y="2132673"/>
                </a:lnTo>
                <a:lnTo>
                  <a:pt x="5191125" y="2103323"/>
                </a:lnTo>
                <a:lnTo>
                  <a:pt x="5227015" y="2070252"/>
                </a:lnTo>
                <a:lnTo>
                  <a:pt x="5259552" y="2033689"/>
                </a:lnTo>
                <a:lnTo>
                  <a:pt x="5304091" y="2057679"/>
                </a:lnTo>
                <a:lnTo>
                  <a:pt x="5351411" y="2077161"/>
                </a:lnTo>
                <a:lnTo>
                  <a:pt x="5401272" y="2091740"/>
                </a:lnTo>
                <a:lnTo>
                  <a:pt x="5453494" y="2101024"/>
                </a:lnTo>
                <a:lnTo>
                  <a:pt x="5500649" y="2104542"/>
                </a:lnTo>
                <a:lnTo>
                  <a:pt x="5547068" y="2103577"/>
                </a:lnTo>
                <a:lnTo>
                  <a:pt x="5592534" y="2098319"/>
                </a:lnTo>
                <a:lnTo>
                  <a:pt x="5636819" y="2088934"/>
                </a:lnTo>
                <a:lnTo>
                  <a:pt x="5679668" y="2075611"/>
                </a:lnTo>
                <a:lnTo>
                  <a:pt x="5720880" y="2058530"/>
                </a:lnTo>
                <a:lnTo>
                  <a:pt x="5760212" y="2037880"/>
                </a:lnTo>
                <a:lnTo>
                  <a:pt x="5797435" y="2013813"/>
                </a:lnTo>
                <a:lnTo>
                  <a:pt x="5832335" y="1986534"/>
                </a:lnTo>
                <a:lnTo>
                  <a:pt x="5864657" y="1956206"/>
                </a:lnTo>
                <a:lnTo>
                  <a:pt x="5894184" y="1923008"/>
                </a:lnTo>
                <a:lnTo>
                  <a:pt x="5920702" y="1887131"/>
                </a:lnTo>
                <a:lnTo>
                  <a:pt x="5943955" y="1848751"/>
                </a:lnTo>
                <a:lnTo>
                  <a:pt x="5963742" y="1808048"/>
                </a:lnTo>
                <a:lnTo>
                  <a:pt x="5979807" y="1765198"/>
                </a:lnTo>
                <a:lnTo>
                  <a:pt x="5991936" y="1720367"/>
                </a:lnTo>
                <a:lnTo>
                  <a:pt x="5999912" y="1673758"/>
                </a:lnTo>
                <a:lnTo>
                  <a:pt x="6000928" y="1658569"/>
                </a:lnTo>
                <a:lnTo>
                  <a:pt x="6001563" y="1651012"/>
                </a:lnTo>
                <a:lnTo>
                  <a:pt x="6008065" y="1648790"/>
                </a:lnTo>
                <a:lnTo>
                  <a:pt x="6039929" y="1660982"/>
                </a:lnTo>
                <a:lnTo>
                  <a:pt x="6072848" y="1671129"/>
                </a:lnTo>
                <a:lnTo>
                  <a:pt x="6106782" y="1679067"/>
                </a:lnTo>
                <a:lnTo>
                  <a:pt x="6141694" y="1684629"/>
                </a:lnTo>
                <a:lnTo>
                  <a:pt x="6190081" y="1688236"/>
                </a:lnTo>
                <a:lnTo>
                  <a:pt x="6237719" y="1687245"/>
                </a:lnTo>
                <a:lnTo>
                  <a:pt x="6284366" y="1681848"/>
                </a:lnTo>
                <a:lnTo>
                  <a:pt x="6329794" y="1672221"/>
                </a:lnTo>
                <a:lnTo>
                  <a:pt x="6373762" y="1658556"/>
                </a:lnTo>
                <a:lnTo>
                  <a:pt x="6416040" y="1641043"/>
                </a:lnTo>
                <a:lnTo>
                  <a:pt x="6456400" y="1619846"/>
                </a:lnTo>
                <a:lnTo>
                  <a:pt x="6494589" y="1595170"/>
                </a:lnTo>
                <a:lnTo>
                  <a:pt x="6530378" y="1567180"/>
                </a:lnTo>
                <a:lnTo>
                  <a:pt x="6563550" y="1536065"/>
                </a:lnTo>
                <a:lnTo>
                  <a:pt x="6593840" y="1502016"/>
                </a:lnTo>
                <a:lnTo>
                  <a:pt x="6621043" y="1465211"/>
                </a:lnTo>
                <a:lnTo>
                  <a:pt x="6644907" y="1425829"/>
                </a:lnTo>
                <a:lnTo>
                  <a:pt x="6665188" y="1384071"/>
                </a:lnTo>
                <a:lnTo>
                  <a:pt x="6681686" y="1340091"/>
                </a:lnTo>
                <a:lnTo>
                  <a:pt x="6694132" y="1294104"/>
                </a:lnTo>
                <a:lnTo>
                  <a:pt x="6702311" y="1246276"/>
                </a:lnTo>
                <a:lnTo>
                  <a:pt x="6705905" y="1198041"/>
                </a:lnTo>
                <a:close/>
              </a:path>
            </a:pathLst>
          </a:custGeom>
          <a:solidFill>
            <a:srgbClr val="FFFFFF"/>
          </a:solidFill>
        </p:spPr>
        <p:txBody>
          <a:bodyPr wrap="square" lIns="0" tIns="0" rIns="0" bIns="0" rtlCol="0"/>
          <a:lstStyle/>
          <a:p>
            <a:endParaRPr/>
          </a:p>
        </p:txBody>
      </p:sp>
      <p:sp>
        <p:nvSpPr>
          <p:cNvPr id="26" name="object 26"/>
          <p:cNvSpPr/>
          <p:nvPr/>
        </p:nvSpPr>
        <p:spPr>
          <a:xfrm>
            <a:off x="6358272" y="5239186"/>
            <a:ext cx="1295689" cy="2020328"/>
          </a:xfrm>
          <a:prstGeom prst="rect">
            <a:avLst/>
          </a:prstGeom>
          <a:blipFill>
            <a:blip r:embed="rId5" cstate="print"/>
            <a:stretch>
              <a:fillRect/>
            </a:stretch>
          </a:blipFill>
        </p:spPr>
        <p:txBody>
          <a:bodyPr wrap="square" lIns="0" tIns="0" rIns="0" bIns="0" rtlCol="0"/>
          <a:lstStyle/>
          <a:p>
            <a:endParaRPr/>
          </a:p>
        </p:txBody>
      </p:sp>
      <p:grpSp>
        <p:nvGrpSpPr>
          <p:cNvPr id="27" name="object 27"/>
          <p:cNvGrpSpPr/>
          <p:nvPr/>
        </p:nvGrpSpPr>
        <p:grpSpPr>
          <a:xfrm>
            <a:off x="7842562" y="5138731"/>
            <a:ext cx="1133475" cy="2123440"/>
            <a:chOff x="7842562" y="5138731"/>
            <a:chExt cx="1133475" cy="2123440"/>
          </a:xfrm>
        </p:grpSpPr>
        <p:sp>
          <p:nvSpPr>
            <p:cNvPr id="28" name="object 28"/>
            <p:cNvSpPr/>
            <p:nvPr/>
          </p:nvSpPr>
          <p:spPr>
            <a:xfrm>
              <a:off x="7842555" y="5232653"/>
              <a:ext cx="1130300" cy="1090930"/>
            </a:xfrm>
            <a:custGeom>
              <a:avLst/>
              <a:gdLst/>
              <a:ahLst/>
              <a:cxnLst/>
              <a:rect l="l" t="t" r="r" b="b"/>
              <a:pathLst>
                <a:path w="1130300" h="1090929">
                  <a:moveTo>
                    <a:pt x="522757" y="448500"/>
                  </a:moveTo>
                  <a:lnTo>
                    <a:pt x="490601" y="158292"/>
                  </a:lnTo>
                  <a:lnTo>
                    <a:pt x="467296" y="32016"/>
                  </a:lnTo>
                  <a:lnTo>
                    <a:pt x="299466" y="50622"/>
                  </a:lnTo>
                  <a:lnTo>
                    <a:pt x="212064" y="79819"/>
                  </a:lnTo>
                  <a:lnTo>
                    <a:pt x="176771" y="140296"/>
                  </a:lnTo>
                  <a:lnTo>
                    <a:pt x="165277" y="252730"/>
                  </a:lnTo>
                  <a:lnTo>
                    <a:pt x="157683" y="645274"/>
                  </a:lnTo>
                  <a:lnTo>
                    <a:pt x="137934" y="834529"/>
                  </a:lnTo>
                  <a:lnTo>
                    <a:pt x="90538" y="873036"/>
                  </a:lnTo>
                  <a:lnTo>
                    <a:pt x="0" y="813384"/>
                  </a:lnTo>
                  <a:lnTo>
                    <a:pt x="80302" y="1007554"/>
                  </a:lnTo>
                  <a:lnTo>
                    <a:pt x="147383" y="1090549"/>
                  </a:lnTo>
                  <a:lnTo>
                    <a:pt x="237515" y="1078788"/>
                  </a:lnTo>
                  <a:lnTo>
                    <a:pt x="386981" y="988733"/>
                  </a:lnTo>
                  <a:lnTo>
                    <a:pt x="507098" y="769632"/>
                  </a:lnTo>
                  <a:lnTo>
                    <a:pt x="522757" y="448500"/>
                  </a:lnTo>
                  <a:close/>
                </a:path>
                <a:path w="1130300" h="1090929">
                  <a:moveTo>
                    <a:pt x="1129842" y="781380"/>
                  </a:moveTo>
                  <a:lnTo>
                    <a:pt x="1039241" y="841019"/>
                  </a:lnTo>
                  <a:lnTo>
                    <a:pt x="991400" y="802411"/>
                  </a:lnTo>
                  <a:lnTo>
                    <a:pt x="970432" y="612940"/>
                  </a:lnTo>
                  <a:lnTo>
                    <a:pt x="960462" y="219951"/>
                  </a:lnTo>
                  <a:lnTo>
                    <a:pt x="949032" y="107543"/>
                  </a:lnTo>
                  <a:lnTo>
                    <a:pt x="914196" y="47155"/>
                  </a:lnTo>
                  <a:lnTo>
                    <a:pt x="828001" y="18186"/>
                  </a:lnTo>
                  <a:lnTo>
                    <a:pt x="662546" y="0"/>
                  </a:lnTo>
                  <a:lnTo>
                    <a:pt x="639241" y="126288"/>
                  </a:lnTo>
                  <a:lnTo>
                    <a:pt x="607098" y="416483"/>
                  </a:lnTo>
                  <a:lnTo>
                    <a:pt x="622757" y="737628"/>
                  </a:lnTo>
                  <a:lnTo>
                    <a:pt x="742861" y="956716"/>
                  </a:lnTo>
                  <a:lnTo>
                    <a:pt x="892327" y="1046784"/>
                  </a:lnTo>
                  <a:lnTo>
                    <a:pt x="982459" y="1058545"/>
                  </a:lnTo>
                  <a:lnTo>
                    <a:pt x="1049540" y="975563"/>
                  </a:lnTo>
                  <a:lnTo>
                    <a:pt x="1129842" y="781380"/>
                  </a:lnTo>
                  <a:close/>
                </a:path>
              </a:pathLst>
            </a:custGeom>
            <a:solidFill>
              <a:srgbClr val="F59E2D"/>
            </a:solidFill>
          </p:spPr>
          <p:txBody>
            <a:bodyPr wrap="square" lIns="0" tIns="0" rIns="0" bIns="0" rtlCol="0"/>
            <a:lstStyle/>
            <a:p>
              <a:endParaRPr/>
            </a:p>
          </p:txBody>
        </p:sp>
        <p:sp>
          <p:nvSpPr>
            <p:cNvPr id="29" name="object 29"/>
            <p:cNvSpPr/>
            <p:nvPr/>
          </p:nvSpPr>
          <p:spPr>
            <a:xfrm>
              <a:off x="8454028" y="6633531"/>
              <a:ext cx="92075" cy="608330"/>
            </a:xfrm>
            <a:custGeom>
              <a:avLst/>
              <a:gdLst/>
              <a:ahLst/>
              <a:cxnLst/>
              <a:rect l="l" t="t" r="r" b="b"/>
              <a:pathLst>
                <a:path w="92075" h="608329">
                  <a:moveTo>
                    <a:pt x="91744" y="0"/>
                  </a:moveTo>
                  <a:lnTo>
                    <a:pt x="0" y="0"/>
                  </a:lnTo>
                  <a:lnTo>
                    <a:pt x="0" y="608279"/>
                  </a:lnTo>
                  <a:lnTo>
                    <a:pt x="58686" y="608279"/>
                  </a:lnTo>
                  <a:lnTo>
                    <a:pt x="91744" y="0"/>
                  </a:lnTo>
                  <a:close/>
                </a:path>
              </a:pathLst>
            </a:custGeom>
            <a:solidFill>
              <a:srgbClr val="F8D9B6"/>
            </a:solidFill>
          </p:spPr>
          <p:txBody>
            <a:bodyPr wrap="square" lIns="0" tIns="0" rIns="0" bIns="0" rtlCol="0"/>
            <a:lstStyle/>
            <a:p>
              <a:endParaRPr/>
            </a:p>
          </p:txBody>
        </p:sp>
        <p:sp>
          <p:nvSpPr>
            <p:cNvPr id="30" name="object 30"/>
            <p:cNvSpPr/>
            <p:nvPr/>
          </p:nvSpPr>
          <p:spPr>
            <a:xfrm>
              <a:off x="8454026" y="7202539"/>
              <a:ext cx="133985" cy="59690"/>
            </a:xfrm>
            <a:custGeom>
              <a:avLst/>
              <a:gdLst/>
              <a:ahLst/>
              <a:cxnLst/>
              <a:rect l="l" t="t" r="r" b="b"/>
              <a:pathLst>
                <a:path w="133984" h="59690">
                  <a:moveTo>
                    <a:pt x="0" y="0"/>
                  </a:moveTo>
                  <a:lnTo>
                    <a:pt x="0" y="29629"/>
                  </a:lnTo>
                  <a:lnTo>
                    <a:pt x="0" y="55638"/>
                  </a:lnTo>
                  <a:lnTo>
                    <a:pt x="11569" y="55638"/>
                  </a:lnTo>
                  <a:lnTo>
                    <a:pt x="16370" y="44805"/>
                  </a:lnTo>
                  <a:lnTo>
                    <a:pt x="126352" y="59270"/>
                  </a:lnTo>
                  <a:lnTo>
                    <a:pt x="133794" y="29629"/>
                  </a:lnTo>
                  <a:lnTo>
                    <a:pt x="0" y="0"/>
                  </a:lnTo>
                  <a:close/>
                </a:path>
              </a:pathLst>
            </a:custGeom>
            <a:solidFill>
              <a:srgbClr val="24211F"/>
            </a:solidFill>
          </p:spPr>
          <p:txBody>
            <a:bodyPr wrap="square" lIns="0" tIns="0" rIns="0" bIns="0" rtlCol="0"/>
            <a:lstStyle/>
            <a:p>
              <a:endParaRPr/>
            </a:p>
          </p:txBody>
        </p:sp>
        <p:sp>
          <p:nvSpPr>
            <p:cNvPr id="31" name="object 31"/>
            <p:cNvSpPr/>
            <p:nvPr/>
          </p:nvSpPr>
          <p:spPr>
            <a:xfrm>
              <a:off x="8309173" y="6633531"/>
              <a:ext cx="92075" cy="608330"/>
            </a:xfrm>
            <a:custGeom>
              <a:avLst/>
              <a:gdLst/>
              <a:ahLst/>
              <a:cxnLst/>
              <a:rect l="l" t="t" r="r" b="b"/>
              <a:pathLst>
                <a:path w="92075" h="608329">
                  <a:moveTo>
                    <a:pt x="91744" y="0"/>
                  </a:moveTo>
                  <a:lnTo>
                    <a:pt x="0" y="0"/>
                  </a:lnTo>
                  <a:lnTo>
                    <a:pt x="33058" y="608279"/>
                  </a:lnTo>
                  <a:lnTo>
                    <a:pt x="91744" y="608279"/>
                  </a:lnTo>
                  <a:lnTo>
                    <a:pt x="91744" y="0"/>
                  </a:lnTo>
                  <a:close/>
                </a:path>
              </a:pathLst>
            </a:custGeom>
            <a:solidFill>
              <a:srgbClr val="F8D9B6"/>
            </a:solidFill>
          </p:spPr>
          <p:txBody>
            <a:bodyPr wrap="square" lIns="0" tIns="0" rIns="0" bIns="0" rtlCol="0"/>
            <a:lstStyle/>
            <a:p>
              <a:endParaRPr/>
            </a:p>
          </p:txBody>
        </p:sp>
        <p:sp>
          <p:nvSpPr>
            <p:cNvPr id="32" name="object 32"/>
            <p:cNvSpPr/>
            <p:nvPr/>
          </p:nvSpPr>
          <p:spPr>
            <a:xfrm>
              <a:off x="8267147" y="7202539"/>
              <a:ext cx="133985" cy="59690"/>
            </a:xfrm>
            <a:custGeom>
              <a:avLst/>
              <a:gdLst/>
              <a:ahLst/>
              <a:cxnLst/>
              <a:rect l="l" t="t" r="r" b="b"/>
              <a:pathLst>
                <a:path w="133984" h="59690">
                  <a:moveTo>
                    <a:pt x="133769" y="0"/>
                  </a:moveTo>
                  <a:lnTo>
                    <a:pt x="0" y="29629"/>
                  </a:lnTo>
                  <a:lnTo>
                    <a:pt x="7416" y="59270"/>
                  </a:lnTo>
                  <a:lnTo>
                    <a:pt x="117386" y="44805"/>
                  </a:lnTo>
                  <a:lnTo>
                    <a:pt x="122199" y="55638"/>
                  </a:lnTo>
                  <a:lnTo>
                    <a:pt x="133769" y="55638"/>
                  </a:lnTo>
                  <a:lnTo>
                    <a:pt x="133769" y="0"/>
                  </a:lnTo>
                  <a:close/>
                </a:path>
              </a:pathLst>
            </a:custGeom>
            <a:solidFill>
              <a:srgbClr val="24211F"/>
            </a:solidFill>
          </p:spPr>
          <p:txBody>
            <a:bodyPr wrap="square" lIns="0" tIns="0" rIns="0" bIns="0" rtlCol="0"/>
            <a:lstStyle/>
            <a:p>
              <a:endParaRPr/>
            </a:p>
          </p:txBody>
        </p:sp>
        <p:sp>
          <p:nvSpPr>
            <p:cNvPr id="33" name="object 33"/>
            <p:cNvSpPr/>
            <p:nvPr/>
          </p:nvSpPr>
          <p:spPr>
            <a:xfrm>
              <a:off x="8121194" y="6558442"/>
              <a:ext cx="588645" cy="255904"/>
            </a:xfrm>
            <a:custGeom>
              <a:avLst/>
              <a:gdLst/>
              <a:ahLst/>
              <a:cxnLst/>
              <a:rect l="l" t="t" r="r" b="b"/>
              <a:pathLst>
                <a:path w="588645" h="255904">
                  <a:moveTo>
                    <a:pt x="588022" y="0"/>
                  </a:moveTo>
                  <a:lnTo>
                    <a:pt x="0" y="0"/>
                  </a:lnTo>
                  <a:lnTo>
                    <a:pt x="26339" y="255841"/>
                  </a:lnTo>
                  <a:lnTo>
                    <a:pt x="559485" y="255841"/>
                  </a:lnTo>
                  <a:lnTo>
                    <a:pt x="588022" y="0"/>
                  </a:lnTo>
                  <a:close/>
                </a:path>
              </a:pathLst>
            </a:custGeom>
            <a:solidFill>
              <a:srgbClr val="12110B"/>
            </a:solidFill>
          </p:spPr>
          <p:txBody>
            <a:bodyPr wrap="square" lIns="0" tIns="0" rIns="0" bIns="0" rtlCol="0"/>
            <a:lstStyle/>
            <a:p>
              <a:endParaRPr/>
            </a:p>
          </p:txBody>
        </p:sp>
        <p:sp>
          <p:nvSpPr>
            <p:cNvPr id="34" name="object 34"/>
            <p:cNvSpPr/>
            <p:nvPr/>
          </p:nvSpPr>
          <p:spPr>
            <a:xfrm>
              <a:off x="8024785" y="6045949"/>
              <a:ext cx="768350" cy="607060"/>
            </a:xfrm>
            <a:custGeom>
              <a:avLst/>
              <a:gdLst/>
              <a:ahLst/>
              <a:cxnLst/>
              <a:rect l="l" t="t" r="r" b="b"/>
              <a:pathLst>
                <a:path w="768350" h="607059">
                  <a:moveTo>
                    <a:pt x="768324" y="0"/>
                  </a:moveTo>
                  <a:lnTo>
                    <a:pt x="0" y="0"/>
                  </a:lnTo>
                  <a:lnTo>
                    <a:pt x="96405" y="418973"/>
                  </a:lnTo>
                  <a:lnTo>
                    <a:pt x="50812" y="586930"/>
                  </a:lnTo>
                  <a:lnTo>
                    <a:pt x="368846" y="606450"/>
                  </a:lnTo>
                  <a:lnTo>
                    <a:pt x="392887" y="522389"/>
                  </a:lnTo>
                  <a:lnTo>
                    <a:pt x="422859" y="606450"/>
                  </a:lnTo>
                  <a:lnTo>
                    <a:pt x="738555" y="587578"/>
                  </a:lnTo>
                  <a:lnTo>
                    <a:pt x="684796" y="418973"/>
                  </a:lnTo>
                  <a:lnTo>
                    <a:pt x="768324" y="0"/>
                  </a:lnTo>
                  <a:close/>
                </a:path>
              </a:pathLst>
            </a:custGeom>
            <a:solidFill>
              <a:srgbClr val="FFFFFF"/>
            </a:solidFill>
          </p:spPr>
          <p:txBody>
            <a:bodyPr wrap="square" lIns="0" tIns="0" rIns="0" bIns="0" rtlCol="0"/>
            <a:lstStyle/>
            <a:p>
              <a:endParaRPr/>
            </a:p>
          </p:txBody>
        </p:sp>
        <p:sp>
          <p:nvSpPr>
            <p:cNvPr id="35" name="object 35"/>
            <p:cNvSpPr/>
            <p:nvPr/>
          </p:nvSpPr>
          <p:spPr>
            <a:xfrm>
              <a:off x="8047050" y="5445721"/>
              <a:ext cx="734060" cy="805815"/>
            </a:xfrm>
            <a:custGeom>
              <a:avLst/>
              <a:gdLst/>
              <a:ahLst/>
              <a:cxnLst/>
              <a:rect l="l" t="t" r="r" b="b"/>
              <a:pathLst>
                <a:path w="734059" h="805814">
                  <a:moveTo>
                    <a:pt x="733640" y="0"/>
                  </a:moveTo>
                  <a:lnTo>
                    <a:pt x="0" y="0"/>
                  </a:lnTo>
                  <a:lnTo>
                    <a:pt x="0" y="600252"/>
                  </a:lnTo>
                  <a:lnTo>
                    <a:pt x="196913" y="600252"/>
                  </a:lnTo>
                  <a:lnTo>
                    <a:pt x="368147" y="805662"/>
                  </a:lnTo>
                  <a:lnTo>
                    <a:pt x="526110" y="600252"/>
                  </a:lnTo>
                  <a:lnTo>
                    <a:pt x="733640" y="600252"/>
                  </a:lnTo>
                  <a:lnTo>
                    <a:pt x="733640" y="0"/>
                  </a:lnTo>
                  <a:close/>
                </a:path>
              </a:pathLst>
            </a:custGeom>
            <a:solidFill>
              <a:srgbClr val="F8D9B6"/>
            </a:solidFill>
          </p:spPr>
          <p:txBody>
            <a:bodyPr wrap="square" lIns="0" tIns="0" rIns="0" bIns="0" rtlCol="0"/>
            <a:lstStyle/>
            <a:p>
              <a:endParaRPr/>
            </a:p>
          </p:txBody>
        </p:sp>
        <p:sp>
          <p:nvSpPr>
            <p:cNvPr id="36" name="object 36"/>
            <p:cNvSpPr/>
            <p:nvPr/>
          </p:nvSpPr>
          <p:spPr>
            <a:xfrm>
              <a:off x="8030934" y="6045961"/>
              <a:ext cx="755015" cy="205740"/>
            </a:xfrm>
            <a:custGeom>
              <a:avLst/>
              <a:gdLst/>
              <a:ahLst/>
              <a:cxnLst/>
              <a:rect l="l" t="t" r="r" b="b"/>
              <a:pathLst>
                <a:path w="755015" h="205739">
                  <a:moveTo>
                    <a:pt x="384263" y="205409"/>
                  </a:moveTo>
                  <a:lnTo>
                    <a:pt x="214934" y="0"/>
                  </a:lnTo>
                  <a:lnTo>
                    <a:pt x="0" y="0"/>
                  </a:lnTo>
                  <a:lnTo>
                    <a:pt x="90246" y="82423"/>
                  </a:lnTo>
                  <a:lnTo>
                    <a:pt x="214934" y="82423"/>
                  </a:lnTo>
                  <a:lnTo>
                    <a:pt x="384263" y="205409"/>
                  </a:lnTo>
                  <a:close/>
                </a:path>
                <a:path w="755015" h="205739">
                  <a:moveTo>
                    <a:pt x="754494" y="0"/>
                  </a:moveTo>
                  <a:lnTo>
                    <a:pt x="539559" y="0"/>
                  </a:lnTo>
                  <a:lnTo>
                    <a:pt x="384263" y="205409"/>
                  </a:lnTo>
                  <a:lnTo>
                    <a:pt x="539559" y="82423"/>
                  </a:lnTo>
                  <a:lnTo>
                    <a:pt x="664222" y="82423"/>
                  </a:lnTo>
                  <a:lnTo>
                    <a:pt x="754494" y="0"/>
                  </a:lnTo>
                  <a:close/>
                </a:path>
              </a:pathLst>
            </a:custGeom>
            <a:solidFill>
              <a:srgbClr val="FFFFFF"/>
            </a:solidFill>
          </p:spPr>
          <p:txBody>
            <a:bodyPr wrap="square" lIns="0" tIns="0" rIns="0" bIns="0" rtlCol="0"/>
            <a:lstStyle/>
            <a:p>
              <a:endParaRPr/>
            </a:p>
          </p:txBody>
        </p:sp>
        <p:sp>
          <p:nvSpPr>
            <p:cNvPr id="37" name="object 37"/>
            <p:cNvSpPr/>
            <p:nvPr/>
          </p:nvSpPr>
          <p:spPr>
            <a:xfrm>
              <a:off x="8005455" y="5138731"/>
              <a:ext cx="798195" cy="582930"/>
            </a:xfrm>
            <a:custGeom>
              <a:avLst/>
              <a:gdLst/>
              <a:ahLst/>
              <a:cxnLst/>
              <a:rect l="l" t="t" r="r" b="b"/>
              <a:pathLst>
                <a:path w="798195" h="582929">
                  <a:moveTo>
                    <a:pt x="419514" y="0"/>
                  </a:moveTo>
                  <a:lnTo>
                    <a:pt x="353916" y="5189"/>
                  </a:lnTo>
                  <a:lnTo>
                    <a:pt x="284819" y="21024"/>
                  </a:lnTo>
                  <a:lnTo>
                    <a:pt x="215853" y="47909"/>
                  </a:lnTo>
                  <a:lnTo>
                    <a:pt x="150646" y="86244"/>
                  </a:lnTo>
                  <a:lnTo>
                    <a:pt x="120587" y="109831"/>
                  </a:lnTo>
                  <a:lnTo>
                    <a:pt x="92829" y="136432"/>
                  </a:lnTo>
                  <a:lnTo>
                    <a:pt x="67825" y="166097"/>
                  </a:lnTo>
                  <a:lnTo>
                    <a:pt x="46030" y="198876"/>
                  </a:lnTo>
                  <a:lnTo>
                    <a:pt x="27896" y="234819"/>
                  </a:lnTo>
                  <a:lnTo>
                    <a:pt x="13877" y="273977"/>
                  </a:lnTo>
                  <a:lnTo>
                    <a:pt x="4427" y="316400"/>
                  </a:lnTo>
                  <a:lnTo>
                    <a:pt x="0" y="362138"/>
                  </a:lnTo>
                  <a:lnTo>
                    <a:pt x="1048" y="411241"/>
                  </a:lnTo>
                  <a:lnTo>
                    <a:pt x="8027" y="463760"/>
                  </a:lnTo>
                  <a:lnTo>
                    <a:pt x="21389" y="519745"/>
                  </a:lnTo>
                  <a:lnTo>
                    <a:pt x="41588" y="579247"/>
                  </a:lnTo>
                  <a:lnTo>
                    <a:pt x="213375" y="582786"/>
                  </a:lnTo>
                  <a:lnTo>
                    <a:pt x="328270" y="555604"/>
                  </a:lnTo>
                  <a:lnTo>
                    <a:pt x="438143" y="472174"/>
                  </a:lnTo>
                  <a:lnTo>
                    <a:pt x="594863" y="306971"/>
                  </a:lnTo>
                  <a:lnTo>
                    <a:pt x="615712" y="333009"/>
                  </a:lnTo>
                  <a:lnTo>
                    <a:pt x="653807" y="364365"/>
                  </a:lnTo>
                  <a:lnTo>
                    <a:pt x="699515" y="397877"/>
                  </a:lnTo>
                  <a:lnTo>
                    <a:pt x="743200" y="430388"/>
                  </a:lnTo>
                  <a:lnTo>
                    <a:pt x="775229" y="458736"/>
                  </a:lnTo>
                  <a:lnTo>
                    <a:pt x="792313" y="397824"/>
                  </a:lnTo>
                  <a:lnTo>
                    <a:pt x="797568" y="333273"/>
                  </a:lnTo>
                  <a:lnTo>
                    <a:pt x="794117" y="288050"/>
                  </a:lnTo>
                  <a:lnTo>
                    <a:pt x="784063" y="244676"/>
                  </a:lnTo>
                  <a:lnTo>
                    <a:pt x="767858" y="203548"/>
                  </a:lnTo>
                  <a:lnTo>
                    <a:pt x="745951" y="165064"/>
                  </a:lnTo>
                  <a:lnTo>
                    <a:pt x="718794" y="129620"/>
                  </a:lnTo>
                  <a:lnTo>
                    <a:pt x="686837" y="97613"/>
                  </a:lnTo>
                  <a:lnTo>
                    <a:pt x="650529" y="69441"/>
                  </a:lnTo>
                  <a:lnTo>
                    <a:pt x="610323" y="45501"/>
                  </a:lnTo>
                  <a:lnTo>
                    <a:pt x="566668" y="26190"/>
                  </a:lnTo>
                  <a:lnTo>
                    <a:pt x="520014" y="11904"/>
                  </a:lnTo>
                  <a:lnTo>
                    <a:pt x="470813" y="3042"/>
                  </a:lnTo>
                  <a:lnTo>
                    <a:pt x="419514" y="0"/>
                  </a:lnTo>
                  <a:close/>
                </a:path>
              </a:pathLst>
            </a:custGeom>
            <a:solidFill>
              <a:srgbClr val="F59E2D"/>
            </a:solidFill>
          </p:spPr>
          <p:txBody>
            <a:bodyPr wrap="square" lIns="0" tIns="0" rIns="0" bIns="0" rtlCol="0"/>
            <a:lstStyle/>
            <a:p>
              <a:endParaRPr/>
            </a:p>
          </p:txBody>
        </p:sp>
        <p:sp>
          <p:nvSpPr>
            <p:cNvPr id="38" name="object 38"/>
            <p:cNvSpPr/>
            <p:nvPr/>
          </p:nvSpPr>
          <p:spPr>
            <a:xfrm>
              <a:off x="8607734" y="5819283"/>
              <a:ext cx="109258" cy="70662"/>
            </a:xfrm>
            <a:prstGeom prst="rect">
              <a:avLst/>
            </a:prstGeom>
            <a:blipFill>
              <a:blip r:embed="rId6" cstate="print"/>
              <a:stretch>
                <a:fillRect/>
              </a:stretch>
            </a:blipFill>
          </p:spPr>
          <p:txBody>
            <a:bodyPr wrap="square" lIns="0" tIns="0" rIns="0" bIns="0" rtlCol="0"/>
            <a:lstStyle/>
            <a:p>
              <a:endParaRPr/>
            </a:p>
          </p:txBody>
        </p:sp>
        <p:sp>
          <p:nvSpPr>
            <p:cNvPr id="39" name="object 39"/>
            <p:cNvSpPr/>
            <p:nvPr/>
          </p:nvSpPr>
          <p:spPr>
            <a:xfrm>
              <a:off x="8105211" y="5819283"/>
              <a:ext cx="109270" cy="70662"/>
            </a:xfrm>
            <a:prstGeom prst="rect">
              <a:avLst/>
            </a:prstGeom>
            <a:blipFill>
              <a:blip r:embed="rId6" cstate="print"/>
              <a:stretch>
                <a:fillRect/>
              </a:stretch>
            </a:blipFill>
          </p:spPr>
          <p:txBody>
            <a:bodyPr wrap="square" lIns="0" tIns="0" rIns="0" bIns="0" rtlCol="0"/>
            <a:lstStyle/>
            <a:p>
              <a:endParaRPr/>
            </a:p>
          </p:txBody>
        </p:sp>
        <p:sp>
          <p:nvSpPr>
            <p:cNvPr id="40" name="object 40"/>
            <p:cNvSpPr/>
            <p:nvPr/>
          </p:nvSpPr>
          <p:spPr>
            <a:xfrm>
              <a:off x="8358391" y="6182446"/>
              <a:ext cx="109855" cy="69215"/>
            </a:xfrm>
            <a:custGeom>
              <a:avLst/>
              <a:gdLst/>
              <a:ahLst/>
              <a:cxnLst/>
              <a:rect l="l" t="t" r="r" b="b"/>
              <a:pathLst>
                <a:path w="109854" h="69214">
                  <a:moveTo>
                    <a:pt x="109816" y="0"/>
                  </a:moveTo>
                  <a:lnTo>
                    <a:pt x="0" y="0"/>
                  </a:lnTo>
                  <a:lnTo>
                    <a:pt x="56807" y="68935"/>
                  </a:lnTo>
                  <a:lnTo>
                    <a:pt x="109816" y="0"/>
                  </a:lnTo>
                  <a:close/>
                </a:path>
              </a:pathLst>
            </a:custGeom>
            <a:solidFill>
              <a:srgbClr val="EB5F91"/>
            </a:solidFill>
          </p:spPr>
          <p:txBody>
            <a:bodyPr wrap="square" lIns="0" tIns="0" rIns="0" bIns="0" rtlCol="0"/>
            <a:lstStyle/>
            <a:p>
              <a:endParaRPr/>
            </a:p>
          </p:txBody>
        </p:sp>
        <p:sp>
          <p:nvSpPr>
            <p:cNvPr id="41" name="object 41"/>
            <p:cNvSpPr/>
            <p:nvPr/>
          </p:nvSpPr>
          <p:spPr>
            <a:xfrm>
              <a:off x="8548818" y="5690984"/>
              <a:ext cx="64033" cy="64020"/>
            </a:xfrm>
            <a:prstGeom prst="rect">
              <a:avLst/>
            </a:prstGeom>
            <a:blipFill>
              <a:blip r:embed="rId7" cstate="print"/>
              <a:stretch>
                <a:fillRect/>
              </a:stretch>
            </a:blipFill>
          </p:spPr>
          <p:txBody>
            <a:bodyPr wrap="square" lIns="0" tIns="0" rIns="0" bIns="0" rtlCol="0"/>
            <a:lstStyle/>
            <a:p>
              <a:endParaRPr/>
            </a:p>
          </p:txBody>
        </p:sp>
        <p:sp>
          <p:nvSpPr>
            <p:cNvPr id="42" name="object 42"/>
            <p:cNvSpPr/>
            <p:nvPr/>
          </p:nvSpPr>
          <p:spPr>
            <a:xfrm>
              <a:off x="8202743" y="5690984"/>
              <a:ext cx="64020" cy="64020"/>
            </a:xfrm>
            <a:prstGeom prst="rect">
              <a:avLst/>
            </a:prstGeom>
            <a:blipFill>
              <a:blip r:embed="rId8" cstate="print"/>
              <a:stretch>
                <a:fillRect/>
              </a:stretch>
            </a:blipFill>
          </p:spPr>
          <p:txBody>
            <a:bodyPr wrap="square" lIns="0" tIns="0" rIns="0" bIns="0" rtlCol="0"/>
            <a:lstStyle/>
            <a:p>
              <a:endParaRPr/>
            </a:p>
          </p:txBody>
        </p:sp>
        <p:sp>
          <p:nvSpPr>
            <p:cNvPr id="43" name="object 43"/>
            <p:cNvSpPr/>
            <p:nvPr/>
          </p:nvSpPr>
          <p:spPr>
            <a:xfrm>
              <a:off x="8135379" y="6043955"/>
              <a:ext cx="572135" cy="215900"/>
            </a:xfrm>
            <a:custGeom>
              <a:avLst/>
              <a:gdLst/>
              <a:ahLst/>
              <a:cxnLst/>
              <a:rect l="l" t="t" r="r" b="b"/>
              <a:pathLst>
                <a:path w="572134" h="215900">
                  <a:moveTo>
                    <a:pt x="225653" y="0"/>
                  </a:moveTo>
                  <a:lnTo>
                    <a:pt x="0" y="0"/>
                  </a:lnTo>
                  <a:lnTo>
                    <a:pt x="215646" y="215417"/>
                  </a:lnTo>
                  <a:lnTo>
                    <a:pt x="225653" y="55156"/>
                  </a:lnTo>
                  <a:lnTo>
                    <a:pt x="225653" y="0"/>
                  </a:lnTo>
                  <a:close/>
                </a:path>
                <a:path w="572134" h="215900">
                  <a:moveTo>
                    <a:pt x="571868" y="12"/>
                  </a:moveTo>
                  <a:lnTo>
                    <a:pt x="343814" y="12"/>
                  </a:lnTo>
                  <a:lnTo>
                    <a:pt x="343814" y="55156"/>
                  </a:lnTo>
                  <a:lnTo>
                    <a:pt x="353847" y="215430"/>
                  </a:lnTo>
                  <a:lnTo>
                    <a:pt x="571868" y="12"/>
                  </a:lnTo>
                  <a:close/>
                </a:path>
              </a:pathLst>
            </a:custGeom>
            <a:solidFill>
              <a:srgbClr val="EDECED"/>
            </a:solidFill>
          </p:spPr>
          <p:txBody>
            <a:bodyPr wrap="square" lIns="0" tIns="0" rIns="0" bIns="0" rtlCol="0"/>
            <a:lstStyle/>
            <a:p>
              <a:endParaRPr/>
            </a:p>
          </p:txBody>
        </p:sp>
        <p:sp>
          <p:nvSpPr>
            <p:cNvPr id="44" name="object 44"/>
            <p:cNvSpPr/>
            <p:nvPr/>
          </p:nvSpPr>
          <p:spPr>
            <a:xfrm>
              <a:off x="8361044" y="6043946"/>
              <a:ext cx="118745" cy="55244"/>
            </a:xfrm>
            <a:custGeom>
              <a:avLst/>
              <a:gdLst/>
              <a:ahLst/>
              <a:cxnLst/>
              <a:rect l="l" t="t" r="r" b="b"/>
              <a:pathLst>
                <a:path w="118745" h="55245">
                  <a:moveTo>
                    <a:pt x="118160" y="0"/>
                  </a:moveTo>
                  <a:lnTo>
                    <a:pt x="0" y="0"/>
                  </a:lnTo>
                  <a:lnTo>
                    <a:pt x="0" y="55156"/>
                  </a:lnTo>
                  <a:lnTo>
                    <a:pt x="59067" y="55156"/>
                  </a:lnTo>
                  <a:lnTo>
                    <a:pt x="118160" y="55156"/>
                  </a:lnTo>
                  <a:lnTo>
                    <a:pt x="118160" y="0"/>
                  </a:lnTo>
                  <a:close/>
                </a:path>
              </a:pathLst>
            </a:custGeom>
            <a:solidFill>
              <a:srgbClr val="664674"/>
            </a:solidFill>
          </p:spPr>
          <p:txBody>
            <a:bodyPr wrap="square" lIns="0" tIns="0" rIns="0" bIns="0" rtlCol="0"/>
            <a:lstStyle/>
            <a:p>
              <a:endParaRPr/>
            </a:p>
          </p:txBody>
        </p:sp>
        <p:sp>
          <p:nvSpPr>
            <p:cNvPr id="45" name="object 45"/>
            <p:cNvSpPr/>
            <p:nvPr/>
          </p:nvSpPr>
          <p:spPr>
            <a:xfrm>
              <a:off x="8338430" y="6099100"/>
              <a:ext cx="163195" cy="475615"/>
            </a:xfrm>
            <a:custGeom>
              <a:avLst/>
              <a:gdLst/>
              <a:ahLst/>
              <a:cxnLst/>
              <a:rect l="l" t="t" r="r" b="b"/>
              <a:pathLst>
                <a:path w="163195" h="475615">
                  <a:moveTo>
                    <a:pt x="140766" y="0"/>
                  </a:moveTo>
                  <a:lnTo>
                    <a:pt x="22606" y="0"/>
                  </a:lnTo>
                  <a:lnTo>
                    <a:pt x="0" y="391160"/>
                  </a:lnTo>
                  <a:lnTo>
                    <a:pt x="80378" y="475424"/>
                  </a:lnTo>
                  <a:lnTo>
                    <a:pt x="162991" y="392480"/>
                  </a:lnTo>
                  <a:lnTo>
                    <a:pt x="140766" y="0"/>
                  </a:lnTo>
                  <a:close/>
                </a:path>
              </a:pathLst>
            </a:custGeom>
            <a:solidFill>
              <a:srgbClr val="B180B7"/>
            </a:solidFill>
          </p:spPr>
          <p:txBody>
            <a:bodyPr wrap="square" lIns="0" tIns="0" rIns="0" bIns="0" rtlCol="0"/>
            <a:lstStyle/>
            <a:p>
              <a:endParaRPr/>
            </a:p>
          </p:txBody>
        </p:sp>
        <p:sp>
          <p:nvSpPr>
            <p:cNvPr id="46" name="object 46"/>
            <p:cNvSpPr/>
            <p:nvPr/>
          </p:nvSpPr>
          <p:spPr>
            <a:xfrm>
              <a:off x="8074812" y="6017920"/>
              <a:ext cx="610870" cy="142240"/>
            </a:xfrm>
            <a:custGeom>
              <a:avLst/>
              <a:gdLst/>
              <a:ahLst/>
              <a:cxnLst/>
              <a:rect l="l" t="t" r="r" b="b"/>
              <a:pathLst>
                <a:path w="610870" h="142239">
                  <a:moveTo>
                    <a:pt x="265404" y="0"/>
                  </a:moveTo>
                  <a:lnTo>
                    <a:pt x="0" y="0"/>
                  </a:lnTo>
                  <a:lnTo>
                    <a:pt x="103670" y="119862"/>
                  </a:lnTo>
                  <a:lnTo>
                    <a:pt x="265404" y="0"/>
                  </a:lnTo>
                  <a:close/>
                </a:path>
                <a:path w="610870" h="142239">
                  <a:moveTo>
                    <a:pt x="610704" y="22263"/>
                  </a:moveTo>
                  <a:lnTo>
                    <a:pt x="345300" y="22263"/>
                  </a:lnTo>
                  <a:lnTo>
                    <a:pt x="507009" y="142125"/>
                  </a:lnTo>
                  <a:lnTo>
                    <a:pt x="610704" y="22263"/>
                  </a:lnTo>
                  <a:close/>
                </a:path>
              </a:pathLst>
            </a:custGeom>
            <a:solidFill>
              <a:srgbClr val="FFFFFF"/>
            </a:solidFill>
          </p:spPr>
          <p:txBody>
            <a:bodyPr wrap="square" lIns="0" tIns="0" rIns="0" bIns="0" rtlCol="0"/>
            <a:lstStyle/>
            <a:p>
              <a:endParaRPr/>
            </a:p>
          </p:txBody>
        </p:sp>
        <p:sp>
          <p:nvSpPr>
            <p:cNvPr id="47" name="object 47"/>
            <p:cNvSpPr/>
            <p:nvPr/>
          </p:nvSpPr>
          <p:spPr>
            <a:xfrm>
              <a:off x="8338426" y="6115253"/>
              <a:ext cx="163195" cy="421640"/>
            </a:xfrm>
            <a:custGeom>
              <a:avLst/>
              <a:gdLst/>
              <a:ahLst/>
              <a:cxnLst/>
              <a:rect l="l" t="t" r="r" b="b"/>
              <a:pathLst>
                <a:path w="163195" h="421640">
                  <a:moveTo>
                    <a:pt x="146570" y="86487"/>
                  </a:moveTo>
                  <a:lnTo>
                    <a:pt x="143370" y="29933"/>
                  </a:lnTo>
                  <a:lnTo>
                    <a:pt x="21666" y="0"/>
                  </a:lnTo>
                  <a:lnTo>
                    <a:pt x="18491" y="54940"/>
                  </a:lnTo>
                  <a:lnTo>
                    <a:pt x="146570" y="86487"/>
                  </a:lnTo>
                  <a:close/>
                </a:path>
                <a:path w="163195" h="421640">
                  <a:moveTo>
                    <a:pt x="153123" y="202044"/>
                  </a:moveTo>
                  <a:lnTo>
                    <a:pt x="149923" y="145516"/>
                  </a:lnTo>
                  <a:lnTo>
                    <a:pt x="15176" y="112356"/>
                  </a:lnTo>
                  <a:lnTo>
                    <a:pt x="12001" y="167309"/>
                  </a:lnTo>
                  <a:lnTo>
                    <a:pt x="153123" y="202044"/>
                  </a:lnTo>
                  <a:close/>
                </a:path>
                <a:path w="163195" h="421640">
                  <a:moveTo>
                    <a:pt x="159677" y="317601"/>
                  </a:moveTo>
                  <a:lnTo>
                    <a:pt x="156476" y="261086"/>
                  </a:lnTo>
                  <a:lnTo>
                    <a:pt x="8686" y="224713"/>
                  </a:lnTo>
                  <a:lnTo>
                    <a:pt x="5511" y="279666"/>
                  </a:lnTo>
                  <a:lnTo>
                    <a:pt x="159677" y="317601"/>
                  </a:lnTo>
                  <a:close/>
                </a:path>
                <a:path w="163195" h="421640">
                  <a:moveTo>
                    <a:pt x="162763" y="376567"/>
                  </a:moveTo>
                  <a:lnTo>
                    <a:pt x="2197" y="337045"/>
                  </a:lnTo>
                  <a:lnTo>
                    <a:pt x="0" y="375018"/>
                  </a:lnTo>
                  <a:lnTo>
                    <a:pt x="21501" y="397548"/>
                  </a:lnTo>
                  <a:lnTo>
                    <a:pt x="118160" y="421335"/>
                  </a:lnTo>
                  <a:lnTo>
                    <a:pt x="162763" y="376567"/>
                  </a:lnTo>
                  <a:close/>
                </a:path>
              </a:pathLst>
            </a:custGeom>
            <a:solidFill>
              <a:srgbClr val="664674"/>
            </a:solidFill>
          </p:spPr>
          <p:txBody>
            <a:bodyPr wrap="square" lIns="0" tIns="0" rIns="0" bIns="0" rtlCol="0"/>
            <a:lstStyle/>
            <a:p>
              <a:endParaRPr/>
            </a:p>
          </p:txBody>
        </p:sp>
        <p:sp>
          <p:nvSpPr>
            <p:cNvPr id="48" name="object 48"/>
            <p:cNvSpPr/>
            <p:nvPr/>
          </p:nvSpPr>
          <p:spPr>
            <a:xfrm>
              <a:off x="8697490" y="6063248"/>
              <a:ext cx="278765" cy="657225"/>
            </a:xfrm>
            <a:custGeom>
              <a:avLst/>
              <a:gdLst/>
              <a:ahLst/>
              <a:cxnLst/>
              <a:rect l="l" t="t" r="r" b="b"/>
              <a:pathLst>
                <a:path w="278765" h="657225">
                  <a:moveTo>
                    <a:pt x="51600" y="0"/>
                  </a:moveTo>
                  <a:lnTo>
                    <a:pt x="0" y="59207"/>
                  </a:lnTo>
                  <a:lnTo>
                    <a:pt x="45258" y="100802"/>
                  </a:lnTo>
                  <a:lnTo>
                    <a:pt x="84862" y="141723"/>
                  </a:lnTo>
                  <a:lnTo>
                    <a:pt x="118732" y="181880"/>
                  </a:lnTo>
                  <a:lnTo>
                    <a:pt x="146787" y="221185"/>
                  </a:lnTo>
                  <a:lnTo>
                    <a:pt x="168948" y="259549"/>
                  </a:lnTo>
                  <a:lnTo>
                    <a:pt x="185043" y="296609"/>
                  </a:lnTo>
                  <a:lnTo>
                    <a:pt x="199551" y="367486"/>
                  </a:lnTo>
                  <a:lnTo>
                    <a:pt x="197916" y="401053"/>
                  </a:lnTo>
                  <a:lnTo>
                    <a:pt x="175807" y="466461"/>
                  </a:lnTo>
                  <a:lnTo>
                    <a:pt x="137726" y="517915"/>
                  </a:lnTo>
                  <a:lnTo>
                    <a:pt x="95567" y="555131"/>
                  </a:lnTo>
                  <a:lnTo>
                    <a:pt x="61225" y="577824"/>
                  </a:lnTo>
                  <a:lnTo>
                    <a:pt x="46596" y="585711"/>
                  </a:lnTo>
                  <a:lnTo>
                    <a:pt x="79603" y="656983"/>
                  </a:lnTo>
                  <a:lnTo>
                    <a:pt x="117453" y="635621"/>
                  </a:lnTo>
                  <a:lnTo>
                    <a:pt x="152348" y="610750"/>
                  </a:lnTo>
                  <a:lnTo>
                    <a:pt x="190871" y="576192"/>
                  </a:lnTo>
                  <a:lnTo>
                    <a:pt x="227759" y="531774"/>
                  </a:lnTo>
                  <a:lnTo>
                    <a:pt x="257748" y="477325"/>
                  </a:lnTo>
                  <a:lnTo>
                    <a:pt x="275577" y="412673"/>
                  </a:lnTo>
                  <a:lnTo>
                    <a:pt x="278283" y="373879"/>
                  </a:lnTo>
                  <a:lnTo>
                    <a:pt x="275377" y="334474"/>
                  </a:lnTo>
                  <a:lnTo>
                    <a:pt x="266871" y="294481"/>
                  </a:lnTo>
                  <a:lnTo>
                    <a:pt x="252779" y="253923"/>
                  </a:lnTo>
                  <a:lnTo>
                    <a:pt x="233111" y="212823"/>
                  </a:lnTo>
                  <a:lnTo>
                    <a:pt x="207882" y="171204"/>
                  </a:lnTo>
                  <a:lnTo>
                    <a:pt x="177104" y="129089"/>
                  </a:lnTo>
                  <a:lnTo>
                    <a:pt x="140789" y="86502"/>
                  </a:lnTo>
                  <a:lnTo>
                    <a:pt x="98950" y="43464"/>
                  </a:lnTo>
                  <a:lnTo>
                    <a:pt x="51600" y="0"/>
                  </a:lnTo>
                  <a:close/>
                </a:path>
              </a:pathLst>
            </a:custGeom>
            <a:solidFill>
              <a:srgbClr val="FFFFFF"/>
            </a:solidFill>
          </p:spPr>
          <p:txBody>
            <a:bodyPr wrap="square" lIns="0" tIns="0" rIns="0" bIns="0" rtlCol="0"/>
            <a:lstStyle/>
            <a:p>
              <a:endParaRPr/>
            </a:p>
          </p:txBody>
        </p:sp>
        <p:sp>
          <p:nvSpPr>
            <p:cNvPr id="49" name="object 49"/>
            <p:cNvSpPr/>
            <p:nvPr/>
          </p:nvSpPr>
          <p:spPr>
            <a:xfrm>
              <a:off x="8682798" y="6616546"/>
              <a:ext cx="152768" cy="152768"/>
            </a:xfrm>
            <a:prstGeom prst="rect">
              <a:avLst/>
            </a:prstGeom>
            <a:blipFill>
              <a:blip r:embed="rId9" cstate="print"/>
              <a:stretch>
                <a:fillRect/>
              </a:stretch>
            </a:blipFill>
          </p:spPr>
          <p:txBody>
            <a:bodyPr wrap="square" lIns="0" tIns="0" rIns="0" bIns="0" rtlCol="0"/>
            <a:lstStyle/>
            <a:p>
              <a:endParaRPr/>
            </a:p>
          </p:txBody>
        </p:sp>
        <p:sp>
          <p:nvSpPr>
            <p:cNvPr id="50" name="object 50"/>
            <p:cNvSpPr/>
            <p:nvPr/>
          </p:nvSpPr>
          <p:spPr>
            <a:xfrm>
              <a:off x="7895772" y="6057517"/>
              <a:ext cx="278765" cy="657225"/>
            </a:xfrm>
            <a:custGeom>
              <a:avLst/>
              <a:gdLst/>
              <a:ahLst/>
              <a:cxnLst/>
              <a:rect l="l" t="t" r="r" b="b"/>
              <a:pathLst>
                <a:path w="278765" h="657225">
                  <a:moveTo>
                    <a:pt x="226683" y="0"/>
                  </a:moveTo>
                  <a:lnTo>
                    <a:pt x="179333" y="43464"/>
                  </a:lnTo>
                  <a:lnTo>
                    <a:pt x="137494" y="86502"/>
                  </a:lnTo>
                  <a:lnTo>
                    <a:pt x="101179" y="129089"/>
                  </a:lnTo>
                  <a:lnTo>
                    <a:pt x="70401" y="171204"/>
                  </a:lnTo>
                  <a:lnTo>
                    <a:pt x="45172" y="212823"/>
                  </a:lnTo>
                  <a:lnTo>
                    <a:pt x="25504" y="253923"/>
                  </a:lnTo>
                  <a:lnTo>
                    <a:pt x="11411" y="294481"/>
                  </a:lnTo>
                  <a:lnTo>
                    <a:pt x="2905" y="334474"/>
                  </a:lnTo>
                  <a:lnTo>
                    <a:pt x="0" y="373879"/>
                  </a:lnTo>
                  <a:lnTo>
                    <a:pt x="2706" y="412673"/>
                  </a:lnTo>
                  <a:lnTo>
                    <a:pt x="20538" y="477325"/>
                  </a:lnTo>
                  <a:lnTo>
                    <a:pt x="50530" y="531774"/>
                  </a:lnTo>
                  <a:lnTo>
                    <a:pt x="87418" y="576192"/>
                  </a:lnTo>
                  <a:lnTo>
                    <a:pt x="125939" y="610750"/>
                  </a:lnTo>
                  <a:lnTo>
                    <a:pt x="160832" y="635621"/>
                  </a:lnTo>
                  <a:lnTo>
                    <a:pt x="198680" y="656983"/>
                  </a:lnTo>
                  <a:lnTo>
                    <a:pt x="231687" y="585711"/>
                  </a:lnTo>
                  <a:lnTo>
                    <a:pt x="217058" y="577824"/>
                  </a:lnTo>
                  <a:lnTo>
                    <a:pt x="182716" y="555131"/>
                  </a:lnTo>
                  <a:lnTo>
                    <a:pt x="140557" y="517915"/>
                  </a:lnTo>
                  <a:lnTo>
                    <a:pt x="102475" y="466461"/>
                  </a:lnTo>
                  <a:lnTo>
                    <a:pt x="80366" y="401053"/>
                  </a:lnTo>
                  <a:lnTo>
                    <a:pt x="78731" y="367486"/>
                  </a:lnTo>
                  <a:lnTo>
                    <a:pt x="83030" y="332630"/>
                  </a:lnTo>
                  <a:lnTo>
                    <a:pt x="109335" y="259549"/>
                  </a:lnTo>
                  <a:lnTo>
                    <a:pt x="131501" y="221185"/>
                  </a:lnTo>
                  <a:lnTo>
                    <a:pt x="159557" y="181880"/>
                  </a:lnTo>
                  <a:lnTo>
                    <a:pt x="193424" y="141723"/>
                  </a:lnTo>
                  <a:lnTo>
                    <a:pt x="233026" y="100802"/>
                  </a:lnTo>
                  <a:lnTo>
                    <a:pt x="278283" y="59207"/>
                  </a:lnTo>
                  <a:lnTo>
                    <a:pt x="226683" y="0"/>
                  </a:lnTo>
                  <a:close/>
                </a:path>
              </a:pathLst>
            </a:custGeom>
            <a:solidFill>
              <a:srgbClr val="FFFFFF"/>
            </a:solidFill>
          </p:spPr>
          <p:txBody>
            <a:bodyPr wrap="square" lIns="0" tIns="0" rIns="0" bIns="0" rtlCol="0"/>
            <a:lstStyle/>
            <a:p>
              <a:endParaRPr/>
            </a:p>
          </p:txBody>
        </p:sp>
        <p:sp>
          <p:nvSpPr>
            <p:cNvPr id="51" name="object 51"/>
            <p:cNvSpPr/>
            <p:nvPr/>
          </p:nvSpPr>
          <p:spPr>
            <a:xfrm>
              <a:off x="8059009" y="6616546"/>
              <a:ext cx="152768" cy="152768"/>
            </a:xfrm>
            <a:prstGeom prst="rect">
              <a:avLst/>
            </a:prstGeom>
            <a:blipFill>
              <a:blip r:embed="rId10" cstate="print"/>
              <a:stretch>
                <a:fillRect/>
              </a:stretch>
            </a:blipFill>
          </p:spPr>
          <p:txBody>
            <a:bodyPr wrap="square" lIns="0" tIns="0" rIns="0" bIns="0" rtlCol="0"/>
            <a:lstStyle/>
            <a:p>
              <a:endParaRPr/>
            </a:p>
          </p:txBody>
        </p:sp>
      </p:grpSp>
      <p:grpSp>
        <p:nvGrpSpPr>
          <p:cNvPr id="52" name="object 52"/>
          <p:cNvGrpSpPr/>
          <p:nvPr/>
        </p:nvGrpSpPr>
        <p:grpSpPr>
          <a:xfrm>
            <a:off x="4972411" y="5138731"/>
            <a:ext cx="1229995" cy="2192655"/>
            <a:chOff x="4972411" y="5138731"/>
            <a:chExt cx="1229995" cy="2192655"/>
          </a:xfrm>
        </p:grpSpPr>
        <p:sp>
          <p:nvSpPr>
            <p:cNvPr id="53" name="object 53"/>
            <p:cNvSpPr/>
            <p:nvPr/>
          </p:nvSpPr>
          <p:spPr>
            <a:xfrm>
              <a:off x="4986122" y="7204275"/>
              <a:ext cx="1009650" cy="127000"/>
            </a:xfrm>
            <a:custGeom>
              <a:avLst/>
              <a:gdLst/>
              <a:ahLst/>
              <a:cxnLst/>
              <a:rect l="l" t="t" r="r" b="b"/>
              <a:pathLst>
                <a:path w="1009650" h="127000">
                  <a:moveTo>
                    <a:pt x="504761" y="0"/>
                  </a:moveTo>
                  <a:lnTo>
                    <a:pt x="430173" y="688"/>
                  </a:lnTo>
                  <a:lnTo>
                    <a:pt x="358982" y="2687"/>
                  </a:lnTo>
                  <a:lnTo>
                    <a:pt x="291969" y="5900"/>
                  </a:lnTo>
                  <a:lnTo>
                    <a:pt x="229916" y="10228"/>
                  </a:lnTo>
                  <a:lnTo>
                    <a:pt x="173603" y="15573"/>
                  </a:lnTo>
                  <a:lnTo>
                    <a:pt x="123811" y="21836"/>
                  </a:lnTo>
                  <a:lnTo>
                    <a:pt x="81321" y="28920"/>
                  </a:lnTo>
                  <a:lnTo>
                    <a:pt x="21371" y="45157"/>
                  </a:lnTo>
                  <a:lnTo>
                    <a:pt x="0" y="63500"/>
                  </a:lnTo>
                  <a:lnTo>
                    <a:pt x="5473" y="72882"/>
                  </a:lnTo>
                  <a:lnTo>
                    <a:pt x="46914" y="90267"/>
                  </a:lnTo>
                  <a:lnTo>
                    <a:pt x="123811" y="105158"/>
                  </a:lnTo>
                  <a:lnTo>
                    <a:pt x="173603" y="111422"/>
                  </a:lnTo>
                  <a:lnTo>
                    <a:pt x="229916" y="116768"/>
                  </a:lnTo>
                  <a:lnTo>
                    <a:pt x="291969" y="121097"/>
                  </a:lnTo>
                  <a:lnTo>
                    <a:pt x="358982" y="124311"/>
                  </a:lnTo>
                  <a:lnTo>
                    <a:pt x="430173" y="126311"/>
                  </a:lnTo>
                  <a:lnTo>
                    <a:pt x="504761" y="127000"/>
                  </a:lnTo>
                  <a:lnTo>
                    <a:pt x="579353" y="126311"/>
                  </a:lnTo>
                  <a:lnTo>
                    <a:pt x="650546" y="124311"/>
                  </a:lnTo>
                  <a:lnTo>
                    <a:pt x="717560" y="121097"/>
                  </a:lnTo>
                  <a:lnTo>
                    <a:pt x="779615" y="116768"/>
                  </a:lnTo>
                  <a:lnTo>
                    <a:pt x="835929" y="111422"/>
                  </a:lnTo>
                  <a:lnTo>
                    <a:pt x="885722" y="105158"/>
                  </a:lnTo>
                  <a:lnTo>
                    <a:pt x="928213" y="98074"/>
                  </a:lnTo>
                  <a:lnTo>
                    <a:pt x="988163" y="81837"/>
                  </a:lnTo>
                  <a:lnTo>
                    <a:pt x="1009535" y="63500"/>
                  </a:lnTo>
                  <a:lnTo>
                    <a:pt x="1004062" y="54114"/>
                  </a:lnTo>
                  <a:lnTo>
                    <a:pt x="962620" y="36726"/>
                  </a:lnTo>
                  <a:lnTo>
                    <a:pt x="885722" y="21836"/>
                  </a:lnTo>
                  <a:lnTo>
                    <a:pt x="835929" y="15573"/>
                  </a:lnTo>
                  <a:lnTo>
                    <a:pt x="779615" y="10228"/>
                  </a:lnTo>
                  <a:lnTo>
                    <a:pt x="717560" y="5900"/>
                  </a:lnTo>
                  <a:lnTo>
                    <a:pt x="650546" y="2687"/>
                  </a:lnTo>
                  <a:lnTo>
                    <a:pt x="579353" y="688"/>
                  </a:lnTo>
                  <a:lnTo>
                    <a:pt x="504761" y="0"/>
                  </a:lnTo>
                  <a:close/>
                </a:path>
              </a:pathLst>
            </a:custGeom>
            <a:solidFill>
              <a:srgbClr val="5F7638"/>
            </a:solidFill>
          </p:spPr>
          <p:txBody>
            <a:bodyPr wrap="square" lIns="0" tIns="0" rIns="0" bIns="0" rtlCol="0"/>
            <a:lstStyle/>
            <a:p>
              <a:endParaRPr/>
            </a:p>
          </p:txBody>
        </p:sp>
        <p:sp>
          <p:nvSpPr>
            <p:cNvPr id="54" name="object 54"/>
            <p:cNvSpPr/>
            <p:nvPr/>
          </p:nvSpPr>
          <p:spPr>
            <a:xfrm>
              <a:off x="5583871" y="6633531"/>
              <a:ext cx="92075" cy="608330"/>
            </a:xfrm>
            <a:custGeom>
              <a:avLst/>
              <a:gdLst/>
              <a:ahLst/>
              <a:cxnLst/>
              <a:rect l="l" t="t" r="r" b="b"/>
              <a:pathLst>
                <a:path w="92075" h="608329">
                  <a:moveTo>
                    <a:pt x="91744" y="0"/>
                  </a:moveTo>
                  <a:lnTo>
                    <a:pt x="0" y="0"/>
                  </a:lnTo>
                  <a:lnTo>
                    <a:pt x="0" y="608279"/>
                  </a:lnTo>
                  <a:lnTo>
                    <a:pt x="58686" y="608279"/>
                  </a:lnTo>
                  <a:lnTo>
                    <a:pt x="91744" y="0"/>
                  </a:lnTo>
                  <a:close/>
                </a:path>
              </a:pathLst>
            </a:custGeom>
            <a:solidFill>
              <a:srgbClr val="F8D9B6"/>
            </a:solidFill>
          </p:spPr>
          <p:txBody>
            <a:bodyPr wrap="square" lIns="0" tIns="0" rIns="0" bIns="0" rtlCol="0"/>
            <a:lstStyle/>
            <a:p>
              <a:endParaRPr/>
            </a:p>
          </p:txBody>
        </p:sp>
        <p:sp>
          <p:nvSpPr>
            <p:cNvPr id="55" name="object 55"/>
            <p:cNvSpPr/>
            <p:nvPr/>
          </p:nvSpPr>
          <p:spPr>
            <a:xfrm>
              <a:off x="5583876" y="7202539"/>
              <a:ext cx="133985" cy="59690"/>
            </a:xfrm>
            <a:custGeom>
              <a:avLst/>
              <a:gdLst/>
              <a:ahLst/>
              <a:cxnLst/>
              <a:rect l="l" t="t" r="r" b="b"/>
              <a:pathLst>
                <a:path w="133985" h="59690">
                  <a:moveTo>
                    <a:pt x="0" y="0"/>
                  </a:moveTo>
                  <a:lnTo>
                    <a:pt x="0" y="29629"/>
                  </a:lnTo>
                  <a:lnTo>
                    <a:pt x="0" y="55638"/>
                  </a:lnTo>
                  <a:lnTo>
                    <a:pt x="11569" y="55638"/>
                  </a:lnTo>
                  <a:lnTo>
                    <a:pt x="16370" y="44805"/>
                  </a:lnTo>
                  <a:lnTo>
                    <a:pt x="126352" y="59270"/>
                  </a:lnTo>
                  <a:lnTo>
                    <a:pt x="133794" y="29629"/>
                  </a:lnTo>
                  <a:lnTo>
                    <a:pt x="0" y="0"/>
                  </a:lnTo>
                  <a:close/>
                </a:path>
              </a:pathLst>
            </a:custGeom>
            <a:solidFill>
              <a:srgbClr val="24211F"/>
            </a:solidFill>
          </p:spPr>
          <p:txBody>
            <a:bodyPr wrap="square" lIns="0" tIns="0" rIns="0" bIns="0" rtlCol="0"/>
            <a:lstStyle/>
            <a:p>
              <a:endParaRPr/>
            </a:p>
          </p:txBody>
        </p:sp>
        <p:sp>
          <p:nvSpPr>
            <p:cNvPr id="56" name="object 56"/>
            <p:cNvSpPr/>
            <p:nvPr/>
          </p:nvSpPr>
          <p:spPr>
            <a:xfrm>
              <a:off x="5439022" y="6633531"/>
              <a:ext cx="92075" cy="608330"/>
            </a:xfrm>
            <a:custGeom>
              <a:avLst/>
              <a:gdLst/>
              <a:ahLst/>
              <a:cxnLst/>
              <a:rect l="l" t="t" r="r" b="b"/>
              <a:pathLst>
                <a:path w="92075" h="608329">
                  <a:moveTo>
                    <a:pt x="91744" y="0"/>
                  </a:moveTo>
                  <a:lnTo>
                    <a:pt x="0" y="0"/>
                  </a:lnTo>
                  <a:lnTo>
                    <a:pt x="33058" y="608279"/>
                  </a:lnTo>
                  <a:lnTo>
                    <a:pt x="91744" y="608279"/>
                  </a:lnTo>
                  <a:lnTo>
                    <a:pt x="91744" y="0"/>
                  </a:lnTo>
                  <a:close/>
                </a:path>
              </a:pathLst>
            </a:custGeom>
            <a:solidFill>
              <a:srgbClr val="F8D9B6"/>
            </a:solidFill>
          </p:spPr>
          <p:txBody>
            <a:bodyPr wrap="square" lIns="0" tIns="0" rIns="0" bIns="0" rtlCol="0"/>
            <a:lstStyle/>
            <a:p>
              <a:endParaRPr/>
            </a:p>
          </p:txBody>
        </p:sp>
        <p:sp>
          <p:nvSpPr>
            <p:cNvPr id="57" name="object 57"/>
            <p:cNvSpPr/>
            <p:nvPr/>
          </p:nvSpPr>
          <p:spPr>
            <a:xfrm>
              <a:off x="5396997" y="7202539"/>
              <a:ext cx="133985" cy="59690"/>
            </a:xfrm>
            <a:custGeom>
              <a:avLst/>
              <a:gdLst/>
              <a:ahLst/>
              <a:cxnLst/>
              <a:rect l="l" t="t" r="r" b="b"/>
              <a:pathLst>
                <a:path w="133985" h="59690">
                  <a:moveTo>
                    <a:pt x="133769" y="0"/>
                  </a:moveTo>
                  <a:lnTo>
                    <a:pt x="0" y="29629"/>
                  </a:lnTo>
                  <a:lnTo>
                    <a:pt x="7416" y="59270"/>
                  </a:lnTo>
                  <a:lnTo>
                    <a:pt x="117386" y="44805"/>
                  </a:lnTo>
                  <a:lnTo>
                    <a:pt x="122199" y="55638"/>
                  </a:lnTo>
                  <a:lnTo>
                    <a:pt x="133769" y="55638"/>
                  </a:lnTo>
                  <a:lnTo>
                    <a:pt x="133769" y="0"/>
                  </a:lnTo>
                  <a:close/>
                </a:path>
              </a:pathLst>
            </a:custGeom>
            <a:solidFill>
              <a:srgbClr val="24211F"/>
            </a:solidFill>
          </p:spPr>
          <p:txBody>
            <a:bodyPr wrap="square" lIns="0" tIns="0" rIns="0" bIns="0" rtlCol="0"/>
            <a:lstStyle/>
            <a:p>
              <a:endParaRPr/>
            </a:p>
          </p:txBody>
        </p:sp>
        <p:sp>
          <p:nvSpPr>
            <p:cNvPr id="58" name="object 58"/>
            <p:cNvSpPr/>
            <p:nvPr/>
          </p:nvSpPr>
          <p:spPr>
            <a:xfrm>
              <a:off x="5251043" y="6558442"/>
              <a:ext cx="588645" cy="255904"/>
            </a:xfrm>
            <a:custGeom>
              <a:avLst/>
              <a:gdLst/>
              <a:ahLst/>
              <a:cxnLst/>
              <a:rect l="l" t="t" r="r" b="b"/>
              <a:pathLst>
                <a:path w="588645" h="255904">
                  <a:moveTo>
                    <a:pt x="588022" y="0"/>
                  </a:moveTo>
                  <a:lnTo>
                    <a:pt x="0" y="0"/>
                  </a:lnTo>
                  <a:lnTo>
                    <a:pt x="26339" y="255841"/>
                  </a:lnTo>
                  <a:lnTo>
                    <a:pt x="559485" y="255841"/>
                  </a:lnTo>
                  <a:lnTo>
                    <a:pt x="588022" y="0"/>
                  </a:lnTo>
                  <a:close/>
                </a:path>
              </a:pathLst>
            </a:custGeom>
            <a:solidFill>
              <a:srgbClr val="12110B"/>
            </a:solidFill>
          </p:spPr>
          <p:txBody>
            <a:bodyPr wrap="square" lIns="0" tIns="0" rIns="0" bIns="0" rtlCol="0"/>
            <a:lstStyle/>
            <a:p>
              <a:endParaRPr/>
            </a:p>
          </p:txBody>
        </p:sp>
        <p:sp>
          <p:nvSpPr>
            <p:cNvPr id="59" name="object 59"/>
            <p:cNvSpPr/>
            <p:nvPr/>
          </p:nvSpPr>
          <p:spPr>
            <a:xfrm>
              <a:off x="4972405" y="5232653"/>
              <a:ext cx="1130300" cy="1090930"/>
            </a:xfrm>
            <a:custGeom>
              <a:avLst/>
              <a:gdLst/>
              <a:ahLst/>
              <a:cxnLst/>
              <a:rect l="l" t="t" r="r" b="b"/>
              <a:pathLst>
                <a:path w="1130300" h="1090929">
                  <a:moveTo>
                    <a:pt x="522757" y="448500"/>
                  </a:moveTo>
                  <a:lnTo>
                    <a:pt x="490601" y="158292"/>
                  </a:lnTo>
                  <a:lnTo>
                    <a:pt x="467296" y="32016"/>
                  </a:lnTo>
                  <a:lnTo>
                    <a:pt x="299466" y="50622"/>
                  </a:lnTo>
                  <a:lnTo>
                    <a:pt x="212064" y="79819"/>
                  </a:lnTo>
                  <a:lnTo>
                    <a:pt x="176771" y="140296"/>
                  </a:lnTo>
                  <a:lnTo>
                    <a:pt x="165277" y="252730"/>
                  </a:lnTo>
                  <a:lnTo>
                    <a:pt x="157683" y="645274"/>
                  </a:lnTo>
                  <a:lnTo>
                    <a:pt x="137934" y="834529"/>
                  </a:lnTo>
                  <a:lnTo>
                    <a:pt x="90538" y="873036"/>
                  </a:lnTo>
                  <a:lnTo>
                    <a:pt x="0" y="813384"/>
                  </a:lnTo>
                  <a:lnTo>
                    <a:pt x="80302" y="1007554"/>
                  </a:lnTo>
                  <a:lnTo>
                    <a:pt x="147383" y="1090549"/>
                  </a:lnTo>
                  <a:lnTo>
                    <a:pt x="237515" y="1078788"/>
                  </a:lnTo>
                  <a:lnTo>
                    <a:pt x="386981" y="988733"/>
                  </a:lnTo>
                  <a:lnTo>
                    <a:pt x="507098" y="769632"/>
                  </a:lnTo>
                  <a:lnTo>
                    <a:pt x="522757" y="448500"/>
                  </a:lnTo>
                  <a:close/>
                </a:path>
                <a:path w="1130300" h="1090929">
                  <a:moveTo>
                    <a:pt x="1129842" y="781380"/>
                  </a:moveTo>
                  <a:lnTo>
                    <a:pt x="1039241" y="841019"/>
                  </a:lnTo>
                  <a:lnTo>
                    <a:pt x="991400" y="802411"/>
                  </a:lnTo>
                  <a:lnTo>
                    <a:pt x="970432" y="612940"/>
                  </a:lnTo>
                  <a:lnTo>
                    <a:pt x="960462" y="219951"/>
                  </a:lnTo>
                  <a:lnTo>
                    <a:pt x="949032" y="107543"/>
                  </a:lnTo>
                  <a:lnTo>
                    <a:pt x="914196" y="47155"/>
                  </a:lnTo>
                  <a:lnTo>
                    <a:pt x="828001" y="18186"/>
                  </a:lnTo>
                  <a:lnTo>
                    <a:pt x="662546" y="0"/>
                  </a:lnTo>
                  <a:lnTo>
                    <a:pt x="639241" y="126288"/>
                  </a:lnTo>
                  <a:lnTo>
                    <a:pt x="607085" y="416483"/>
                  </a:lnTo>
                  <a:lnTo>
                    <a:pt x="622744" y="737628"/>
                  </a:lnTo>
                  <a:lnTo>
                    <a:pt x="742861" y="956716"/>
                  </a:lnTo>
                  <a:lnTo>
                    <a:pt x="892327" y="1046784"/>
                  </a:lnTo>
                  <a:lnTo>
                    <a:pt x="982459" y="1058545"/>
                  </a:lnTo>
                  <a:lnTo>
                    <a:pt x="1049540" y="975563"/>
                  </a:lnTo>
                  <a:lnTo>
                    <a:pt x="1129842" y="781380"/>
                  </a:lnTo>
                  <a:close/>
                </a:path>
              </a:pathLst>
            </a:custGeom>
            <a:solidFill>
              <a:srgbClr val="5E4F44"/>
            </a:solidFill>
          </p:spPr>
          <p:txBody>
            <a:bodyPr wrap="square" lIns="0" tIns="0" rIns="0" bIns="0" rtlCol="0"/>
            <a:lstStyle/>
            <a:p>
              <a:endParaRPr/>
            </a:p>
          </p:txBody>
        </p:sp>
        <p:sp>
          <p:nvSpPr>
            <p:cNvPr id="60" name="object 60"/>
            <p:cNvSpPr/>
            <p:nvPr/>
          </p:nvSpPr>
          <p:spPr>
            <a:xfrm>
              <a:off x="5154635" y="6045949"/>
              <a:ext cx="768350" cy="607060"/>
            </a:xfrm>
            <a:custGeom>
              <a:avLst/>
              <a:gdLst/>
              <a:ahLst/>
              <a:cxnLst/>
              <a:rect l="l" t="t" r="r" b="b"/>
              <a:pathLst>
                <a:path w="768350" h="607059">
                  <a:moveTo>
                    <a:pt x="768324" y="0"/>
                  </a:moveTo>
                  <a:lnTo>
                    <a:pt x="0" y="0"/>
                  </a:lnTo>
                  <a:lnTo>
                    <a:pt x="96405" y="418973"/>
                  </a:lnTo>
                  <a:lnTo>
                    <a:pt x="50812" y="586930"/>
                  </a:lnTo>
                  <a:lnTo>
                    <a:pt x="368846" y="606450"/>
                  </a:lnTo>
                  <a:lnTo>
                    <a:pt x="392887" y="522389"/>
                  </a:lnTo>
                  <a:lnTo>
                    <a:pt x="422859" y="606450"/>
                  </a:lnTo>
                  <a:lnTo>
                    <a:pt x="738555" y="587578"/>
                  </a:lnTo>
                  <a:lnTo>
                    <a:pt x="684796" y="418973"/>
                  </a:lnTo>
                  <a:lnTo>
                    <a:pt x="768324" y="0"/>
                  </a:lnTo>
                  <a:close/>
                </a:path>
              </a:pathLst>
            </a:custGeom>
            <a:solidFill>
              <a:srgbClr val="FFFFFF"/>
            </a:solidFill>
          </p:spPr>
          <p:txBody>
            <a:bodyPr wrap="square" lIns="0" tIns="0" rIns="0" bIns="0" rtlCol="0"/>
            <a:lstStyle/>
            <a:p>
              <a:endParaRPr/>
            </a:p>
          </p:txBody>
        </p:sp>
        <p:sp>
          <p:nvSpPr>
            <p:cNvPr id="61" name="object 61"/>
            <p:cNvSpPr/>
            <p:nvPr/>
          </p:nvSpPr>
          <p:spPr>
            <a:xfrm>
              <a:off x="5176901" y="5445721"/>
              <a:ext cx="734060" cy="805815"/>
            </a:xfrm>
            <a:custGeom>
              <a:avLst/>
              <a:gdLst/>
              <a:ahLst/>
              <a:cxnLst/>
              <a:rect l="l" t="t" r="r" b="b"/>
              <a:pathLst>
                <a:path w="734060" h="805814">
                  <a:moveTo>
                    <a:pt x="733640" y="0"/>
                  </a:moveTo>
                  <a:lnTo>
                    <a:pt x="0" y="0"/>
                  </a:lnTo>
                  <a:lnTo>
                    <a:pt x="0" y="600252"/>
                  </a:lnTo>
                  <a:lnTo>
                    <a:pt x="196913" y="600252"/>
                  </a:lnTo>
                  <a:lnTo>
                    <a:pt x="368147" y="805662"/>
                  </a:lnTo>
                  <a:lnTo>
                    <a:pt x="526110" y="600252"/>
                  </a:lnTo>
                  <a:lnTo>
                    <a:pt x="733640" y="600252"/>
                  </a:lnTo>
                  <a:lnTo>
                    <a:pt x="733640" y="0"/>
                  </a:lnTo>
                  <a:close/>
                </a:path>
              </a:pathLst>
            </a:custGeom>
            <a:solidFill>
              <a:srgbClr val="F8D9B6"/>
            </a:solidFill>
          </p:spPr>
          <p:txBody>
            <a:bodyPr wrap="square" lIns="0" tIns="0" rIns="0" bIns="0" rtlCol="0"/>
            <a:lstStyle/>
            <a:p>
              <a:endParaRPr/>
            </a:p>
          </p:txBody>
        </p:sp>
        <p:sp>
          <p:nvSpPr>
            <p:cNvPr id="62" name="object 62"/>
            <p:cNvSpPr/>
            <p:nvPr/>
          </p:nvSpPr>
          <p:spPr>
            <a:xfrm>
              <a:off x="5160784" y="6045961"/>
              <a:ext cx="755015" cy="205740"/>
            </a:xfrm>
            <a:custGeom>
              <a:avLst/>
              <a:gdLst/>
              <a:ahLst/>
              <a:cxnLst/>
              <a:rect l="l" t="t" r="r" b="b"/>
              <a:pathLst>
                <a:path w="755014" h="205739">
                  <a:moveTo>
                    <a:pt x="384263" y="205409"/>
                  </a:moveTo>
                  <a:lnTo>
                    <a:pt x="214934" y="0"/>
                  </a:lnTo>
                  <a:lnTo>
                    <a:pt x="0" y="0"/>
                  </a:lnTo>
                  <a:lnTo>
                    <a:pt x="90246" y="82423"/>
                  </a:lnTo>
                  <a:lnTo>
                    <a:pt x="214934" y="82423"/>
                  </a:lnTo>
                  <a:lnTo>
                    <a:pt x="384263" y="205409"/>
                  </a:lnTo>
                  <a:close/>
                </a:path>
                <a:path w="755014" h="205739">
                  <a:moveTo>
                    <a:pt x="754494" y="0"/>
                  </a:moveTo>
                  <a:lnTo>
                    <a:pt x="539559" y="0"/>
                  </a:lnTo>
                  <a:lnTo>
                    <a:pt x="384263" y="205409"/>
                  </a:lnTo>
                  <a:lnTo>
                    <a:pt x="539559" y="82423"/>
                  </a:lnTo>
                  <a:lnTo>
                    <a:pt x="664222" y="82423"/>
                  </a:lnTo>
                  <a:lnTo>
                    <a:pt x="754494" y="0"/>
                  </a:lnTo>
                  <a:close/>
                </a:path>
              </a:pathLst>
            </a:custGeom>
            <a:solidFill>
              <a:srgbClr val="FFFFFF"/>
            </a:solidFill>
          </p:spPr>
          <p:txBody>
            <a:bodyPr wrap="square" lIns="0" tIns="0" rIns="0" bIns="0" rtlCol="0"/>
            <a:lstStyle/>
            <a:p>
              <a:endParaRPr/>
            </a:p>
          </p:txBody>
        </p:sp>
        <p:sp>
          <p:nvSpPr>
            <p:cNvPr id="63" name="object 63"/>
            <p:cNvSpPr/>
            <p:nvPr/>
          </p:nvSpPr>
          <p:spPr>
            <a:xfrm>
              <a:off x="5135305" y="5138731"/>
              <a:ext cx="798195" cy="582930"/>
            </a:xfrm>
            <a:custGeom>
              <a:avLst/>
              <a:gdLst/>
              <a:ahLst/>
              <a:cxnLst/>
              <a:rect l="l" t="t" r="r" b="b"/>
              <a:pathLst>
                <a:path w="798195" h="582929">
                  <a:moveTo>
                    <a:pt x="419514" y="0"/>
                  </a:moveTo>
                  <a:lnTo>
                    <a:pt x="353916" y="5189"/>
                  </a:lnTo>
                  <a:lnTo>
                    <a:pt x="284819" y="21024"/>
                  </a:lnTo>
                  <a:lnTo>
                    <a:pt x="215853" y="47909"/>
                  </a:lnTo>
                  <a:lnTo>
                    <a:pt x="150646" y="86244"/>
                  </a:lnTo>
                  <a:lnTo>
                    <a:pt x="120587" y="109831"/>
                  </a:lnTo>
                  <a:lnTo>
                    <a:pt x="92829" y="136432"/>
                  </a:lnTo>
                  <a:lnTo>
                    <a:pt x="67825" y="166097"/>
                  </a:lnTo>
                  <a:lnTo>
                    <a:pt x="46030" y="198876"/>
                  </a:lnTo>
                  <a:lnTo>
                    <a:pt x="27896" y="234819"/>
                  </a:lnTo>
                  <a:lnTo>
                    <a:pt x="13877" y="273977"/>
                  </a:lnTo>
                  <a:lnTo>
                    <a:pt x="4427" y="316400"/>
                  </a:lnTo>
                  <a:lnTo>
                    <a:pt x="0" y="362138"/>
                  </a:lnTo>
                  <a:lnTo>
                    <a:pt x="1048" y="411241"/>
                  </a:lnTo>
                  <a:lnTo>
                    <a:pt x="8027" y="463760"/>
                  </a:lnTo>
                  <a:lnTo>
                    <a:pt x="21389" y="519745"/>
                  </a:lnTo>
                  <a:lnTo>
                    <a:pt x="41588" y="579247"/>
                  </a:lnTo>
                  <a:lnTo>
                    <a:pt x="213375" y="582786"/>
                  </a:lnTo>
                  <a:lnTo>
                    <a:pt x="328270" y="555604"/>
                  </a:lnTo>
                  <a:lnTo>
                    <a:pt x="438143" y="472174"/>
                  </a:lnTo>
                  <a:lnTo>
                    <a:pt x="594863" y="306971"/>
                  </a:lnTo>
                  <a:lnTo>
                    <a:pt x="615712" y="333009"/>
                  </a:lnTo>
                  <a:lnTo>
                    <a:pt x="653807" y="364365"/>
                  </a:lnTo>
                  <a:lnTo>
                    <a:pt x="699515" y="397877"/>
                  </a:lnTo>
                  <a:lnTo>
                    <a:pt x="743200" y="430388"/>
                  </a:lnTo>
                  <a:lnTo>
                    <a:pt x="775229" y="458736"/>
                  </a:lnTo>
                  <a:lnTo>
                    <a:pt x="792313" y="397824"/>
                  </a:lnTo>
                  <a:lnTo>
                    <a:pt x="797568" y="333273"/>
                  </a:lnTo>
                  <a:lnTo>
                    <a:pt x="794117" y="288050"/>
                  </a:lnTo>
                  <a:lnTo>
                    <a:pt x="784063" y="244676"/>
                  </a:lnTo>
                  <a:lnTo>
                    <a:pt x="767858" y="203548"/>
                  </a:lnTo>
                  <a:lnTo>
                    <a:pt x="745951" y="165064"/>
                  </a:lnTo>
                  <a:lnTo>
                    <a:pt x="718794" y="129620"/>
                  </a:lnTo>
                  <a:lnTo>
                    <a:pt x="686837" y="97613"/>
                  </a:lnTo>
                  <a:lnTo>
                    <a:pt x="650529" y="69441"/>
                  </a:lnTo>
                  <a:lnTo>
                    <a:pt x="610323" y="45501"/>
                  </a:lnTo>
                  <a:lnTo>
                    <a:pt x="566668" y="26190"/>
                  </a:lnTo>
                  <a:lnTo>
                    <a:pt x="520014" y="11904"/>
                  </a:lnTo>
                  <a:lnTo>
                    <a:pt x="470813" y="3042"/>
                  </a:lnTo>
                  <a:lnTo>
                    <a:pt x="419514" y="0"/>
                  </a:lnTo>
                  <a:close/>
                </a:path>
              </a:pathLst>
            </a:custGeom>
            <a:solidFill>
              <a:srgbClr val="5E4F44"/>
            </a:solidFill>
          </p:spPr>
          <p:txBody>
            <a:bodyPr wrap="square" lIns="0" tIns="0" rIns="0" bIns="0" rtlCol="0"/>
            <a:lstStyle/>
            <a:p>
              <a:endParaRPr/>
            </a:p>
          </p:txBody>
        </p:sp>
        <p:sp>
          <p:nvSpPr>
            <p:cNvPr id="64" name="object 64"/>
            <p:cNvSpPr/>
            <p:nvPr/>
          </p:nvSpPr>
          <p:spPr>
            <a:xfrm>
              <a:off x="5488241" y="6182446"/>
              <a:ext cx="109855" cy="69215"/>
            </a:xfrm>
            <a:custGeom>
              <a:avLst/>
              <a:gdLst/>
              <a:ahLst/>
              <a:cxnLst/>
              <a:rect l="l" t="t" r="r" b="b"/>
              <a:pathLst>
                <a:path w="109854" h="69214">
                  <a:moveTo>
                    <a:pt x="109816" y="0"/>
                  </a:moveTo>
                  <a:lnTo>
                    <a:pt x="0" y="0"/>
                  </a:lnTo>
                  <a:lnTo>
                    <a:pt x="56807" y="68935"/>
                  </a:lnTo>
                  <a:lnTo>
                    <a:pt x="109816" y="0"/>
                  </a:lnTo>
                  <a:close/>
                </a:path>
              </a:pathLst>
            </a:custGeom>
            <a:solidFill>
              <a:srgbClr val="EB5F91"/>
            </a:solidFill>
          </p:spPr>
          <p:txBody>
            <a:bodyPr wrap="square" lIns="0" tIns="0" rIns="0" bIns="0" rtlCol="0"/>
            <a:lstStyle/>
            <a:p>
              <a:endParaRPr/>
            </a:p>
          </p:txBody>
        </p:sp>
        <p:sp>
          <p:nvSpPr>
            <p:cNvPr id="65" name="object 65"/>
            <p:cNvSpPr/>
            <p:nvPr/>
          </p:nvSpPr>
          <p:spPr>
            <a:xfrm>
              <a:off x="5678667" y="5690984"/>
              <a:ext cx="64033" cy="64020"/>
            </a:xfrm>
            <a:prstGeom prst="rect">
              <a:avLst/>
            </a:prstGeom>
            <a:blipFill>
              <a:blip r:embed="rId11" cstate="print"/>
              <a:stretch>
                <a:fillRect/>
              </a:stretch>
            </a:blipFill>
          </p:spPr>
          <p:txBody>
            <a:bodyPr wrap="square" lIns="0" tIns="0" rIns="0" bIns="0" rtlCol="0"/>
            <a:lstStyle/>
            <a:p>
              <a:endParaRPr/>
            </a:p>
          </p:txBody>
        </p:sp>
        <p:sp>
          <p:nvSpPr>
            <p:cNvPr id="66" name="object 66"/>
            <p:cNvSpPr/>
            <p:nvPr/>
          </p:nvSpPr>
          <p:spPr>
            <a:xfrm>
              <a:off x="5332592" y="5690984"/>
              <a:ext cx="64020" cy="64020"/>
            </a:xfrm>
            <a:prstGeom prst="rect">
              <a:avLst/>
            </a:prstGeom>
            <a:blipFill>
              <a:blip r:embed="rId12" cstate="print"/>
              <a:stretch>
                <a:fillRect/>
              </a:stretch>
            </a:blipFill>
          </p:spPr>
          <p:txBody>
            <a:bodyPr wrap="square" lIns="0" tIns="0" rIns="0" bIns="0" rtlCol="0"/>
            <a:lstStyle/>
            <a:p>
              <a:endParaRPr/>
            </a:p>
          </p:txBody>
        </p:sp>
        <p:sp>
          <p:nvSpPr>
            <p:cNvPr id="67" name="object 67"/>
            <p:cNvSpPr/>
            <p:nvPr/>
          </p:nvSpPr>
          <p:spPr>
            <a:xfrm>
              <a:off x="5265229" y="6043955"/>
              <a:ext cx="572135" cy="215900"/>
            </a:xfrm>
            <a:custGeom>
              <a:avLst/>
              <a:gdLst/>
              <a:ahLst/>
              <a:cxnLst/>
              <a:rect l="l" t="t" r="r" b="b"/>
              <a:pathLst>
                <a:path w="572135" h="215900">
                  <a:moveTo>
                    <a:pt x="225653" y="0"/>
                  </a:moveTo>
                  <a:lnTo>
                    <a:pt x="0" y="0"/>
                  </a:lnTo>
                  <a:lnTo>
                    <a:pt x="215646" y="215417"/>
                  </a:lnTo>
                  <a:lnTo>
                    <a:pt x="225653" y="55156"/>
                  </a:lnTo>
                  <a:lnTo>
                    <a:pt x="225653" y="0"/>
                  </a:lnTo>
                  <a:close/>
                </a:path>
                <a:path w="572135" h="215900">
                  <a:moveTo>
                    <a:pt x="571868" y="12"/>
                  </a:moveTo>
                  <a:lnTo>
                    <a:pt x="343814" y="12"/>
                  </a:lnTo>
                  <a:lnTo>
                    <a:pt x="343814" y="55156"/>
                  </a:lnTo>
                  <a:lnTo>
                    <a:pt x="353847" y="215430"/>
                  </a:lnTo>
                  <a:lnTo>
                    <a:pt x="571868" y="12"/>
                  </a:lnTo>
                  <a:close/>
                </a:path>
              </a:pathLst>
            </a:custGeom>
            <a:solidFill>
              <a:srgbClr val="EDECED"/>
            </a:solidFill>
          </p:spPr>
          <p:txBody>
            <a:bodyPr wrap="square" lIns="0" tIns="0" rIns="0" bIns="0" rtlCol="0"/>
            <a:lstStyle/>
            <a:p>
              <a:endParaRPr/>
            </a:p>
          </p:txBody>
        </p:sp>
        <p:sp>
          <p:nvSpPr>
            <p:cNvPr id="68" name="object 68"/>
            <p:cNvSpPr/>
            <p:nvPr/>
          </p:nvSpPr>
          <p:spPr>
            <a:xfrm>
              <a:off x="5490894" y="6043946"/>
              <a:ext cx="118745" cy="55244"/>
            </a:xfrm>
            <a:custGeom>
              <a:avLst/>
              <a:gdLst/>
              <a:ahLst/>
              <a:cxnLst/>
              <a:rect l="l" t="t" r="r" b="b"/>
              <a:pathLst>
                <a:path w="118745" h="55245">
                  <a:moveTo>
                    <a:pt x="118160" y="0"/>
                  </a:moveTo>
                  <a:lnTo>
                    <a:pt x="0" y="0"/>
                  </a:lnTo>
                  <a:lnTo>
                    <a:pt x="0" y="55156"/>
                  </a:lnTo>
                  <a:lnTo>
                    <a:pt x="59067" y="55156"/>
                  </a:lnTo>
                  <a:lnTo>
                    <a:pt x="118160" y="55156"/>
                  </a:lnTo>
                  <a:lnTo>
                    <a:pt x="118160" y="0"/>
                  </a:lnTo>
                  <a:close/>
                </a:path>
              </a:pathLst>
            </a:custGeom>
            <a:solidFill>
              <a:srgbClr val="664674"/>
            </a:solidFill>
          </p:spPr>
          <p:txBody>
            <a:bodyPr wrap="square" lIns="0" tIns="0" rIns="0" bIns="0" rtlCol="0"/>
            <a:lstStyle/>
            <a:p>
              <a:endParaRPr/>
            </a:p>
          </p:txBody>
        </p:sp>
        <p:sp>
          <p:nvSpPr>
            <p:cNvPr id="69" name="object 69"/>
            <p:cNvSpPr/>
            <p:nvPr/>
          </p:nvSpPr>
          <p:spPr>
            <a:xfrm>
              <a:off x="5468279" y="6099100"/>
              <a:ext cx="163195" cy="475615"/>
            </a:xfrm>
            <a:custGeom>
              <a:avLst/>
              <a:gdLst/>
              <a:ahLst/>
              <a:cxnLst/>
              <a:rect l="l" t="t" r="r" b="b"/>
              <a:pathLst>
                <a:path w="163195" h="475615">
                  <a:moveTo>
                    <a:pt x="140766" y="0"/>
                  </a:moveTo>
                  <a:lnTo>
                    <a:pt x="22606" y="0"/>
                  </a:lnTo>
                  <a:lnTo>
                    <a:pt x="0" y="391160"/>
                  </a:lnTo>
                  <a:lnTo>
                    <a:pt x="80378" y="475424"/>
                  </a:lnTo>
                  <a:lnTo>
                    <a:pt x="162991" y="392480"/>
                  </a:lnTo>
                  <a:lnTo>
                    <a:pt x="140766" y="0"/>
                  </a:lnTo>
                  <a:close/>
                </a:path>
              </a:pathLst>
            </a:custGeom>
            <a:solidFill>
              <a:srgbClr val="B180B7"/>
            </a:solidFill>
          </p:spPr>
          <p:txBody>
            <a:bodyPr wrap="square" lIns="0" tIns="0" rIns="0" bIns="0" rtlCol="0"/>
            <a:lstStyle/>
            <a:p>
              <a:endParaRPr/>
            </a:p>
          </p:txBody>
        </p:sp>
        <p:sp>
          <p:nvSpPr>
            <p:cNvPr id="70" name="object 70"/>
            <p:cNvSpPr/>
            <p:nvPr/>
          </p:nvSpPr>
          <p:spPr>
            <a:xfrm>
              <a:off x="5293563" y="6040183"/>
              <a:ext cx="521970" cy="123189"/>
            </a:xfrm>
            <a:custGeom>
              <a:avLst/>
              <a:gdLst/>
              <a:ahLst/>
              <a:cxnLst/>
              <a:rect l="l" t="t" r="r" b="b"/>
              <a:pathLst>
                <a:path w="521970" h="123189">
                  <a:moveTo>
                    <a:pt x="521792" y="0"/>
                  </a:moveTo>
                  <a:lnTo>
                    <a:pt x="256387" y="0"/>
                  </a:lnTo>
                  <a:lnTo>
                    <a:pt x="260616" y="3136"/>
                  </a:lnTo>
                  <a:lnTo>
                    <a:pt x="0" y="3136"/>
                  </a:lnTo>
                  <a:lnTo>
                    <a:pt x="103670" y="122999"/>
                  </a:lnTo>
                  <a:lnTo>
                    <a:pt x="263004" y="4914"/>
                  </a:lnTo>
                  <a:lnTo>
                    <a:pt x="418096" y="119862"/>
                  </a:lnTo>
                  <a:lnTo>
                    <a:pt x="521792" y="0"/>
                  </a:lnTo>
                  <a:close/>
                </a:path>
              </a:pathLst>
            </a:custGeom>
            <a:solidFill>
              <a:srgbClr val="FFFFFF"/>
            </a:solidFill>
          </p:spPr>
          <p:txBody>
            <a:bodyPr wrap="square" lIns="0" tIns="0" rIns="0" bIns="0" rtlCol="0"/>
            <a:lstStyle/>
            <a:p>
              <a:endParaRPr/>
            </a:p>
          </p:txBody>
        </p:sp>
        <p:sp>
          <p:nvSpPr>
            <p:cNvPr id="71" name="object 71"/>
            <p:cNvSpPr/>
            <p:nvPr/>
          </p:nvSpPr>
          <p:spPr>
            <a:xfrm>
              <a:off x="5468277" y="6115253"/>
              <a:ext cx="163195" cy="421640"/>
            </a:xfrm>
            <a:custGeom>
              <a:avLst/>
              <a:gdLst/>
              <a:ahLst/>
              <a:cxnLst/>
              <a:rect l="l" t="t" r="r" b="b"/>
              <a:pathLst>
                <a:path w="163195" h="421640">
                  <a:moveTo>
                    <a:pt x="146570" y="86487"/>
                  </a:moveTo>
                  <a:lnTo>
                    <a:pt x="143370" y="29933"/>
                  </a:lnTo>
                  <a:lnTo>
                    <a:pt x="21666" y="0"/>
                  </a:lnTo>
                  <a:lnTo>
                    <a:pt x="18491" y="54940"/>
                  </a:lnTo>
                  <a:lnTo>
                    <a:pt x="146570" y="86487"/>
                  </a:lnTo>
                  <a:close/>
                </a:path>
                <a:path w="163195" h="421640">
                  <a:moveTo>
                    <a:pt x="153123" y="202044"/>
                  </a:moveTo>
                  <a:lnTo>
                    <a:pt x="149923" y="145516"/>
                  </a:lnTo>
                  <a:lnTo>
                    <a:pt x="15176" y="112356"/>
                  </a:lnTo>
                  <a:lnTo>
                    <a:pt x="12001" y="167309"/>
                  </a:lnTo>
                  <a:lnTo>
                    <a:pt x="153123" y="202044"/>
                  </a:lnTo>
                  <a:close/>
                </a:path>
                <a:path w="163195" h="421640">
                  <a:moveTo>
                    <a:pt x="159677" y="317601"/>
                  </a:moveTo>
                  <a:lnTo>
                    <a:pt x="156476" y="261086"/>
                  </a:lnTo>
                  <a:lnTo>
                    <a:pt x="8686" y="224713"/>
                  </a:lnTo>
                  <a:lnTo>
                    <a:pt x="5511" y="279666"/>
                  </a:lnTo>
                  <a:lnTo>
                    <a:pt x="159677" y="317601"/>
                  </a:lnTo>
                  <a:close/>
                </a:path>
                <a:path w="163195" h="421640">
                  <a:moveTo>
                    <a:pt x="162763" y="376567"/>
                  </a:moveTo>
                  <a:lnTo>
                    <a:pt x="2197" y="337045"/>
                  </a:lnTo>
                  <a:lnTo>
                    <a:pt x="0" y="375018"/>
                  </a:lnTo>
                  <a:lnTo>
                    <a:pt x="21501" y="397548"/>
                  </a:lnTo>
                  <a:lnTo>
                    <a:pt x="118160" y="421335"/>
                  </a:lnTo>
                  <a:lnTo>
                    <a:pt x="162763" y="376567"/>
                  </a:lnTo>
                  <a:close/>
                </a:path>
              </a:pathLst>
            </a:custGeom>
            <a:solidFill>
              <a:srgbClr val="664674"/>
            </a:solidFill>
          </p:spPr>
          <p:txBody>
            <a:bodyPr wrap="square" lIns="0" tIns="0" rIns="0" bIns="0" rtlCol="0"/>
            <a:lstStyle/>
            <a:p>
              <a:endParaRPr/>
            </a:p>
          </p:txBody>
        </p:sp>
        <p:sp>
          <p:nvSpPr>
            <p:cNvPr id="72" name="object 72"/>
            <p:cNvSpPr/>
            <p:nvPr/>
          </p:nvSpPr>
          <p:spPr>
            <a:xfrm>
              <a:off x="5761556" y="5647723"/>
              <a:ext cx="440690" cy="604520"/>
            </a:xfrm>
            <a:custGeom>
              <a:avLst/>
              <a:gdLst/>
              <a:ahLst/>
              <a:cxnLst/>
              <a:rect l="l" t="t" r="r" b="b"/>
              <a:pathLst>
                <a:path w="440689" h="604520">
                  <a:moveTo>
                    <a:pt x="352094" y="0"/>
                  </a:moveTo>
                  <a:lnTo>
                    <a:pt x="287515" y="51409"/>
                  </a:lnTo>
                  <a:lnTo>
                    <a:pt x="295055" y="61559"/>
                  </a:lnTo>
                  <a:lnTo>
                    <a:pt x="312324" y="88509"/>
                  </a:lnTo>
                  <a:lnTo>
                    <a:pt x="332781" y="128858"/>
                  </a:lnTo>
                  <a:lnTo>
                    <a:pt x="349882" y="179206"/>
                  </a:lnTo>
                  <a:lnTo>
                    <a:pt x="357087" y="236150"/>
                  </a:lnTo>
                  <a:lnTo>
                    <a:pt x="347853" y="296290"/>
                  </a:lnTo>
                  <a:lnTo>
                    <a:pt x="313753" y="359327"/>
                  </a:lnTo>
                  <a:lnTo>
                    <a:pt x="287334" y="388356"/>
                  </a:lnTo>
                  <a:lnTo>
                    <a:pt x="254774" y="415582"/>
                  </a:lnTo>
                  <a:lnTo>
                    <a:pt x="222707" y="437050"/>
                  </a:lnTo>
                  <a:lnTo>
                    <a:pt x="186393" y="457204"/>
                  </a:lnTo>
                  <a:lnTo>
                    <a:pt x="145899" y="476018"/>
                  </a:lnTo>
                  <a:lnTo>
                    <a:pt x="101290" y="493466"/>
                  </a:lnTo>
                  <a:lnTo>
                    <a:pt x="52635" y="509525"/>
                  </a:lnTo>
                  <a:lnTo>
                    <a:pt x="0" y="524167"/>
                  </a:lnTo>
                  <a:lnTo>
                    <a:pt x="22313" y="604138"/>
                  </a:lnTo>
                  <a:lnTo>
                    <a:pt x="82138" y="587404"/>
                  </a:lnTo>
                  <a:lnTo>
                    <a:pt x="137423" y="568850"/>
                  </a:lnTo>
                  <a:lnTo>
                    <a:pt x="188151" y="548491"/>
                  </a:lnTo>
                  <a:lnTo>
                    <a:pt x="234305" y="526336"/>
                  </a:lnTo>
                  <a:lnTo>
                    <a:pt x="275868" y="502399"/>
                  </a:lnTo>
                  <a:lnTo>
                    <a:pt x="312822" y="476691"/>
                  </a:lnTo>
                  <a:lnTo>
                    <a:pt x="345152" y="449223"/>
                  </a:lnTo>
                  <a:lnTo>
                    <a:pt x="372839" y="420008"/>
                  </a:lnTo>
                  <a:lnTo>
                    <a:pt x="395866" y="389057"/>
                  </a:lnTo>
                  <a:lnTo>
                    <a:pt x="427875" y="321995"/>
                  </a:lnTo>
                  <a:lnTo>
                    <a:pt x="440537" y="252832"/>
                  </a:lnTo>
                  <a:lnTo>
                    <a:pt x="436806" y="187523"/>
                  </a:lnTo>
                  <a:lnTo>
                    <a:pt x="421819" y="128388"/>
                  </a:lnTo>
                  <a:lnTo>
                    <a:pt x="400716" y="77748"/>
                  </a:lnTo>
                  <a:lnTo>
                    <a:pt x="378636" y="37923"/>
                  </a:lnTo>
                  <a:lnTo>
                    <a:pt x="360715" y="11233"/>
                  </a:lnTo>
                  <a:lnTo>
                    <a:pt x="352094" y="0"/>
                  </a:lnTo>
                  <a:close/>
                </a:path>
              </a:pathLst>
            </a:custGeom>
            <a:solidFill>
              <a:srgbClr val="FFFFFF"/>
            </a:solidFill>
          </p:spPr>
          <p:txBody>
            <a:bodyPr wrap="square" lIns="0" tIns="0" rIns="0" bIns="0" rtlCol="0"/>
            <a:lstStyle/>
            <a:p>
              <a:endParaRPr/>
            </a:p>
          </p:txBody>
        </p:sp>
        <p:sp>
          <p:nvSpPr>
            <p:cNvPr id="73" name="object 73"/>
            <p:cNvSpPr/>
            <p:nvPr/>
          </p:nvSpPr>
          <p:spPr>
            <a:xfrm>
              <a:off x="6002207" y="5584411"/>
              <a:ext cx="163277" cy="161057"/>
            </a:xfrm>
            <a:prstGeom prst="rect">
              <a:avLst/>
            </a:prstGeom>
            <a:blipFill>
              <a:blip r:embed="rId13" cstate="print"/>
              <a:stretch>
                <a:fillRect/>
              </a:stretch>
            </a:blipFill>
          </p:spPr>
          <p:txBody>
            <a:bodyPr wrap="square" lIns="0" tIns="0" rIns="0" bIns="0" rtlCol="0"/>
            <a:lstStyle/>
            <a:p>
              <a:endParaRPr/>
            </a:p>
          </p:txBody>
        </p:sp>
        <p:sp>
          <p:nvSpPr>
            <p:cNvPr id="74" name="object 74"/>
            <p:cNvSpPr/>
            <p:nvPr/>
          </p:nvSpPr>
          <p:spPr>
            <a:xfrm>
              <a:off x="5025622" y="6057517"/>
              <a:ext cx="278765" cy="657225"/>
            </a:xfrm>
            <a:custGeom>
              <a:avLst/>
              <a:gdLst/>
              <a:ahLst/>
              <a:cxnLst/>
              <a:rect l="l" t="t" r="r" b="b"/>
              <a:pathLst>
                <a:path w="278764" h="657225">
                  <a:moveTo>
                    <a:pt x="226683" y="0"/>
                  </a:moveTo>
                  <a:lnTo>
                    <a:pt x="179333" y="43464"/>
                  </a:lnTo>
                  <a:lnTo>
                    <a:pt x="137494" y="86502"/>
                  </a:lnTo>
                  <a:lnTo>
                    <a:pt x="101179" y="129089"/>
                  </a:lnTo>
                  <a:lnTo>
                    <a:pt x="70401" y="171204"/>
                  </a:lnTo>
                  <a:lnTo>
                    <a:pt x="45172" y="212823"/>
                  </a:lnTo>
                  <a:lnTo>
                    <a:pt x="25504" y="253923"/>
                  </a:lnTo>
                  <a:lnTo>
                    <a:pt x="11411" y="294481"/>
                  </a:lnTo>
                  <a:lnTo>
                    <a:pt x="2905" y="334474"/>
                  </a:lnTo>
                  <a:lnTo>
                    <a:pt x="0" y="373879"/>
                  </a:lnTo>
                  <a:lnTo>
                    <a:pt x="2706" y="412673"/>
                  </a:lnTo>
                  <a:lnTo>
                    <a:pt x="20538" y="477325"/>
                  </a:lnTo>
                  <a:lnTo>
                    <a:pt x="50530" y="531774"/>
                  </a:lnTo>
                  <a:lnTo>
                    <a:pt x="87418" y="576192"/>
                  </a:lnTo>
                  <a:lnTo>
                    <a:pt x="125939" y="610750"/>
                  </a:lnTo>
                  <a:lnTo>
                    <a:pt x="160832" y="635621"/>
                  </a:lnTo>
                  <a:lnTo>
                    <a:pt x="198680" y="656983"/>
                  </a:lnTo>
                  <a:lnTo>
                    <a:pt x="231687" y="585711"/>
                  </a:lnTo>
                  <a:lnTo>
                    <a:pt x="217058" y="577824"/>
                  </a:lnTo>
                  <a:lnTo>
                    <a:pt x="182716" y="555131"/>
                  </a:lnTo>
                  <a:lnTo>
                    <a:pt x="140557" y="517915"/>
                  </a:lnTo>
                  <a:lnTo>
                    <a:pt x="102475" y="466461"/>
                  </a:lnTo>
                  <a:lnTo>
                    <a:pt x="80366" y="401053"/>
                  </a:lnTo>
                  <a:lnTo>
                    <a:pt x="78731" y="367486"/>
                  </a:lnTo>
                  <a:lnTo>
                    <a:pt x="83030" y="332630"/>
                  </a:lnTo>
                  <a:lnTo>
                    <a:pt x="109335" y="259549"/>
                  </a:lnTo>
                  <a:lnTo>
                    <a:pt x="131501" y="221185"/>
                  </a:lnTo>
                  <a:lnTo>
                    <a:pt x="159557" y="181880"/>
                  </a:lnTo>
                  <a:lnTo>
                    <a:pt x="193424" y="141723"/>
                  </a:lnTo>
                  <a:lnTo>
                    <a:pt x="233026" y="100802"/>
                  </a:lnTo>
                  <a:lnTo>
                    <a:pt x="278283" y="59207"/>
                  </a:lnTo>
                  <a:lnTo>
                    <a:pt x="226683" y="0"/>
                  </a:lnTo>
                  <a:close/>
                </a:path>
              </a:pathLst>
            </a:custGeom>
            <a:solidFill>
              <a:srgbClr val="FFFFFF"/>
            </a:solidFill>
          </p:spPr>
          <p:txBody>
            <a:bodyPr wrap="square" lIns="0" tIns="0" rIns="0" bIns="0" rtlCol="0"/>
            <a:lstStyle/>
            <a:p>
              <a:endParaRPr/>
            </a:p>
          </p:txBody>
        </p:sp>
        <p:sp>
          <p:nvSpPr>
            <p:cNvPr id="75" name="object 75"/>
            <p:cNvSpPr/>
            <p:nvPr/>
          </p:nvSpPr>
          <p:spPr>
            <a:xfrm>
              <a:off x="5188859" y="6616546"/>
              <a:ext cx="152768" cy="152768"/>
            </a:xfrm>
            <a:prstGeom prst="rect">
              <a:avLst/>
            </a:prstGeom>
            <a:blipFill>
              <a:blip r:embed="rId10" cstate="print"/>
              <a:stretch>
                <a:fillRect/>
              </a:stretch>
            </a:blipFill>
          </p:spPr>
          <p:txBody>
            <a:bodyPr wrap="square" lIns="0" tIns="0" rIns="0" bIns="0" rtlCol="0"/>
            <a:lstStyle/>
            <a:p>
              <a:endParaRPr/>
            </a:p>
          </p:txBody>
        </p:sp>
      </p:grpSp>
      <p:grpSp>
        <p:nvGrpSpPr>
          <p:cNvPr id="76" name="object 76"/>
          <p:cNvGrpSpPr/>
          <p:nvPr/>
        </p:nvGrpSpPr>
        <p:grpSpPr>
          <a:xfrm>
            <a:off x="2321708" y="4943145"/>
            <a:ext cx="2276107" cy="2400527"/>
            <a:chOff x="2321708" y="4930748"/>
            <a:chExt cx="2276107" cy="2400527"/>
          </a:xfrm>
        </p:grpSpPr>
        <p:sp>
          <p:nvSpPr>
            <p:cNvPr id="77" name="object 77"/>
            <p:cNvSpPr/>
            <p:nvPr/>
          </p:nvSpPr>
          <p:spPr>
            <a:xfrm>
              <a:off x="4107576" y="6631448"/>
              <a:ext cx="186690" cy="605155"/>
            </a:xfrm>
            <a:custGeom>
              <a:avLst/>
              <a:gdLst/>
              <a:ahLst/>
              <a:cxnLst/>
              <a:rect l="l" t="t" r="r" b="b"/>
              <a:pathLst>
                <a:path w="186689" h="605154">
                  <a:moveTo>
                    <a:pt x="90449" y="0"/>
                  </a:moveTo>
                  <a:lnTo>
                    <a:pt x="0" y="0"/>
                  </a:lnTo>
                  <a:lnTo>
                    <a:pt x="128676" y="604977"/>
                  </a:lnTo>
                  <a:lnTo>
                    <a:pt x="186537" y="604977"/>
                  </a:lnTo>
                  <a:lnTo>
                    <a:pt x="90449" y="0"/>
                  </a:lnTo>
                  <a:close/>
                </a:path>
              </a:pathLst>
            </a:custGeom>
            <a:solidFill>
              <a:srgbClr val="12110B"/>
            </a:solidFill>
          </p:spPr>
          <p:txBody>
            <a:bodyPr wrap="square" lIns="0" tIns="0" rIns="0" bIns="0" rtlCol="0"/>
            <a:lstStyle/>
            <a:p>
              <a:endParaRPr/>
            </a:p>
          </p:txBody>
        </p:sp>
        <p:sp>
          <p:nvSpPr>
            <p:cNvPr id="78" name="object 78"/>
            <p:cNvSpPr/>
            <p:nvPr/>
          </p:nvSpPr>
          <p:spPr>
            <a:xfrm>
              <a:off x="4236247" y="7197383"/>
              <a:ext cx="132080" cy="59055"/>
            </a:xfrm>
            <a:custGeom>
              <a:avLst/>
              <a:gdLst/>
              <a:ahLst/>
              <a:cxnLst/>
              <a:rect l="l" t="t" r="r" b="b"/>
              <a:pathLst>
                <a:path w="132079" h="59054">
                  <a:moveTo>
                    <a:pt x="0" y="0"/>
                  </a:moveTo>
                  <a:lnTo>
                    <a:pt x="0" y="55321"/>
                  </a:lnTo>
                  <a:lnTo>
                    <a:pt x="11404" y="55321"/>
                  </a:lnTo>
                  <a:lnTo>
                    <a:pt x="16154" y="44551"/>
                  </a:lnTo>
                  <a:lnTo>
                    <a:pt x="124574" y="58927"/>
                  </a:lnTo>
                  <a:lnTo>
                    <a:pt x="131889" y="29463"/>
                  </a:lnTo>
                  <a:lnTo>
                    <a:pt x="0" y="0"/>
                  </a:lnTo>
                  <a:close/>
                </a:path>
              </a:pathLst>
            </a:custGeom>
            <a:solidFill>
              <a:srgbClr val="24211F"/>
            </a:solidFill>
          </p:spPr>
          <p:txBody>
            <a:bodyPr wrap="square" lIns="0" tIns="0" rIns="0" bIns="0" rtlCol="0"/>
            <a:lstStyle/>
            <a:p>
              <a:endParaRPr/>
            </a:p>
          </p:txBody>
        </p:sp>
        <p:sp>
          <p:nvSpPr>
            <p:cNvPr id="79" name="object 79"/>
            <p:cNvSpPr/>
            <p:nvPr/>
          </p:nvSpPr>
          <p:spPr>
            <a:xfrm>
              <a:off x="3888977" y="6631448"/>
              <a:ext cx="90805" cy="605155"/>
            </a:xfrm>
            <a:custGeom>
              <a:avLst/>
              <a:gdLst/>
              <a:ahLst/>
              <a:cxnLst/>
              <a:rect l="l" t="t" r="r" b="b"/>
              <a:pathLst>
                <a:path w="90804" h="605154">
                  <a:moveTo>
                    <a:pt x="90449" y="0"/>
                  </a:moveTo>
                  <a:lnTo>
                    <a:pt x="0" y="0"/>
                  </a:lnTo>
                  <a:lnTo>
                    <a:pt x="32575" y="604977"/>
                  </a:lnTo>
                  <a:lnTo>
                    <a:pt x="90449" y="604977"/>
                  </a:lnTo>
                  <a:lnTo>
                    <a:pt x="90449" y="0"/>
                  </a:lnTo>
                  <a:close/>
                </a:path>
              </a:pathLst>
            </a:custGeom>
            <a:solidFill>
              <a:srgbClr val="12110B"/>
            </a:solidFill>
          </p:spPr>
          <p:txBody>
            <a:bodyPr wrap="square" lIns="0" tIns="0" rIns="0" bIns="0" rtlCol="0"/>
            <a:lstStyle/>
            <a:p>
              <a:endParaRPr/>
            </a:p>
          </p:txBody>
        </p:sp>
        <p:sp>
          <p:nvSpPr>
            <p:cNvPr id="110" name="object 110"/>
            <p:cNvSpPr/>
            <p:nvPr/>
          </p:nvSpPr>
          <p:spPr>
            <a:xfrm>
              <a:off x="3749173" y="6495119"/>
              <a:ext cx="572345" cy="230421"/>
            </a:xfrm>
            <a:custGeom>
              <a:avLst/>
              <a:gdLst/>
              <a:ahLst/>
              <a:cxnLst/>
              <a:rect l="l" t="t" r="r" b="b"/>
              <a:pathLst>
                <a:path w="827404" h="196850">
                  <a:moveTo>
                    <a:pt x="827176" y="0"/>
                  </a:moveTo>
                  <a:lnTo>
                    <a:pt x="0" y="0"/>
                  </a:lnTo>
                  <a:lnTo>
                    <a:pt x="0" y="196532"/>
                  </a:lnTo>
                  <a:lnTo>
                    <a:pt x="827176" y="196532"/>
                  </a:lnTo>
                  <a:lnTo>
                    <a:pt x="827176" y="0"/>
                  </a:lnTo>
                  <a:close/>
                </a:path>
              </a:pathLst>
            </a:custGeom>
            <a:solidFill>
              <a:srgbClr val="24211F"/>
            </a:solidFill>
          </p:spPr>
          <p:txBody>
            <a:bodyPr wrap="square" lIns="0" tIns="0" rIns="0" bIns="0" rtlCol="0"/>
            <a:lstStyle/>
            <a:p>
              <a:endParaRPr/>
            </a:p>
          </p:txBody>
        </p:sp>
        <p:sp>
          <p:nvSpPr>
            <p:cNvPr id="80" name="object 80"/>
            <p:cNvSpPr/>
            <p:nvPr/>
          </p:nvSpPr>
          <p:spPr>
            <a:xfrm>
              <a:off x="3847542" y="7197383"/>
              <a:ext cx="132080" cy="59055"/>
            </a:xfrm>
            <a:custGeom>
              <a:avLst/>
              <a:gdLst/>
              <a:ahLst/>
              <a:cxnLst/>
              <a:rect l="l" t="t" r="r" b="b"/>
              <a:pathLst>
                <a:path w="132079" h="59054">
                  <a:moveTo>
                    <a:pt x="131876" y="0"/>
                  </a:moveTo>
                  <a:lnTo>
                    <a:pt x="0" y="29463"/>
                  </a:lnTo>
                  <a:lnTo>
                    <a:pt x="7315" y="58927"/>
                  </a:lnTo>
                  <a:lnTo>
                    <a:pt x="115735" y="44551"/>
                  </a:lnTo>
                  <a:lnTo>
                    <a:pt x="120472" y="55321"/>
                  </a:lnTo>
                  <a:lnTo>
                    <a:pt x="131876" y="55321"/>
                  </a:lnTo>
                  <a:lnTo>
                    <a:pt x="131876" y="0"/>
                  </a:lnTo>
                  <a:close/>
                </a:path>
              </a:pathLst>
            </a:custGeom>
            <a:solidFill>
              <a:srgbClr val="24211F"/>
            </a:solidFill>
          </p:spPr>
          <p:txBody>
            <a:bodyPr wrap="square" lIns="0" tIns="0" rIns="0" bIns="0" rtlCol="0"/>
            <a:lstStyle/>
            <a:p>
              <a:endParaRPr/>
            </a:p>
          </p:txBody>
        </p:sp>
        <p:sp>
          <p:nvSpPr>
            <p:cNvPr id="82" name="object 82"/>
            <p:cNvSpPr/>
            <p:nvPr/>
          </p:nvSpPr>
          <p:spPr>
            <a:xfrm>
              <a:off x="3659706" y="6047043"/>
              <a:ext cx="757555" cy="603250"/>
            </a:xfrm>
            <a:custGeom>
              <a:avLst/>
              <a:gdLst/>
              <a:ahLst/>
              <a:cxnLst/>
              <a:rect l="l" t="t" r="r" b="b"/>
              <a:pathLst>
                <a:path w="757554" h="603250">
                  <a:moveTo>
                    <a:pt x="757428" y="0"/>
                  </a:moveTo>
                  <a:lnTo>
                    <a:pt x="0" y="0"/>
                  </a:lnTo>
                  <a:lnTo>
                    <a:pt x="95034" y="416712"/>
                  </a:lnTo>
                  <a:lnTo>
                    <a:pt x="50101" y="583742"/>
                  </a:lnTo>
                  <a:lnTo>
                    <a:pt x="363613" y="603173"/>
                  </a:lnTo>
                  <a:lnTo>
                    <a:pt x="387324" y="519569"/>
                  </a:lnTo>
                  <a:lnTo>
                    <a:pt x="416839" y="603173"/>
                  </a:lnTo>
                  <a:lnTo>
                    <a:pt x="728091" y="584403"/>
                  </a:lnTo>
                  <a:lnTo>
                    <a:pt x="675081" y="416712"/>
                  </a:lnTo>
                  <a:lnTo>
                    <a:pt x="757428" y="0"/>
                  </a:lnTo>
                  <a:close/>
                </a:path>
              </a:pathLst>
            </a:custGeom>
            <a:solidFill>
              <a:srgbClr val="FFFFFF"/>
            </a:solidFill>
          </p:spPr>
          <p:txBody>
            <a:bodyPr wrap="square" lIns="0" tIns="0" rIns="0" bIns="0" rtlCol="0"/>
            <a:lstStyle/>
            <a:p>
              <a:endParaRPr/>
            </a:p>
          </p:txBody>
        </p:sp>
        <p:sp>
          <p:nvSpPr>
            <p:cNvPr id="83" name="object 83"/>
            <p:cNvSpPr/>
            <p:nvPr/>
          </p:nvSpPr>
          <p:spPr>
            <a:xfrm>
              <a:off x="3681644" y="5450049"/>
              <a:ext cx="723265" cy="597535"/>
            </a:xfrm>
            <a:custGeom>
              <a:avLst/>
              <a:gdLst/>
              <a:ahLst/>
              <a:cxnLst/>
              <a:rect l="l" t="t" r="r" b="b"/>
              <a:pathLst>
                <a:path w="723264" h="597535">
                  <a:moveTo>
                    <a:pt x="723239" y="0"/>
                  </a:moveTo>
                  <a:lnTo>
                    <a:pt x="0" y="0"/>
                  </a:lnTo>
                  <a:lnTo>
                    <a:pt x="0" y="597001"/>
                  </a:lnTo>
                  <a:lnTo>
                    <a:pt x="723239" y="597001"/>
                  </a:lnTo>
                  <a:lnTo>
                    <a:pt x="723239" y="0"/>
                  </a:lnTo>
                  <a:close/>
                </a:path>
              </a:pathLst>
            </a:custGeom>
            <a:solidFill>
              <a:srgbClr val="C69F80"/>
            </a:solidFill>
          </p:spPr>
          <p:txBody>
            <a:bodyPr wrap="square" lIns="0" tIns="0" rIns="0" bIns="0" rtlCol="0"/>
            <a:lstStyle/>
            <a:p>
              <a:endParaRPr/>
            </a:p>
          </p:txBody>
        </p:sp>
        <p:sp>
          <p:nvSpPr>
            <p:cNvPr id="84" name="object 84"/>
            <p:cNvSpPr/>
            <p:nvPr/>
          </p:nvSpPr>
          <p:spPr>
            <a:xfrm>
              <a:off x="3665753" y="6047053"/>
              <a:ext cx="744220" cy="204470"/>
            </a:xfrm>
            <a:custGeom>
              <a:avLst/>
              <a:gdLst/>
              <a:ahLst/>
              <a:cxnLst/>
              <a:rect l="l" t="t" r="r" b="b"/>
              <a:pathLst>
                <a:path w="744220" h="204470">
                  <a:moveTo>
                    <a:pt x="378828" y="204304"/>
                  </a:moveTo>
                  <a:lnTo>
                    <a:pt x="211886" y="0"/>
                  </a:lnTo>
                  <a:lnTo>
                    <a:pt x="0" y="0"/>
                  </a:lnTo>
                  <a:lnTo>
                    <a:pt x="88988" y="81978"/>
                  </a:lnTo>
                  <a:lnTo>
                    <a:pt x="211886" y="81978"/>
                  </a:lnTo>
                  <a:lnTo>
                    <a:pt x="378828" y="204304"/>
                  </a:lnTo>
                  <a:close/>
                </a:path>
                <a:path w="744220" h="204470">
                  <a:moveTo>
                    <a:pt x="743813" y="0"/>
                  </a:moveTo>
                  <a:lnTo>
                    <a:pt x="531926" y="0"/>
                  </a:lnTo>
                  <a:lnTo>
                    <a:pt x="378828" y="204304"/>
                  </a:lnTo>
                  <a:lnTo>
                    <a:pt x="531926" y="81978"/>
                  </a:lnTo>
                  <a:lnTo>
                    <a:pt x="654799" y="81978"/>
                  </a:lnTo>
                  <a:lnTo>
                    <a:pt x="743813" y="0"/>
                  </a:lnTo>
                  <a:close/>
                </a:path>
              </a:pathLst>
            </a:custGeom>
            <a:solidFill>
              <a:srgbClr val="FFFFFF"/>
            </a:solidFill>
          </p:spPr>
          <p:txBody>
            <a:bodyPr wrap="square" lIns="0" tIns="0" rIns="0" bIns="0" rtlCol="0"/>
            <a:lstStyle/>
            <a:p>
              <a:endParaRPr/>
            </a:p>
          </p:txBody>
        </p:sp>
        <p:sp>
          <p:nvSpPr>
            <p:cNvPr id="85" name="object 85"/>
            <p:cNvSpPr/>
            <p:nvPr/>
          </p:nvSpPr>
          <p:spPr>
            <a:xfrm>
              <a:off x="3640644" y="5144745"/>
              <a:ext cx="786765" cy="579755"/>
            </a:xfrm>
            <a:custGeom>
              <a:avLst/>
              <a:gdLst/>
              <a:ahLst/>
              <a:cxnLst/>
              <a:rect l="l" t="t" r="r" b="b"/>
              <a:pathLst>
                <a:path w="786764" h="579754">
                  <a:moveTo>
                    <a:pt x="413559" y="0"/>
                  </a:moveTo>
                  <a:lnTo>
                    <a:pt x="348890" y="5161"/>
                  </a:lnTo>
                  <a:lnTo>
                    <a:pt x="280772" y="20910"/>
                  </a:lnTo>
                  <a:lnTo>
                    <a:pt x="212785" y="47649"/>
                  </a:lnTo>
                  <a:lnTo>
                    <a:pt x="148504" y="85776"/>
                  </a:lnTo>
                  <a:lnTo>
                    <a:pt x="91507" y="135693"/>
                  </a:lnTo>
                  <a:lnTo>
                    <a:pt x="66859" y="165197"/>
                  </a:lnTo>
                  <a:lnTo>
                    <a:pt x="45373" y="197798"/>
                  </a:lnTo>
                  <a:lnTo>
                    <a:pt x="27497" y="233546"/>
                  </a:lnTo>
                  <a:lnTo>
                    <a:pt x="13678" y="272492"/>
                  </a:lnTo>
                  <a:lnTo>
                    <a:pt x="4363" y="314685"/>
                  </a:lnTo>
                  <a:lnTo>
                    <a:pt x="0" y="360176"/>
                  </a:lnTo>
                  <a:lnTo>
                    <a:pt x="1035" y="409013"/>
                  </a:lnTo>
                  <a:lnTo>
                    <a:pt x="7916" y="461248"/>
                  </a:lnTo>
                  <a:lnTo>
                    <a:pt x="21090" y="516930"/>
                  </a:lnTo>
                  <a:lnTo>
                    <a:pt x="41004" y="576110"/>
                  </a:lnTo>
                  <a:lnTo>
                    <a:pt x="210347" y="579622"/>
                  </a:lnTo>
                  <a:lnTo>
                    <a:pt x="323609" y="552584"/>
                  </a:lnTo>
                  <a:lnTo>
                    <a:pt x="431926" y="469609"/>
                  </a:lnTo>
                  <a:lnTo>
                    <a:pt x="586431" y="305308"/>
                  </a:lnTo>
                  <a:lnTo>
                    <a:pt x="606983" y="331204"/>
                  </a:lnTo>
                  <a:lnTo>
                    <a:pt x="644537" y="362388"/>
                  </a:lnTo>
                  <a:lnTo>
                    <a:pt x="689596" y="395716"/>
                  </a:lnTo>
                  <a:lnTo>
                    <a:pt x="732664" y="428046"/>
                  </a:lnTo>
                  <a:lnTo>
                    <a:pt x="764244" y="456234"/>
                  </a:lnTo>
                  <a:lnTo>
                    <a:pt x="781079" y="395660"/>
                  </a:lnTo>
                  <a:lnTo>
                    <a:pt x="786266" y="331457"/>
                  </a:lnTo>
                  <a:lnTo>
                    <a:pt x="782863" y="286478"/>
                  </a:lnTo>
                  <a:lnTo>
                    <a:pt x="772951" y="243338"/>
                  </a:lnTo>
                  <a:lnTo>
                    <a:pt x="756975" y="202434"/>
                  </a:lnTo>
                  <a:lnTo>
                    <a:pt x="735378" y="164159"/>
                  </a:lnTo>
                  <a:lnTo>
                    <a:pt x="708604" y="128908"/>
                  </a:lnTo>
                  <a:lnTo>
                    <a:pt x="677098" y="97077"/>
                  </a:lnTo>
                  <a:lnTo>
                    <a:pt x="641304" y="69059"/>
                  </a:lnTo>
                  <a:lnTo>
                    <a:pt x="601666" y="45251"/>
                  </a:lnTo>
                  <a:lnTo>
                    <a:pt x="558628" y="26045"/>
                  </a:lnTo>
                  <a:lnTo>
                    <a:pt x="512635" y="11839"/>
                  </a:lnTo>
                  <a:lnTo>
                    <a:pt x="464130" y="3025"/>
                  </a:lnTo>
                  <a:lnTo>
                    <a:pt x="413559" y="0"/>
                  </a:lnTo>
                  <a:close/>
                </a:path>
              </a:pathLst>
            </a:custGeom>
            <a:solidFill>
              <a:srgbClr val="5E4F44"/>
            </a:solidFill>
          </p:spPr>
          <p:txBody>
            <a:bodyPr wrap="square" lIns="0" tIns="0" rIns="0" bIns="0" rtlCol="0"/>
            <a:lstStyle/>
            <a:p>
              <a:endParaRPr/>
            </a:p>
          </p:txBody>
        </p:sp>
        <p:sp>
          <p:nvSpPr>
            <p:cNvPr id="86" name="object 86"/>
            <p:cNvSpPr/>
            <p:nvPr/>
          </p:nvSpPr>
          <p:spPr>
            <a:xfrm>
              <a:off x="3988567" y="6182805"/>
              <a:ext cx="108585" cy="68580"/>
            </a:xfrm>
            <a:custGeom>
              <a:avLst/>
              <a:gdLst/>
              <a:ahLst/>
              <a:cxnLst/>
              <a:rect l="l" t="t" r="r" b="b"/>
              <a:pathLst>
                <a:path w="108585" h="68579">
                  <a:moveTo>
                    <a:pt x="108267" y="0"/>
                  </a:moveTo>
                  <a:lnTo>
                    <a:pt x="0" y="0"/>
                  </a:lnTo>
                  <a:lnTo>
                    <a:pt x="56019" y="68541"/>
                  </a:lnTo>
                  <a:lnTo>
                    <a:pt x="108267" y="0"/>
                  </a:lnTo>
                  <a:close/>
                </a:path>
              </a:pathLst>
            </a:custGeom>
            <a:solidFill>
              <a:srgbClr val="EB5F91"/>
            </a:solidFill>
          </p:spPr>
          <p:txBody>
            <a:bodyPr wrap="square" lIns="0" tIns="0" rIns="0" bIns="0" rtlCol="0"/>
            <a:lstStyle/>
            <a:p>
              <a:endParaRPr/>
            </a:p>
          </p:txBody>
        </p:sp>
        <p:sp>
          <p:nvSpPr>
            <p:cNvPr id="87" name="object 87"/>
            <p:cNvSpPr/>
            <p:nvPr/>
          </p:nvSpPr>
          <p:spPr>
            <a:xfrm>
              <a:off x="3835133" y="5694019"/>
              <a:ext cx="404495" cy="64135"/>
            </a:xfrm>
            <a:custGeom>
              <a:avLst/>
              <a:gdLst/>
              <a:ahLst/>
              <a:cxnLst/>
              <a:rect l="l" t="t" r="r" b="b"/>
              <a:pathLst>
                <a:path w="404495" h="64135">
                  <a:moveTo>
                    <a:pt x="63119" y="31838"/>
                  </a:moveTo>
                  <a:lnTo>
                    <a:pt x="60629" y="19443"/>
                  </a:lnTo>
                  <a:lnTo>
                    <a:pt x="53873" y="9321"/>
                  </a:lnTo>
                  <a:lnTo>
                    <a:pt x="43840" y="2501"/>
                  </a:lnTo>
                  <a:lnTo>
                    <a:pt x="31559" y="0"/>
                  </a:lnTo>
                  <a:lnTo>
                    <a:pt x="19265" y="2501"/>
                  </a:lnTo>
                  <a:lnTo>
                    <a:pt x="9245" y="9321"/>
                  </a:lnTo>
                  <a:lnTo>
                    <a:pt x="2476" y="19443"/>
                  </a:lnTo>
                  <a:lnTo>
                    <a:pt x="0" y="31838"/>
                  </a:lnTo>
                  <a:lnTo>
                    <a:pt x="2476" y="44234"/>
                  </a:lnTo>
                  <a:lnTo>
                    <a:pt x="9245" y="54343"/>
                  </a:lnTo>
                  <a:lnTo>
                    <a:pt x="19265" y="61163"/>
                  </a:lnTo>
                  <a:lnTo>
                    <a:pt x="31559" y="63665"/>
                  </a:lnTo>
                  <a:lnTo>
                    <a:pt x="43840" y="61163"/>
                  </a:lnTo>
                  <a:lnTo>
                    <a:pt x="53873" y="54343"/>
                  </a:lnTo>
                  <a:lnTo>
                    <a:pt x="60629" y="44234"/>
                  </a:lnTo>
                  <a:lnTo>
                    <a:pt x="63119" y="31838"/>
                  </a:lnTo>
                  <a:close/>
                </a:path>
                <a:path w="404495" h="64135">
                  <a:moveTo>
                    <a:pt x="404279" y="31838"/>
                  </a:moveTo>
                  <a:lnTo>
                    <a:pt x="401802" y="19443"/>
                  </a:lnTo>
                  <a:lnTo>
                    <a:pt x="395033" y="9321"/>
                  </a:lnTo>
                  <a:lnTo>
                    <a:pt x="385000" y="2501"/>
                  </a:lnTo>
                  <a:lnTo>
                    <a:pt x="372719" y="0"/>
                  </a:lnTo>
                  <a:lnTo>
                    <a:pt x="360438" y="2501"/>
                  </a:lnTo>
                  <a:lnTo>
                    <a:pt x="350405" y="9321"/>
                  </a:lnTo>
                  <a:lnTo>
                    <a:pt x="343649" y="19443"/>
                  </a:lnTo>
                  <a:lnTo>
                    <a:pt x="341160" y="31838"/>
                  </a:lnTo>
                  <a:lnTo>
                    <a:pt x="343649" y="44234"/>
                  </a:lnTo>
                  <a:lnTo>
                    <a:pt x="350405" y="54343"/>
                  </a:lnTo>
                  <a:lnTo>
                    <a:pt x="360438" y="61163"/>
                  </a:lnTo>
                  <a:lnTo>
                    <a:pt x="372719" y="63665"/>
                  </a:lnTo>
                  <a:lnTo>
                    <a:pt x="385000" y="61163"/>
                  </a:lnTo>
                  <a:lnTo>
                    <a:pt x="395033" y="54343"/>
                  </a:lnTo>
                  <a:lnTo>
                    <a:pt x="401802" y="44234"/>
                  </a:lnTo>
                  <a:lnTo>
                    <a:pt x="404279" y="31838"/>
                  </a:lnTo>
                  <a:close/>
                </a:path>
              </a:pathLst>
            </a:custGeom>
            <a:solidFill>
              <a:srgbClr val="5E4F44"/>
            </a:solidFill>
          </p:spPr>
          <p:txBody>
            <a:bodyPr wrap="square" lIns="0" tIns="0" rIns="0" bIns="0" rtlCol="0"/>
            <a:lstStyle/>
            <a:p>
              <a:endParaRPr/>
            </a:p>
          </p:txBody>
        </p:sp>
        <p:sp>
          <p:nvSpPr>
            <p:cNvPr id="88" name="object 88"/>
            <p:cNvSpPr/>
            <p:nvPr/>
          </p:nvSpPr>
          <p:spPr>
            <a:xfrm>
              <a:off x="3768725" y="6045072"/>
              <a:ext cx="563880" cy="214629"/>
            </a:xfrm>
            <a:custGeom>
              <a:avLst/>
              <a:gdLst/>
              <a:ahLst/>
              <a:cxnLst/>
              <a:rect l="l" t="t" r="r" b="b"/>
              <a:pathLst>
                <a:path w="563879" h="214629">
                  <a:moveTo>
                    <a:pt x="222453" y="0"/>
                  </a:moveTo>
                  <a:lnTo>
                    <a:pt x="0" y="0"/>
                  </a:lnTo>
                  <a:lnTo>
                    <a:pt x="212585" y="214249"/>
                  </a:lnTo>
                  <a:lnTo>
                    <a:pt x="222453" y="54838"/>
                  </a:lnTo>
                  <a:lnTo>
                    <a:pt x="222453" y="0"/>
                  </a:lnTo>
                  <a:close/>
                </a:path>
                <a:path w="563879" h="214629">
                  <a:moveTo>
                    <a:pt x="563753" y="0"/>
                  </a:moveTo>
                  <a:lnTo>
                    <a:pt x="338937" y="0"/>
                  </a:lnTo>
                  <a:lnTo>
                    <a:pt x="338937" y="54838"/>
                  </a:lnTo>
                  <a:lnTo>
                    <a:pt x="348830" y="214249"/>
                  </a:lnTo>
                  <a:lnTo>
                    <a:pt x="563753" y="0"/>
                  </a:lnTo>
                  <a:close/>
                </a:path>
              </a:pathLst>
            </a:custGeom>
            <a:solidFill>
              <a:srgbClr val="EDECED"/>
            </a:solidFill>
          </p:spPr>
          <p:txBody>
            <a:bodyPr wrap="square" lIns="0" tIns="0" rIns="0" bIns="0" rtlCol="0"/>
            <a:lstStyle/>
            <a:p>
              <a:endParaRPr/>
            </a:p>
          </p:txBody>
        </p:sp>
        <p:sp>
          <p:nvSpPr>
            <p:cNvPr id="89" name="object 89"/>
            <p:cNvSpPr/>
            <p:nvPr/>
          </p:nvSpPr>
          <p:spPr>
            <a:xfrm>
              <a:off x="3991192" y="6045070"/>
              <a:ext cx="116839" cy="55244"/>
            </a:xfrm>
            <a:custGeom>
              <a:avLst/>
              <a:gdLst/>
              <a:ahLst/>
              <a:cxnLst/>
              <a:rect l="l" t="t" r="r" b="b"/>
              <a:pathLst>
                <a:path w="116839" h="55245">
                  <a:moveTo>
                    <a:pt x="116471" y="0"/>
                  </a:moveTo>
                  <a:lnTo>
                    <a:pt x="0" y="0"/>
                  </a:lnTo>
                  <a:lnTo>
                    <a:pt x="0" y="54838"/>
                  </a:lnTo>
                  <a:lnTo>
                    <a:pt x="58229" y="54838"/>
                  </a:lnTo>
                  <a:lnTo>
                    <a:pt x="116471" y="54838"/>
                  </a:lnTo>
                  <a:lnTo>
                    <a:pt x="116471" y="0"/>
                  </a:lnTo>
                  <a:close/>
                </a:path>
              </a:pathLst>
            </a:custGeom>
            <a:solidFill>
              <a:srgbClr val="E14412"/>
            </a:solidFill>
          </p:spPr>
          <p:txBody>
            <a:bodyPr wrap="square" lIns="0" tIns="0" rIns="0" bIns="0" rtlCol="0"/>
            <a:lstStyle/>
            <a:p>
              <a:endParaRPr/>
            </a:p>
          </p:txBody>
        </p:sp>
        <p:sp>
          <p:nvSpPr>
            <p:cNvPr id="90" name="object 90"/>
            <p:cNvSpPr/>
            <p:nvPr/>
          </p:nvSpPr>
          <p:spPr>
            <a:xfrm>
              <a:off x="3968898" y="6099906"/>
              <a:ext cx="161290" cy="473075"/>
            </a:xfrm>
            <a:custGeom>
              <a:avLst/>
              <a:gdLst/>
              <a:ahLst/>
              <a:cxnLst/>
              <a:rect l="l" t="t" r="r" b="b"/>
              <a:pathLst>
                <a:path w="161289" h="473075">
                  <a:moveTo>
                    <a:pt x="138760" y="0"/>
                  </a:moveTo>
                  <a:lnTo>
                    <a:pt x="22288" y="0"/>
                  </a:lnTo>
                  <a:lnTo>
                    <a:pt x="0" y="389051"/>
                  </a:lnTo>
                  <a:lnTo>
                    <a:pt x="79235" y="472859"/>
                  </a:lnTo>
                  <a:lnTo>
                    <a:pt x="160693" y="390359"/>
                  </a:lnTo>
                  <a:lnTo>
                    <a:pt x="138760" y="0"/>
                  </a:lnTo>
                  <a:close/>
                </a:path>
              </a:pathLst>
            </a:custGeom>
            <a:solidFill>
              <a:srgbClr val="644A78"/>
            </a:solidFill>
          </p:spPr>
          <p:txBody>
            <a:bodyPr wrap="square" lIns="0" tIns="0" rIns="0" bIns="0" rtlCol="0"/>
            <a:lstStyle/>
            <a:p>
              <a:endParaRPr/>
            </a:p>
          </p:txBody>
        </p:sp>
        <p:sp>
          <p:nvSpPr>
            <p:cNvPr id="91" name="object 91"/>
            <p:cNvSpPr/>
            <p:nvPr/>
          </p:nvSpPr>
          <p:spPr>
            <a:xfrm>
              <a:off x="3787775" y="6041300"/>
              <a:ext cx="523875" cy="119380"/>
            </a:xfrm>
            <a:custGeom>
              <a:avLst/>
              <a:gdLst/>
              <a:ahLst/>
              <a:cxnLst/>
              <a:rect l="l" t="t" r="r" b="b"/>
              <a:pathLst>
                <a:path w="523875" h="119379">
                  <a:moveTo>
                    <a:pt x="261645" y="0"/>
                  </a:moveTo>
                  <a:lnTo>
                    <a:pt x="0" y="0"/>
                  </a:lnTo>
                  <a:lnTo>
                    <a:pt x="102209" y="119214"/>
                  </a:lnTo>
                  <a:lnTo>
                    <a:pt x="261645" y="0"/>
                  </a:lnTo>
                  <a:close/>
                </a:path>
                <a:path w="523875" h="119379">
                  <a:moveTo>
                    <a:pt x="523290" y="0"/>
                  </a:moveTo>
                  <a:lnTo>
                    <a:pt x="261645" y="0"/>
                  </a:lnTo>
                  <a:lnTo>
                    <a:pt x="421068" y="119214"/>
                  </a:lnTo>
                  <a:lnTo>
                    <a:pt x="523290" y="0"/>
                  </a:lnTo>
                  <a:close/>
                </a:path>
              </a:pathLst>
            </a:custGeom>
            <a:solidFill>
              <a:srgbClr val="FFFFFF"/>
            </a:solidFill>
          </p:spPr>
          <p:txBody>
            <a:bodyPr wrap="square" lIns="0" tIns="0" rIns="0" bIns="0" rtlCol="0"/>
            <a:lstStyle/>
            <a:p>
              <a:endParaRPr/>
            </a:p>
          </p:txBody>
        </p:sp>
        <p:sp>
          <p:nvSpPr>
            <p:cNvPr id="92" name="object 92"/>
            <p:cNvSpPr/>
            <p:nvPr/>
          </p:nvSpPr>
          <p:spPr>
            <a:xfrm>
              <a:off x="3987124" y="6115969"/>
              <a:ext cx="126364" cy="86360"/>
            </a:xfrm>
            <a:custGeom>
              <a:avLst/>
              <a:gdLst/>
              <a:ahLst/>
              <a:cxnLst/>
              <a:rect l="l" t="t" r="r" b="b"/>
              <a:pathLst>
                <a:path w="126364" h="86360">
                  <a:moveTo>
                    <a:pt x="3136" y="0"/>
                  </a:moveTo>
                  <a:lnTo>
                    <a:pt x="0" y="54660"/>
                  </a:lnTo>
                  <a:lnTo>
                    <a:pt x="126276" y="86004"/>
                  </a:lnTo>
                  <a:lnTo>
                    <a:pt x="123113" y="29781"/>
                  </a:lnTo>
                  <a:lnTo>
                    <a:pt x="3136" y="0"/>
                  </a:lnTo>
                  <a:close/>
                </a:path>
              </a:pathLst>
            </a:custGeom>
            <a:solidFill>
              <a:srgbClr val="E14412"/>
            </a:solidFill>
          </p:spPr>
          <p:txBody>
            <a:bodyPr wrap="square" lIns="0" tIns="0" rIns="0" bIns="0" rtlCol="0"/>
            <a:lstStyle/>
            <a:p>
              <a:endParaRPr/>
            </a:p>
          </p:txBody>
        </p:sp>
        <p:sp>
          <p:nvSpPr>
            <p:cNvPr id="93" name="object 93"/>
            <p:cNvSpPr/>
            <p:nvPr/>
          </p:nvSpPr>
          <p:spPr>
            <a:xfrm>
              <a:off x="3968902" y="6227724"/>
              <a:ext cx="160655" cy="307340"/>
            </a:xfrm>
            <a:custGeom>
              <a:avLst/>
              <a:gdLst/>
              <a:ahLst/>
              <a:cxnLst/>
              <a:rect l="l" t="t" r="r" b="b"/>
              <a:pathLst>
                <a:path w="160654" h="307340">
                  <a:moveTo>
                    <a:pt x="150939" y="89204"/>
                  </a:moveTo>
                  <a:lnTo>
                    <a:pt x="147777" y="32981"/>
                  </a:lnTo>
                  <a:lnTo>
                    <a:pt x="14947" y="0"/>
                  </a:lnTo>
                  <a:lnTo>
                    <a:pt x="11811" y="54660"/>
                  </a:lnTo>
                  <a:lnTo>
                    <a:pt x="150939" y="89204"/>
                  </a:lnTo>
                  <a:close/>
                </a:path>
                <a:path w="160654" h="307340">
                  <a:moveTo>
                    <a:pt x="157403" y="204139"/>
                  </a:moveTo>
                  <a:lnTo>
                    <a:pt x="154241" y="147904"/>
                  </a:lnTo>
                  <a:lnTo>
                    <a:pt x="8559" y="111747"/>
                  </a:lnTo>
                  <a:lnTo>
                    <a:pt x="5422" y="166395"/>
                  </a:lnTo>
                  <a:lnTo>
                    <a:pt x="157403" y="204139"/>
                  </a:lnTo>
                  <a:close/>
                </a:path>
                <a:path w="160654" h="307340">
                  <a:moveTo>
                    <a:pt x="160451" y="262788"/>
                  </a:moveTo>
                  <a:lnTo>
                    <a:pt x="2159" y="223481"/>
                  </a:lnTo>
                  <a:lnTo>
                    <a:pt x="0" y="261239"/>
                  </a:lnTo>
                  <a:lnTo>
                    <a:pt x="21183" y="283654"/>
                  </a:lnTo>
                  <a:lnTo>
                    <a:pt x="116484" y="307314"/>
                  </a:lnTo>
                  <a:lnTo>
                    <a:pt x="160451" y="262788"/>
                  </a:lnTo>
                  <a:close/>
                </a:path>
              </a:pathLst>
            </a:custGeom>
            <a:solidFill>
              <a:srgbClr val="A783B9"/>
            </a:solidFill>
          </p:spPr>
          <p:txBody>
            <a:bodyPr wrap="square" lIns="0" tIns="0" rIns="0" bIns="0" rtlCol="0"/>
            <a:lstStyle/>
            <a:p>
              <a:endParaRPr/>
            </a:p>
          </p:txBody>
        </p:sp>
        <p:sp>
          <p:nvSpPr>
            <p:cNvPr id="94" name="object 94"/>
            <p:cNvSpPr/>
            <p:nvPr/>
          </p:nvSpPr>
          <p:spPr>
            <a:xfrm>
              <a:off x="4322860" y="6064252"/>
              <a:ext cx="274955" cy="653415"/>
            </a:xfrm>
            <a:custGeom>
              <a:avLst/>
              <a:gdLst/>
              <a:ahLst/>
              <a:cxnLst/>
              <a:rect l="l" t="t" r="r" b="b"/>
              <a:pathLst>
                <a:path w="274954" h="653415">
                  <a:moveTo>
                    <a:pt x="50876" y="0"/>
                  </a:moveTo>
                  <a:lnTo>
                    <a:pt x="0" y="58889"/>
                  </a:lnTo>
                  <a:lnTo>
                    <a:pt x="44622" y="100252"/>
                  </a:lnTo>
                  <a:lnTo>
                    <a:pt x="83663" y="140949"/>
                  </a:lnTo>
                  <a:lnTo>
                    <a:pt x="117049" y="180890"/>
                  </a:lnTo>
                  <a:lnTo>
                    <a:pt x="144706" y="219983"/>
                  </a:lnTo>
                  <a:lnTo>
                    <a:pt x="166560" y="258140"/>
                  </a:lnTo>
                  <a:lnTo>
                    <a:pt x="182429" y="295004"/>
                  </a:lnTo>
                  <a:lnTo>
                    <a:pt x="196723" y="365503"/>
                  </a:lnTo>
                  <a:lnTo>
                    <a:pt x="195097" y="398881"/>
                  </a:lnTo>
                  <a:lnTo>
                    <a:pt x="173309" y="463939"/>
                  </a:lnTo>
                  <a:lnTo>
                    <a:pt x="135773" y="515117"/>
                  </a:lnTo>
                  <a:lnTo>
                    <a:pt x="94217" y="552131"/>
                  </a:lnTo>
                  <a:lnTo>
                    <a:pt x="60366" y="574695"/>
                  </a:lnTo>
                  <a:lnTo>
                    <a:pt x="45948" y="582523"/>
                  </a:lnTo>
                  <a:lnTo>
                    <a:pt x="78473" y="653415"/>
                  </a:lnTo>
                  <a:lnTo>
                    <a:pt x="115791" y="632166"/>
                  </a:lnTo>
                  <a:lnTo>
                    <a:pt x="150190" y="607432"/>
                  </a:lnTo>
                  <a:lnTo>
                    <a:pt x="188167" y="573063"/>
                  </a:lnTo>
                  <a:lnTo>
                    <a:pt x="224532" y="528888"/>
                  </a:lnTo>
                  <a:lnTo>
                    <a:pt x="254098" y="474737"/>
                  </a:lnTo>
                  <a:lnTo>
                    <a:pt x="271678" y="410438"/>
                  </a:lnTo>
                  <a:lnTo>
                    <a:pt x="274344" y="371852"/>
                  </a:lnTo>
                  <a:lnTo>
                    <a:pt x="271478" y="332658"/>
                  </a:lnTo>
                  <a:lnTo>
                    <a:pt x="263092" y="292880"/>
                  </a:lnTo>
                  <a:lnTo>
                    <a:pt x="249198" y="252540"/>
                  </a:lnTo>
                  <a:lnTo>
                    <a:pt x="229809" y="211662"/>
                  </a:lnTo>
                  <a:lnTo>
                    <a:pt x="204938" y="170269"/>
                  </a:lnTo>
                  <a:lnTo>
                    <a:pt x="174596" y="128383"/>
                  </a:lnTo>
                  <a:lnTo>
                    <a:pt x="138797" y="86028"/>
                  </a:lnTo>
                  <a:lnTo>
                    <a:pt x="97553" y="43225"/>
                  </a:lnTo>
                  <a:lnTo>
                    <a:pt x="50876" y="0"/>
                  </a:lnTo>
                  <a:close/>
                </a:path>
              </a:pathLst>
            </a:custGeom>
            <a:solidFill>
              <a:srgbClr val="FFFFFF"/>
            </a:solidFill>
          </p:spPr>
          <p:txBody>
            <a:bodyPr wrap="square" lIns="0" tIns="0" rIns="0" bIns="0" rtlCol="0"/>
            <a:lstStyle/>
            <a:p>
              <a:endParaRPr/>
            </a:p>
          </p:txBody>
        </p:sp>
        <p:sp>
          <p:nvSpPr>
            <p:cNvPr id="96" name="object 96"/>
            <p:cNvSpPr/>
            <p:nvPr/>
          </p:nvSpPr>
          <p:spPr>
            <a:xfrm>
              <a:off x="3485353" y="6064252"/>
              <a:ext cx="274955" cy="653415"/>
            </a:xfrm>
            <a:custGeom>
              <a:avLst/>
              <a:gdLst/>
              <a:ahLst/>
              <a:cxnLst/>
              <a:rect l="l" t="t" r="r" b="b"/>
              <a:pathLst>
                <a:path w="274954" h="653415">
                  <a:moveTo>
                    <a:pt x="223468" y="0"/>
                  </a:moveTo>
                  <a:lnTo>
                    <a:pt x="176791" y="43225"/>
                  </a:lnTo>
                  <a:lnTo>
                    <a:pt x="135547" y="86028"/>
                  </a:lnTo>
                  <a:lnTo>
                    <a:pt x="99748" y="128383"/>
                  </a:lnTo>
                  <a:lnTo>
                    <a:pt x="69406" y="170269"/>
                  </a:lnTo>
                  <a:lnTo>
                    <a:pt x="44535" y="211662"/>
                  </a:lnTo>
                  <a:lnTo>
                    <a:pt x="25146" y="252540"/>
                  </a:lnTo>
                  <a:lnTo>
                    <a:pt x="11252" y="292880"/>
                  </a:lnTo>
                  <a:lnTo>
                    <a:pt x="2866" y="332658"/>
                  </a:lnTo>
                  <a:lnTo>
                    <a:pt x="0" y="371852"/>
                  </a:lnTo>
                  <a:lnTo>
                    <a:pt x="2666" y="410438"/>
                  </a:lnTo>
                  <a:lnTo>
                    <a:pt x="20246" y="474737"/>
                  </a:lnTo>
                  <a:lnTo>
                    <a:pt x="49812" y="528888"/>
                  </a:lnTo>
                  <a:lnTo>
                    <a:pt x="86177" y="573063"/>
                  </a:lnTo>
                  <a:lnTo>
                    <a:pt x="124154" y="607432"/>
                  </a:lnTo>
                  <a:lnTo>
                    <a:pt x="158553" y="632166"/>
                  </a:lnTo>
                  <a:lnTo>
                    <a:pt x="195871" y="653415"/>
                  </a:lnTo>
                  <a:lnTo>
                    <a:pt x="228396" y="582523"/>
                  </a:lnTo>
                  <a:lnTo>
                    <a:pt x="213978" y="574695"/>
                  </a:lnTo>
                  <a:lnTo>
                    <a:pt x="180127" y="552131"/>
                  </a:lnTo>
                  <a:lnTo>
                    <a:pt x="138571" y="515117"/>
                  </a:lnTo>
                  <a:lnTo>
                    <a:pt x="101035" y="463939"/>
                  </a:lnTo>
                  <a:lnTo>
                    <a:pt x="79247" y="398881"/>
                  </a:lnTo>
                  <a:lnTo>
                    <a:pt x="77621" y="365503"/>
                  </a:lnTo>
                  <a:lnTo>
                    <a:pt x="81852" y="330835"/>
                  </a:lnTo>
                  <a:lnTo>
                    <a:pt x="107784" y="258140"/>
                  </a:lnTo>
                  <a:lnTo>
                    <a:pt x="129633" y="219983"/>
                  </a:lnTo>
                  <a:lnTo>
                    <a:pt x="157289" y="180890"/>
                  </a:lnTo>
                  <a:lnTo>
                    <a:pt x="190677" y="140949"/>
                  </a:lnTo>
                  <a:lnTo>
                    <a:pt x="229720" y="100252"/>
                  </a:lnTo>
                  <a:lnTo>
                    <a:pt x="274344" y="58889"/>
                  </a:lnTo>
                  <a:lnTo>
                    <a:pt x="223468" y="0"/>
                  </a:lnTo>
                  <a:close/>
                </a:path>
              </a:pathLst>
            </a:custGeom>
            <a:solidFill>
              <a:srgbClr val="FFFFFF"/>
            </a:solidFill>
          </p:spPr>
          <p:txBody>
            <a:bodyPr wrap="square" lIns="0" tIns="0" rIns="0" bIns="0" rtlCol="0"/>
            <a:lstStyle/>
            <a:p>
              <a:endParaRPr/>
            </a:p>
          </p:txBody>
        </p:sp>
        <p:sp>
          <p:nvSpPr>
            <p:cNvPr id="98" name="object 98"/>
            <p:cNvSpPr/>
            <p:nvPr/>
          </p:nvSpPr>
          <p:spPr>
            <a:xfrm>
              <a:off x="3599042" y="5084927"/>
              <a:ext cx="873760" cy="1179830"/>
            </a:xfrm>
            <a:custGeom>
              <a:avLst/>
              <a:gdLst/>
              <a:ahLst/>
              <a:cxnLst/>
              <a:rect l="l" t="t" r="r" b="b"/>
              <a:pathLst>
                <a:path w="873760" h="1179829">
                  <a:moveTo>
                    <a:pt x="873201" y="836295"/>
                  </a:moveTo>
                  <a:lnTo>
                    <a:pt x="832535" y="379107"/>
                  </a:lnTo>
                  <a:lnTo>
                    <a:pt x="850138" y="165138"/>
                  </a:lnTo>
                  <a:lnTo>
                    <a:pt x="814997" y="48933"/>
                  </a:lnTo>
                  <a:lnTo>
                    <a:pt x="745032" y="25184"/>
                  </a:lnTo>
                  <a:lnTo>
                    <a:pt x="745032" y="436232"/>
                  </a:lnTo>
                  <a:lnTo>
                    <a:pt x="738898" y="468617"/>
                  </a:lnTo>
                  <a:lnTo>
                    <a:pt x="722490" y="523621"/>
                  </a:lnTo>
                  <a:lnTo>
                    <a:pt x="701814" y="573176"/>
                  </a:lnTo>
                  <a:lnTo>
                    <a:pt x="677557" y="617372"/>
                  </a:lnTo>
                  <a:lnTo>
                    <a:pt x="650430" y="656310"/>
                  </a:lnTo>
                  <a:lnTo>
                    <a:pt x="621106" y="690054"/>
                  </a:lnTo>
                  <a:lnTo>
                    <a:pt x="590270" y="718731"/>
                  </a:lnTo>
                  <a:lnTo>
                    <a:pt x="558647" y="742391"/>
                  </a:lnTo>
                  <a:lnTo>
                    <a:pt x="495706" y="775119"/>
                  </a:lnTo>
                  <a:lnTo>
                    <a:pt x="437819" y="788936"/>
                  </a:lnTo>
                  <a:lnTo>
                    <a:pt x="423481" y="789647"/>
                  </a:lnTo>
                  <a:lnTo>
                    <a:pt x="394436" y="787349"/>
                  </a:lnTo>
                  <a:lnTo>
                    <a:pt x="363105" y="780326"/>
                  </a:lnTo>
                  <a:lnTo>
                    <a:pt x="330238" y="768426"/>
                  </a:lnTo>
                  <a:lnTo>
                    <a:pt x="314807" y="760653"/>
                  </a:lnTo>
                  <a:lnTo>
                    <a:pt x="314807" y="1001318"/>
                  </a:lnTo>
                  <a:lnTo>
                    <a:pt x="204444" y="996632"/>
                  </a:lnTo>
                  <a:lnTo>
                    <a:pt x="87744" y="924953"/>
                  </a:lnTo>
                  <a:lnTo>
                    <a:pt x="35674" y="729246"/>
                  </a:lnTo>
                  <a:lnTo>
                    <a:pt x="19151" y="490448"/>
                  </a:lnTo>
                  <a:lnTo>
                    <a:pt x="59690" y="704799"/>
                  </a:lnTo>
                  <a:lnTo>
                    <a:pt x="175234" y="935520"/>
                  </a:lnTo>
                  <a:lnTo>
                    <a:pt x="314807" y="1001318"/>
                  </a:lnTo>
                  <a:lnTo>
                    <a:pt x="314807" y="760653"/>
                  </a:lnTo>
                  <a:lnTo>
                    <a:pt x="296621" y="751471"/>
                  </a:lnTo>
                  <a:lnTo>
                    <a:pt x="263004" y="729310"/>
                  </a:lnTo>
                  <a:lnTo>
                    <a:pt x="230187" y="701751"/>
                  </a:lnTo>
                  <a:lnTo>
                    <a:pt x="198932" y="668655"/>
                  </a:lnTo>
                  <a:lnTo>
                    <a:pt x="170002" y="629831"/>
                  </a:lnTo>
                  <a:lnTo>
                    <a:pt x="144183" y="585127"/>
                  </a:lnTo>
                  <a:lnTo>
                    <a:pt x="122237" y="534365"/>
                  </a:lnTo>
                  <a:lnTo>
                    <a:pt x="104940" y="477380"/>
                  </a:lnTo>
                  <a:lnTo>
                    <a:pt x="98590" y="443534"/>
                  </a:lnTo>
                  <a:lnTo>
                    <a:pt x="98831" y="443661"/>
                  </a:lnTo>
                  <a:lnTo>
                    <a:pt x="139623" y="347256"/>
                  </a:lnTo>
                  <a:lnTo>
                    <a:pt x="186982" y="297738"/>
                  </a:lnTo>
                  <a:lnTo>
                    <a:pt x="271284" y="279501"/>
                  </a:lnTo>
                  <a:lnTo>
                    <a:pt x="422910" y="276898"/>
                  </a:lnTo>
                  <a:lnTo>
                    <a:pt x="583349" y="302171"/>
                  </a:lnTo>
                  <a:lnTo>
                    <a:pt x="682320" y="357759"/>
                  </a:lnTo>
                  <a:lnTo>
                    <a:pt x="732447" y="413346"/>
                  </a:lnTo>
                  <a:lnTo>
                    <a:pt x="745032" y="436232"/>
                  </a:lnTo>
                  <a:lnTo>
                    <a:pt x="745032" y="25184"/>
                  </a:lnTo>
                  <a:lnTo>
                    <a:pt x="688911" y="6121"/>
                  </a:lnTo>
                  <a:lnTo>
                    <a:pt x="434657" y="0"/>
                  </a:lnTo>
                  <a:lnTo>
                    <a:pt x="181635" y="61226"/>
                  </a:lnTo>
                  <a:lnTo>
                    <a:pt x="54927" y="195948"/>
                  </a:lnTo>
                  <a:lnTo>
                    <a:pt x="10909" y="330657"/>
                  </a:lnTo>
                  <a:lnTo>
                    <a:pt x="9385" y="349262"/>
                  </a:lnTo>
                  <a:lnTo>
                    <a:pt x="9296" y="347802"/>
                  </a:lnTo>
                  <a:lnTo>
                    <a:pt x="7683" y="370306"/>
                  </a:lnTo>
                  <a:lnTo>
                    <a:pt x="5930" y="391896"/>
                  </a:lnTo>
                  <a:lnTo>
                    <a:pt x="6121" y="392010"/>
                  </a:lnTo>
                  <a:lnTo>
                    <a:pt x="0" y="477723"/>
                  </a:lnTo>
                  <a:lnTo>
                    <a:pt x="15849" y="763562"/>
                  </a:lnTo>
                  <a:lnTo>
                    <a:pt x="122516" y="1049388"/>
                  </a:lnTo>
                  <a:lnTo>
                    <a:pt x="385622" y="1179309"/>
                  </a:lnTo>
                  <a:lnTo>
                    <a:pt x="692099" y="1166609"/>
                  </a:lnTo>
                  <a:lnTo>
                    <a:pt x="840689" y="1077683"/>
                  </a:lnTo>
                  <a:lnTo>
                    <a:pt x="873201" y="836295"/>
                  </a:lnTo>
                  <a:close/>
                </a:path>
              </a:pathLst>
            </a:custGeom>
            <a:solidFill>
              <a:srgbClr val="A783B9"/>
            </a:solidFill>
          </p:spPr>
          <p:txBody>
            <a:bodyPr wrap="square" lIns="0" tIns="0" rIns="0" bIns="0" rtlCol="0"/>
            <a:lstStyle/>
            <a:p>
              <a:endParaRPr/>
            </a:p>
          </p:txBody>
        </p:sp>
        <p:sp>
          <p:nvSpPr>
            <p:cNvPr id="99" name="object 99"/>
            <p:cNvSpPr/>
            <p:nvPr/>
          </p:nvSpPr>
          <p:spPr>
            <a:xfrm>
              <a:off x="3640213" y="5357329"/>
              <a:ext cx="734695" cy="857885"/>
            </a:xfrm>
            <a:custGeom>
              <a:avLst/>
              <a:gdLst/>
              <a:ahLst/>
              <a:cxnLst/>
              <a:rect l="l" t="t" r="r" b="b"/>
              <a:pathLst>
                <a:path w="734695" h="857885">
                  <a:moveTo>
                    <a:pt x="609955" y="757415"/>
                  </a:moveTo>
                  <a:lnTo>
                    <a:pt x="545261" y="786193"/>
                  </a:lnTo>
                  <a:lnTo>
                    <a:pt x="426351" y="791006"/>
                  </a:lnTo>
                  <a:lnTo>
                    <a:pt x="388264" y="787603"/>
                  </a:lnTo>
                  <a:lnTo>
                    <a:pt x="350354" y="777544"/>
                  </a:lnTo>
                  <a:lnTo>
                    <a:pt x="312940" y="761365"/>
                  </a:lnTo>
                  <a:lnTo>
                    <a:pt x="276326" y="739622"/>
                  </a:lnTo>
                  <a:lnTo>
                    <a:pt x="240855" y="712863"/>
                  </a:lnTo>
                  <a:lnTo>
                    <a:pt x="206832" y="681634"/>
                  </a:lnTo>
                  <a:lnTo>
                    <a:pt x="174574" y="646468"/>
                  </a:lnTo>
                  <a:lnTo>
                    <a:pt x="144411" y="607910"/>
                  </a:lnTo>
                  <a:lnTo>
                    <a:pt x="116649" y="566521"/>
                  </a:lnTo>
                  <a:lnTo>
                    <a:pt x="91617" y="522846"/>
                  </a:lnTo>
                  <a:lnTo>
                    <a:pt x="69621" y="477418"/>
                  </a:lnTo>
                  <a:lnTo>
                    <a:pt x="50990" y="430784"/>
                  </a:lnTo>
                  <a:lnTo>
                    <a:pt x="36042" y="383489"/>
                  </a:lnTo>
                  <a:lnTo>
                    <a:pt x="25082" y="336080"/>
                  </a:lnTo>
                  <a:lnTo>
                    <a:pt x="18453" y="289115"/>
                  </a:lnTo>
                  <a:lnTo>
                    <a:pt x="16446" y="243116"/>
                  </a:lnTo>
                  <a:lnTo>
                    <a:pt x="0" y="598271"/>
                  </a:lnTo>
                  <a:lnTo>
                    <a:pt x="38341" y="780656"/>
                  </a:lnTo>
                  <a:lnTo>
                    <a:pt x="170903" y="847839"/>
                  </a:lnTo>
                  <a:lnTo>
                    <a:pt x="437121" y="857440"/>
                  </a:lnTo>
                  <a:lnTo>
                    <a:pt x="580009" y="798410"/>
                  </a:lnTo>
                  <a:lnTo>
                    <a:pt x="585406" y="791006"/>
                  </a:lnTo>
                  <a:lnTo>
                    <a:pt x="609955" y="757415"/>
                  </a:lnTo>
                  <a:close/>
                </a:path>
                <a:path w="734695" h="857885">
                  <a:moveTo>
                    <a:pt x="635000" y="723125"/>
                  </a:moveTo>
                  <a:lnTo>
                    <a:pt x="609955" y="757415"/>
                  </a:lnTo>
                  <a:lnTo>
                    <a:pt x="616140" y="754659"/>
                  </a:lnTo>
                  <a:lnTo>
                    <a:pt x="635000" y="723125"/>
                  </a:lnTo>
                  <a:close/>
                </a:path>
                <a:path w="734695" h="857885">
                  <a:moveTo>
                    <a:pt x="726262" y="503643"/>
                  </a:moveTo>
                  <a:lnTo>
                    <a:pt x="667105" y="669455"/>
                  </a:lnTo>
                  <a:lnTo>
                    <a:pt x="635000" y="723125"/>
                  </a:lnTo>
                  <a:lnTo>
                    <a:pt x="668540" y="677202"/>
                  </a:lnTo>
                  <a:lnTo>
                    <a:pt x="713651" y="557669"/>
                  </a:lnTo>
                  <a:lnTo>
                    <a:pt x="726262" y="503643"/>
                  </a:lnTo>
                  <a:close/>
                </a:path>
                <a:path w="734695" h="857885">
                  <a:moveTo>
                    <a:pt x="734669" y="222923"/>
                  </a:moveTo>
                  <a:lnTo>
                    <a:pt x="731012" y="188099"/>
                  </a:lnTo>
                  <a:lnTo>
                    <a:pt x="698296" y="111467"/>
                  </a:lnTo>
                  <a:lnTo>
                    <a:pt x="603834" y="34836"/>
                  </a:lnTo>
                  <a:lnTo>
                    <a:pt x="414947" y="0"/>
                  </a:lnTo>
                  <a:lnTo>
                    <a:pt x="224574" y="3606"/>
                  </a:lnTo>
                  <a:lnTo>
                    <a:pt x="126974" y="28803"/>
                  </a:lnTo>
                  <a:lnTo>
                    <a:pt x="91452" y="97193"/>
                  </a:lnTo>
                  <a:lnTo>
                    <a:pt x="87261" y="230390"/>
                  </a:lnTo>
                  <a:lnTo>
                    <a:pt x="105079" y="204444"/>
                  </a:lnTo>
                  <a:lnTo>
                    <a:pt x="161886" y="147358"/>
                  </a:lnTo>
                  <a:lnTo>
                    <a:pt x="262712" y="90258"/>
                  </a:lnTo>
                  <a:lnTo>
                    <a:pt x="412559" y="64312"/>
                  </a:lnTo>
                  <a:lnTo>
                    <a:pt x="549605" y="66789"/>
                  </a:lnTo>
                  <a:lnTo>
                    <a:pt x="628840" y="84137"/>
                  </a:lnTo>
                  <a:lnTo>
                    <a:pt x="680466" y="131229"/>
                  </a:lnTo>
                  <a:lnTo>
                    <a:pt x="734669" y="222923"/>
                  </a:lnTo>
                  <a:close/>
                </a:path>
              </a:pathLst>
            </a:custGeom>
            <a:solidFill>
              <a:srgbClr val="644A78"/>
            </a:solidFill>
          </p:spPr>
          <p:txBody>
            <a:bodyPr wrap="square" lIns="0" tIns="0" rIns="0" bIns="0" rtlCol="0"/>
            <a:lstStyle/>
            <a:p>
              <a:endParaRPr/>
            </a:p>
          </p:txBody>
        </p:sp>
        <p:sp>
          <p:nvSpPr>
            <p:cNvPr id="100" name="object 100"/>
            <p:cNvSpPr/>
            <p:nvPr/>
          </p:nvSpPr>
          <p:spPr>
            <a:xfrm>
              <a:off x="2372205" y="7204275"/>
              <a:ext cx="1009650" cy="127000"/>
            </a:xfrm>
            <a:custGeom>
              <a:avLst/>
              <a:gdLst/>
              <a:ahLst/>
              <a:cxnLst/>
              <a:rect l="l" t="t" r="r" b="b"/>
              <a:pathLst>
                <a:path w="1009650" h="127000">
                  <a:moveTo>
                    <a:pt x="504774" y="0"/>
                  </a:moveTo>
                  <a:lnTo>
                    <a:pt x="430182" y="688"/>
                  </a:lnTo>
                  <a:lnTo>
                    <a:pt x="358989" y="2687"/>
                  </a:lnTo>
                  <a:lnTo>
                    <a:pt x="291974" y="5900"/>
                  </a:lnTo>
                  <a:lnTo>
                    <a:pt x="229919" y="10228"/>
                  </a:lnTo>
                  <a:lnTo>
                    <a:pt x="173605" y="15573"/>
                  </a:lnTo>
                  <a:lnTo>
                    <a:pt x="123813" y="21836"/>
                  </a:lnTo>
                  <a:lnTo>
                    <a:pt x="81322" y="28920"/>
                  </a:lnTo>
                  <a:lnTo>
                    <a:pt x="21371" y="45157"/>
                  </a:lnTo>
                  <a:lnTo>
                    <a:pt x="0" y="63500"/>
                  </a:lnTo>
                  <a:lnTo>
                    <a:pt x="5473" y="72882"/>
                  </a:lnTo>
                  <a:lnTo>
                    <a:pt x="46915" y="90267"/>
                  </a:lnTo>
                  <a:lnTo>
                    <a:pt x="123813" y="105158"/>
                  </a:lnTo>
                  <a:lnTo>
                    <a:pt x="173605" y="111422"/>
                  </a:lnTo>
                  <a:lnTo>
                    <a:pt x="229919" y="116768"/>
                  </a:lnTo>
                  <a:lnTo>
                    <a:pt x="291974" y="121097"/>
                  </a:lnTo>
                  <a:lnTo>
                    <a:pt x="358989" y="124311"/>
                  </a:lnTo>
                  <a:lnTo>
                    <a:pt x="430182" y="126311"/>
                  </a:lnTo>
                  <a:lnTo>
                    <a:pt x="504774" y="127000"/>
                  </a:lnTo>
                  <a:lnTo>
                    <a:pt x="579365" y="126311"/>
                  </a:lnTo>
                  <a:lnTo>
                    <a:pt x="650558" y="124311"/>
                  </a:lnTo>
                  <a:lnTo>
                    <a:pt x="717571" y="121097"/>
                  </a:lnTo>
                  <a:lnTo>
                    <a:pt x="779624" y="116768"/>
                  </a:lnTo>
                  <a:lnTo>
                    <a:pt x="835937" y="111422"/>
                  </a:lnTo>
                  <a:lnTo>
                    <a:pt x="885728" y="105158"/>
                  </a:lnTo>
                  <a:lnTo>
                    <a:pt x="928216" y="98074"/>
                  </a:lnTo>
                  <a:lnTo>
                    <a:pt x="988165" y="81837"/>
                  </a:lnTo>
                  <a:lnTo>
                    <a:pt x="1009535" y="63500"/>
                  </a:lnTo>
                  <a:lnTo>
                    <a:pt x="1004062" y="54114"/>
                  </a:lnTo>
                  <a:lnTo>
                    <a:pt x="962622" y="36726"/>
                  </a:lnTo>
                  <a:lnTo>
                    <a:pt x="885728" y="21836"/>
                  </a:lnTo>
                  <a:lnTo>
                    <a:pt x="835937" y="15573"/>
                  </a:lnTo>
                  <a:lnTo>
                    <a:pt x="779624" y="10228"/>
                  </a:lnTo>
                  <a:lnTo>
                    <a:pt x="717571" y="5900"/>
                  </a:lnTo>
                  <a:lnTo>
                    <a:pt x="650558" y="2687"/>
                  </a:lnTo>
                  <a:lnTo>
                    <a:pt x="579365" y="688"/>
                  </a:lnTo>
                  <a:lnTo>
                    <a:pt x="504774" y="0"/>
                  </a:lnTo>
                  <a:close/>
                </a:path>
              </a:pathLst>
            </a:custGeom>
            <a:solidFill>
              <a:srgbClr val="5F7638"/>
            </a:solidFill>
          </p:spPr>
          <p:txBody>
            <a:bodyPr wrap="square" lIns="0" tIns="0" rIns="0" bIns="0" rtlCol="0"/>
            <a:lstStyle/>
            <a:p>
              <a:endParaRPr/>
            </a:p>
          </p:txBody>
        </p:sp>
        <p:sp>
          <p:nvSpPr>
            <p:cNvPr id="101" name="object 101"/>
            <p:cNvSpPr/>
            <p:nvPr/>
          </p:nvSpPr>
          <p:spPr>
            <a:xfrm>
              <a:off x="2505036" y="5964313"/>
              <a:ext cx="827405" cy="614680"/>
            </a:xfrm>
            <a:custGeom>
              <a:avLst/>
              <a:gdLst/>
              <a:ahLst/>
              <a:cxnLst/>
              <a:rect l="l" t="t" r="r" b="b"/>
              <a:pathLst>
                <a:path w="827404" h="614679">
                  <a:moveTo>
                    <a:pt x="0" y="614451"/>
                  </a:moveTo>
                  <a:lnTo>
                    <a:pt x="827176" y="614451"/>
                  </a:lnTo>
                  <a:lnTo>
                    <a:pt x="827176" y="0"/>
                  </a:lnTo>
                  <a:lnTo>
                    <a:pt x="0" y="0"/>
                  </a:lnTo>
                  <a:lnTo>
                    <a:pt x="0" y="614451"/>
                  </a:lnTo>
                  <a:close/>
                </a:path>
              </a:pathLst>
            </a:custGeom>
            <a:solidFill>
              <a:srgbClr val="FFFFFF"/>
            </a:solidFill>
          </p:spPr>
          <p:txBody>
            <a:bodyPr wrap="square" lIns="0" tIns="0" rIns="0" bIns="0" rtlCol="0"/>
            <a:lstStyle/>
            <a:p>
              <a:endParaRPr/>
            </a:p>
          </p:txBody>
        </p:sp>
        <p:sp>
          <p:nvSpPr>
            <p:cNvPr id="102" name="object 102"/>
            <p:cNvSpPr/>
            <p:nvPr/>
          </p:nvSpPr>
          <p:spPr>
            <a:xfrm>
              <a:off x="2602484" y="6580174"/>
              <a:ext cx="629920" cy="670560"/>
            </a:xfrm>
            <a:custGeom>
              <a:avLst/>
              <a:gdLst/>
              <a:ahLst/>
              <a:cxnLst/>
              <a:rect l="l" t="t" r="r" b="b"/>
              <a:pathLst>
                <a:path w="629919" h="670559">
                  <a:moveTo>
                    <a:pt x="175183" y="4343"/>
                  </a:moveTo>
                  <a:lnTo>
                    <a:pt x="25831" y="4343"/>
                  </a:lnTo>
                  <a:lnTo>
                    <a:pt x="109143" y="625259"/>
                  </a:lnTo>
                  <a:lnTo>
                    <a:pt x="0" y="625259"/>
                  </a:lnTo>
                  <a:lnTo>
                    <a:pt x="0" y="667499"/>
                  </a:lnTo>
                  <a:lnTo>
                    <a:pt x="175183" y="667499"/>
                  </a:lnTo>
                  <a:lnTo>
                    <a:pt x="175183" y="646391"/>
                  </a:lnTo>
                  <a:lnTo>
                    <a:pt x="175183" y="625259"/>
                  </a:lnTo>
                  <a:lnTo>
                    <a:pt x="175183" y="4343"/>
                  </a:lnTo>
                  <a:close/>
                </a:path>
                <a:path w="629919" h="670559">
                  <a:moveTo>
                    <a:pt x="629424" y="628078"/>
                  </a:moveTo>
                  <a:lnTo>
                    <a:pt x="540626" y="628078"/>
                  </a:lnTo>
                  <a:lnTo>
                    <a:pt x="581393" y="0"/>
                  </a:lnTo>
                  <a:lnTo>
                    <a:pt x="432396" y="10236"/>
                  </a:lnTo>
                  <a:lnTo>
                    <a:pt x="474840" y="628078"/>
                  </a:lnTo>
                  <a:lnTo>
                    <a:pt x="454228" y="628078"/>
                  </a:lnTo>
                  <a:lnTo>
                    <a:pt x="454228" y="670306"/>
                  </a:lnTo>
                  <a:lnTo>
                    <a:pt x="629424" y="670306"/>
                  </a:lnTo>
                  <a:lnTo>
                    <a:pt x="629424" y="628078"/>
                  </a:lnTo>
                  <a:close/>
                </a:path>
              </a:pathLst>
            </a:custGeom>
            <a:solidFill>
              <a:srgbClr val="24211F"/>
            </a:solidFill>
          </p:spPr>
          <p:txBody>
            <a:bodyPr wrap="square" lIns="0" tIns="0" rIns="0" bIns="0" rtlCol="0"/>
            <a:lstStyle/>
            <a:p>
              <a:endParaRPr/>
            </a:p>
          </p:txBody>
        </p:sp>
        <p:sp>
          <p:nvSpPr>
            <p:cNvPr id="103" name="object 103"/>
            <p:cNvSpPr/>
            <p:nvPr/>
          </p:nvSpPr>
          <p:spPr>
            <a:xfrm>
              <a:off x="2523901" y="5336308"/>
              <a:ext cx="789940" cy="633730"/>
            </a:xfrm>
            <a:custGeom>
              <a:avLst/>
              <a:gdLst/>
              <a:ahLst/>
              <a:cxnLst/>
              <a:rect l="l" t="t" r="r" b="b"/>
              <a:pathLst>
                <a:path w="789939" h="633729">
                  <a:moveTo>
                    <a:pt x="789838" y="0"/>
                  </a:moveTo>
                  <a:lnTo>
                    <a:pt x="0" y="0"/>
                  </a:lnTo>
                  <a:lnTo>
                    <a:pt x="0" y="633577"/>
                  </a:lnTo>
                  <a:lnTo>
                    <a:pt x="789838" y="633577"/>
                  </a:lnTo>
                  <a:lnTo>
                    <a:pt x="789838" y="0"/>
                  </a:lnTo>
                  <a:close/>
                </a:path>
              </a:pathLst>
            </a:custGeom>
            <a:solidFill>
              <a:srgbClr val="F8D9B6"/>
            </a:solidFill>
          </p:spPr>
          <p:txBody>
            <a:bodyPr wrap="square" lIns="0" tIns="0" rIns="0" bIns="0" rtlCol="0"/>
            <a:lstStyle/>
            <a:p>
              <a:endParaRPr/>
            </a:p>
          </p:txBody>
        </p:sp>
        <p:sp>
          <p:nvSpPr>
            <p:cNvPr id="104" name="object 104"/>
            <p:cNvSpPr/>
            <p:nvPr/>
          </p:nvSpPr>
          <p:spPr>
            <a:xfrm>
              <a:off x="2604566" y="5964313"/>
              <a:ext cx="625475" cy="231140"/>
            </a:xfrm>
            <a:custGeom>
              <a:avLst/>
              <a:gdLst/>
              <a:ahLst/>
              <a:cxnLst/>
              <a:rect l="l" t="t" r="r" b="b"/>
              <a:pathLst>
                <a:path w="625475" h="231139">
                  <a:moveTo>
                    <a:pt x="249440" y="0"/>
                  </a:moveTo>
                  <a:lnTo>
                    <a:pt x="0" y="0"/>
                  </a:lnTo>
                  <a:lnTo>
                    <a:pt x="238455" y="231000"/>
                  </a:lnTo>
                  <a:lnTo>
                    <a:pt x="249440" y="59118"/>
                  </a:lnTo>
                  <a:lnTo>
                    <a:pt x="249440" y="0"/>
                  </a:lnTo>
                  <a:close/>
                </a:path>
                <a:path w="625475" h="231139">
                  <a:moveTo>
                    <a:pt x="625475" y="12"/>
                  </a:moveTo>
                  <a:lnTo>
                    <a:pt x="378675" y="12"/>
                  </a:lnTo>
                  <a:lnTo>
                    <a:pt x="378675" y="59143"/>
                  </a:lnTo>
                  <a:lnTo>
                    <a:pt x="389610" y="231013"/>
                  </a:lnTo>
                  <a:lnTo>
                    <a:pt x="625475" y="12"/>
                  </a:lnTo>
                  <a:close/>
                </a:path>
              </a:pathLst>
            </a:custGeom>
            <a:solidFill>
              <a:srgbClr val="EDECED"/>
            </a:solidFill>
          </p:spPr>
          <p:txBody>
            <a:bodyPr wrap="square" lIns="0" tIns="0" rIns="0" bIns="0" rtlCol="0"/>
            <a:lstStyle/>
            <a:p>
              <a:endParaRPr/>
            </a:p>
          </p:txBody>
        </p:sp>
        <p:sp>
          <p:nvSpPr>
            <p:cNvPr id="105" name="object 105"/>
            <p:cNvSpPr/>
            <p:nvPr/>
          </p:nvSpPr>
          <p:spPr>
            <a:xfrm>
              <a:off x="2854007" y="5964317"/>
              <a:ext cx="129539" cy="59690"/>
            </a:xfrm>
            <a:custGeom>
              <a:avLst/>
              <a:gdLst/>
              <a:ahLst/>
              <a:cxnLst/>
              <a:rect l="l" t="t" r="r" b="b"/>
              <a:pathLst>
                <a:path w="129539" h="59689">
                  <a:moveTo>
                    <a:pt x="129235" y="0"/>
                  </a:moveTo>
                  <a:lnTo>
                    <a:pt x="0" y="0"/>
                  </a:lnTo>
                  <a:lnTo>
                    <a:pt x="0" y="59131"/>
                  </a:lnTo>
                  <a:lnTo>
                    <a:pt x="64617" y="59131"/>
                  </a:lnTo>
                  <a:lnTo>
                    <a:pt x="129235" y="59131"/>
                  </a:lnTo>
                  <a:lnTo>
                    <a:pt x="129235" y="0"/>
                  </a:lnTo>
                  <a:close/>
                </a:path>
              </a:pathLst>
            </a:custGeom>
            <a:solidFill>
              <a:srgbClr val="644675"/>
            </a:solidFill>
          </p:spPr>
          <p:txBody>
            <a:bodyPr wrap="square" lIns="0" tIns="0" rIns="0" bIns="0" rtlCol="0"/>
            <a:lstStyle/>
            <a:p>
              <a:endParaRPr/>
            </a:p>
          </p:txBody>
        </p:sp>
        <p:sp>
          <p:nvSpPr>
            <p:cNvPr id="106" name="object 106"/>
            <p:cNvSpPr/>
            <p:nvPr/>
          </p:nvSpPr>
          <p:spPr>
            <a:xfrm>
              <a:off x="2829683" y="6023452"/>
              <a:ext cx="178435" cy="509905"/>
            </a:xfrm>
            <a:custGeom>
              <a:avLst/>
              <a:gdLst/>
              <a:ahLst/>
              <a:cxnLst/>
              <a:rect l="l" t="t" r="r" b="b"/>
              <a:pathLst>
                <a:path w="178435" h="509904">
                  <a:moveTo>
                    <a:pt x="153568" y="0"/>
                  </a:moveTo>
                  <a:lnTo>
                    <a:pt x="24320" y="0"/>
                  </a:lnTo>
                  <a:lnTo>
                    <a:pt x="0" y="420852"/>
                  </a:lnTo>
                  <a:lnTo>
                    <a:pt x="90373" y="509803"/>
                  </a:lnTo>
                  <a:lnTo>
                    <a:pt x="178282" y="419442"/>
                  </a:lnTo>
                  <a:lnTo>
                    <a:pt x="153568" y="0"/>
                  </a:lnTo>
                  <a:close/>
                </a:path>
              </a:pathLst>
            </a:custGeom>
            <a:solidFill>
              <a:srgbClr val="B180B7"/>
            </a:solidFill>
          </p:spPr>
          <p:txBody>
            <a:bodyPr wrap="square" lIns="0" tIns="0" rIns="0" bIns="0" rtlCol="0"/>
            <a:lstStyle/>
            <a:p>
              <a:endParaRPr/>
            </a:p>
          </p:txBody>
        </p:sp>
        <p:sp>
          <p:nvSpPr>
            <p:cNvPr id="107" name="object 107"/>
            <p:cNvSpPr/>
            <p:nvPr/>
          </p:nvSpPr>
          <p:spPr>
            <a:xfrm>
              <a:off x="2628341" y="5955829"/>
              <a:ext cx="581025" cy="128905"/>
            </a:xfrm>
            <a:custGeom>
              <a:avLst/>
              <a:gdLst/>
              <a:ahLst/>
              <a:cxnLst/>
              <a:rect l="l" t="t" r="r" b="b"/>
              <a:pathLst>
                <a:path w="581025" h="128904">
                  <a:moveTo>
                    <a:pt x="290283" y="0"/>
                  </a:moveTo>
                  <a:lnTo>
                    <a:pt x="0" y="0"/>
                  </a:lnTo>
                  <a:lnTo>
                    <a:pt x="113398" y="128524"/>
                  </a:lnTo>
                  <a:lnTo>
                    <a:pt x="290283" y="0"/>
                  </a:lnTo>
                  <a:close/>
                </a:path>
                <a:path w="581025" h="128904">
                  <a:moveTo>
                    <a:pt x="580567" y="0"/>
                  </a:moveTo>
                  <a:lnTo>
                    <a:pt x="290283" y="0"/>
                  </a:lnTo>
                  <a:lnTo>
                    <a:pt x="467182" y="128524"/>
                  </a:lnTo>
                  <a:lnTo>
                    <a:pt x="580567" y="0"/>
                  </a:lnTo>
                  <a:close/>
                </a:path>
              </a:pathLst>
            </a:custGeom>
            <a:solidFill>
              <a:srgbClr val="FFFFFF"/>
            </a:solidFill>
          </p:spPr>
          <p:txBody>
            <a:bodyPr wrap="square" lIns="0" tIns="0" rIns="0" bIns="0" rtlCol="0"/>
            <a:lstStyle/>
            <a:p>
              <a:endParaRPr/>
            </a:p>
          </p:txBody>
        </p:sp>
        <p:sp>
          <p:nvSpPr>
            <p:cNvPr id="108" name="object 108"/>
            <p:cNvSpPr/>
            <p:nvPr/>
          </p:nvSpPr>
          <p:spPr>
            <a:xfrm>
              <a:off x="2639642" y="5577002"/>
              <a:ext cx="68935" cy="67564"/>
            </a:xfrm>
            <a:prstGeom prst="rect">
              <a:avLst/>
            </a:prstGeom>
            <a:blipFill>
              <a:blip r:embed="rId14" cstate="print"/>
              <a:stretch>
                <a:fillRect/>
              </a:stretch>
            </a:blipFill>
          </p:spPr>
          <p:txBody>
            <a:bodyPr wrap="square" lIns="0" tIns="0" rIns="0" bIns="0" rtlCol="0"/>
            <a:lstStyle/>
            <a:p>
              <a:endParaRPr/>
            </a:p>
          </p:txBody>
        </p:sp>
        <p:sp>
          <p:nvSpPr>
            <p:cNvPr id="109" name="object 109"/>
            <p:cNvSpPr/>
            <p:nvPr/>
          </p:nvSpPr>
          <p:spPr>
            <a:xfrm>
              <a:off x="3153243" y="5577002"/>
              <a:ext cx="68922" cy="67564"/>
            </a:xfrm>
            <a:prstGeom prst="rect">
              <a:avLst/>
            </a:prstGeom>
            <a:blipFill>
              <a:blip r:embed="rId15" cstate="print"/>
              <a:stretch>
                <a:fillRect/>
              </a:stretch>
            </a:blipFill>
          </p:spPr>
          <p:txBody>
            <a:bodyPr wrap="square" lIns="0" tIns="0" rIns="0" bIns="0" rtlCol="0"/>
            <a:lstStyle/>
            <a:p>
              <a:endParaRPr/>
            </a:p>
          </p:txBody>
        </p:sp>
        <p:sp>
          <p:nvSpPr>
            <p:cNvPr id="111" name="object 111"/>
            <p:cNvSpPr/>
            <p:nvPr/>
          </p:nvSpPr>
          <p:spPr>
            <a:xfrm>
              <a:off x="2358556" y="4930748"/>
              <a:ext cx="1036955" cy="646430"/>
            </a:xfrm>
            <a:custGeom>
              <a:avLst/>
              <a:gdLst/>
              <a:ahLst/>
              <a:cxnLst/>
              <a:rect l="l" t="t" r="r" b="b"/>
              <a:pathLst>
                <a:path w="1036954" h="646429">
                  <a:moveTo>
                    <a:pt x="810399" y="0"/>
                  </a:moveTo>
                  <a:lnTo>
                    <a:pt x="495452" y="194297"/>
                  </a:lnTo>
                  <a:lnTo>
                    <a:pt x="471119" y="112636"/>
                  </a:lnTo>
                  <a:lnTo>
                    <a:pt x="0" y="329463"/>
                  </a:lnTo>
                  <a:lnTo>
                    <a:pt x="166585" y="646252"/>
                  </a:lnTo>
                  <a:lnTo>
                    <a:pt x="235508" y="487159"/>
                  </a:lnTo>
                  <a:lnTo>
                    <a:pt x="915136" y="453364"/>
                  </a:lnTo>
                  <a:lnTo>
                    <a:pt x="956424" y="646252"/>
                  </a:lnTo>
                  <a:lnTo>
                    <a:pt x="1036840" y="360426"/>
                  </a:lnTo>
                  <a:lnTo>
                    <a:pt x="853224" y="323138"/>
                  </a:lnTo>
                  <a:lnTo>
                    <a:pt x="915136" y="230898"/>
                  </a:lnTo>
                  <a:lnTo>
                    <a:pt x="810399" y="244983"/>
                  </a:lnTo>
                  <a:lnTo>
                    <a:pt x="915136" y="107010"/>
                  </a:lnTo>
                  <a:lnTo>
                    <a:pt x="705218" y="202742"/>
                  </a:lnTo>
                  <a:lnTo>
                    <a:pt x="810399" y="0"/>
                  </a:lnTo>
                  <a:close/>
                </a:path>
              </a:pathLst>
            </a:custGeom>
            <a:solidFill>
              <a:srgbClr val="FABD46"/>
            </a:solidFill>
          </p:spPr>
          <p:txBody>
            <a:bodyPr wrap="square" lIns="0" tIns="0" rIns="0" bIns="0" rtlCol="0"/>
            <a:lstStyle/>
            <a:p>
              <a:endParaRPr/>
            </a:p>
          </p:txBody>
        </p:sp>
        <p:sp>
          <p:nvSpPr>
            <p:cNvPr id="112" name="object 112"/>
            <p:cNvSpPr/>
            <p:nvPr/>
          </p:nvSpPr>
          <p:spPr>
            <a:xfrm>
              <a:off x="2321708" y="5969882"/>
              <a:ext cx="273050" cy="626110"/>
            </a:xfrm>
            <a:custGeom>
              <a:avLst/>
              <a:gdLst/>
              <a:ahLst/>
              <a:cxnLst/>
              <a:rect l="l" t="t" r="r" b="b"/>
              <a:pathLst>
                <a:path w="273050" h="626109">
                  <a:moveTo>
                    <a:pt x="222998" y="0"/>
                  </a:moveTo>
                  <a:lnTo>
                    <a:pt x="176676" y="41044"/>
                  </a:lnTo>
                  <a:lnTo>
                    <a:pt x="135712" y="81724"/>
                  </a:lnTo>
                  <a:lnTo>
                    <a:pt x="100117" y="122016"/>
                  </a:lnTo>
                  <a:lnTo>
                    <a:pt x="69905" y="161898"/>
                  </a:lnTo>
                  <a:lnTo>
                    <a:pt x="45087" y="201350"/>
                  </a:lnTo>
                  <a:lnTo>
                    <a:pt x="25675" y="240349"/>
                  </a:lnTo>
                  <a:lnTo>
                    <a:pt x="11681" y="278872"/>
                  </a:lnTo>
                  <a:lnTo>
                    <a:pt x="3119" y="316899"/>
                  </a:lnTo>
                  <a:lnTo>
                    <a:pt x="0" y="354408"/>
                  </a:lnTo>
                  <a:lnTo>
                    <a:pt x="2335" y="391375"/>
                  </a:lnTo>
                  <a:lnTo>
                    <a:pt x="19176" y="453080"/>
                  </a:lnTo>
                  <a:lnTo>
                    <a:pt x="47904" y="505156"/>
                  </a:lnTo>
                  <a:lnTo>
                    <a:pt x="83407" y="547729"/>
                  </a:lnTo>
                  <a:lnTo>
                    <a:pt x="120570" y="580924"/>
                  </a:lnTo>
                  <a:lnTo>
                    <a:pt x="154280" y="604865"/>
                  </a:lnTo>
                  <a:lnTo>
                    <a:pt x="190892" y="625487"/>
                  </a:lnTo>
                  <a:lnTo>
                    <a:pt x="223468" y="557847"/>
                  </a:lnTo>
                  <a:lnTo>
                    <a:pt x="209321" y="550235"/>
                  </a:lnTo>
                  <a:lnTo>
                    <a:pt x="176136" y="528372"/>
                  </a:lnTo>
                  <a:lnTo>
                    <a:pt x="135466" y="492619"/>
                  </a:lnTo>
                  <a:lnTo>
                    <a:pt x="98861" y="443336"/>
                  </a:lnTo>
                  <a:lnTo>
                    <a:pt x="77875" y="380885"/>
                  </a:lnTo>
                  <a:lnTo>
                    <a:pt x="76527" y="348906"/>
                  </a:lnTo>
                  <a:lnTo>
                    <a:pt x="80961" y="315741"/>
                  </a:lnTo>
                  <a:lnTo>
                    <a:pt x="107059" y="246329"/>
                  </a:lnTo>
                  <a:lnTo>
                    <a:pt x="128882" y="209953"/>
                  </a:lnTo>
                  <a:lnTo>
                    <a:pt x="156429" y="172724"/>
                  </a:lnTo>
                  <a:lnTo>
                    <a:pt x="189628" y="134726"/>
                  </a:lnTo>
                  <a:lnTo>
                    <a:pt x="228407" y="96046"/>
                  </a:lnTo>
                  <a:lnTo>
                    <a:pt x="272693" y="56769"/>
                  </a:lnTo>
                  <a:lnTo>
                    <a:pt x="222998" y="0"/>
                  </a:lnTo>
                  <a:close/>
                </a:path>
              </a:pathLst>
            </a:custGeom>
            <a:solidFill>
              <a:srgbClr val="FFFFFF"/>
            </a:solidFill>
          </p:spPr>
          <p:txBody>
            <a:bodyPr wrap="square" lIns="0" tIns="0" rIns="0" bIns="0" rtlCol="0"/>
            <a:lstStyle/>
            <a:p>
              <a:endParaRPr/>
            </a:p>
          </p:txBody>
        </p:sp>
        <p:sp>
          <p:nvSpPr>
            <p:cNvPr id="114" name="object 114"/>
            <p:cNvSpPr/>
            <p:nvPr/>
          </p:nvSpPr>
          <p:spPr>
            <a:xfrm>
              <a:off x="3215803" y="6025794"/>
              <a:ext cx="455295" cy="262255"/>
            </a:xfrm>
            <a:custGeom>
              <a:avLst/>
              <a:gdLst/>
              <a:ahLst/>
              <a:cxnLst/>
              <a:rect l="l" t="t" r="r" b="b"/>
              <a:pathLst>
                <a:path w="455295" h="262254">
                  <a:moveTo>
                    <a:pt x="67932" y="0"/>
                  </a:moveTo>
                  <a:lnTo>
                    <a:pt x="0" y="28587"/>
                  </a:lnTo>
                  <a:lnTo>
                    <a:pt x="5017" y="39437"/>
                  </a:lnTo>
                  <a:lnTo>
                    <a:pt x="18019" y="65211"/>
                  </a:lnTo>
                  <a:lnTo>
                    <a:pt x="38249" y="100971"/>
                  </a:lnTo>
                  <a:lnTo>
                    <a:pt x="64947" y="141782"/>
                  </a:lnTo>
                  <a:lnTo>
                    <a:pt x="99265" y="184864"/>
                  </a:lnTo>
                  <a:lnTo>
                    <a:pt x="134077" y="218458"/>
                  </a:lnTo>
                  <a:lnTo>
                    <a:pt x="169311" y="242516"/>
                  </a:lnTo>
                  <a:lnTo>
                    <a:pt x="204894" y="256988"/>
                  </a:lnTo>
                  <a:lnTo>
                    <a:pt x="240753" y="261823"/>
                  </a:lnTo>
                  <a:lnTo>
                    <a:pt x="244195" y="261785"/>
                  </a:lnTo>
                  <a:lnTo>
                    <a:pt x="303791" y="245976"/>
                  </a:lnTo>
                  <a:lnTo>
                    <a:pt x="358673" y="201993"/>
                  </a:lnTo>
                  <a:lnTo>
                    <a:pt x="384418" y="169245"/>
                  </a:lnTo>
                  <a:lnTo>
                    <a:pt x="408941" y="129338"/>
                  </a:lnTo>
                  <a:lnTo>
                    <a:pt x="432409" y="81965"/>
                  </a:lnTo>
                  <a:lnTo>
                    <a:pt x="454990" y="26822"/>
                  </a:lnTo>
                  <a:lnTo>
                    <a:pt x="385610" y="1790"/>
                  </a:lnTo>
                  <a:lnTo>
                    <a:pt x="358015" y="67133"/>
                  </a:lnTo>
                  <a:lnTo>
                    <a:pt x="329435" y="119146"/>
                  </a:lnTo>
                  <a:lnTo>
                    <a:pt x="300321" y="157243"/>
                  </a:lnTo>
                  <a:lnTo>
                    <a:pt x="271122" y="180834"/>
                  </a:lnTo>
                  <a:lnTo>
                    <a:pt x="242290" y="189331"/>
                  </a:lnTo>
                  <a:lnTo>
                    <a:pt x="214654" y="183588"/>
                  </a:lnTo>
                  <a:lnTo>
                    <a:pt x="156631" y="138998"/>
                  </a:lnTo>
                  <a:lnTo>
                    <a:pt x="126212" y="101218"/>
                  </a:lnTo>
                  <a:lnTo>
                    <a:pt x="102360" y="64853"/>
                  </a:lnTo>
                  <a:lnTo>
                    <a:pt x="72352" y="9480"/>
                  </a:lnTo>
                  <a:lnTo>
                    <a:pt x="67932" y="0"/>
                  </a:lnTo>
                  <a:close/>
                </a:path>
              </a:pathLst>
            </a:custGeom>
            <a:solidFill>
              <a:srgbClr val="FFFFFF"/>
            </a:solidFill>
          </p:spPr>
          <p:txBody>
            <a:bodyPr wrap="square" lIns="0" tIns="0" rIns="0" bIns="0" rtlCol="0"/>
            <a:lstStyle/>
            <a:p>
              <a:endParaRPr/>
            </a:p>
          </p:txBody>
        </p:sp>
        <p:sp>
          <p:nvSpPr>
            <p:cNvPr id="115" name="object 115"/>
            <p:cNvSpPr/>
            <p:nvPr/>
          </p:nvSpPr>
          <p:spPr>
            <a:xfrm>
              <a:off x="3564644" y="6007023"/>
              <a:ext cx="148475" cy="145580"/>
            </a:xfrm>
            <a:prstGeom prst="rect">
              <a:avLst/>
            </a:prstGeom>
            <a:blipFill>
              <a:blip r:embed="rId16" cstate="print"/>
              <a:stretch>
                <a:fillRect/>
              </a:stretch>
            </a:blipFill>
          </p:spPr>
          <p:txBody>
            <a:bodyPr wrap="square" lIns="0" tIns="0" rIns="0" bIns="0" rtlCol="0"/>
            <a:lstStyle/>
            <a:p>
              <a:endParaRPr/>
            </a:p>
          </p:txBody>
        </p:sp>
        <p:sp>
          <p:nvSpPr>
            <p:cNvPr id="116" name="object 116"/>
            <p:cNvSpPr/>
            <p:nvPr/>
          </p:nvSpPr>
          <p:spPr>
            <a:xfrm>
              <a:off x="2830499" y="6039332"/>
              <a:ext cx="177800" cy="450850"/>
            </a:xfrm>
            <a:custGeom>
              <a:avLst/>
              <a:gdLst/>
              <a:ahLst/>
              <a:cxnLst/>
              <a:rect l="l" t="t" r="r" b="b"/>
              <a:pathLst>
                <a:path w="177800" h="450850">
                  <a:moveTo>
                    <a:pt x="157276" y="58750"/>
                  </a:moveTo>
                  <a:lnTo>
                    <a:pt x="153822" y="0"/>
                  </a:lnTo>
                  <a:lnTo>
                    <a:pt x="21132" y="32016"/>
                  </a:lnTo>
                  <a:lnTo>
                    <a:pt x="17627" y="92430"/>
                  </a:lnTo>
                  <a:lnTo>
                    <a:pt x="157276" y="58750"/>
                  </a:lnTo>
                  <a:close/>
                </a:path>
                <a:path w="177800" h="450850">
                  <a:moveTo>
                    <a:pt x="164363" y="178854"/>
                  </a:moveTo>
                  <a:lnTo>
                    <a:pt x="160909" y="120103"/>
                  </a:lnTo>
                  <a:lnTo>
                    <a:pt x="13995" y="155549"/>
                  </a:lnTo>
                  <a:lnTo>
                    <a:pt x="10502" y="215976"/>
                  </a:lnTo>
                  <a:lnTo>
                    <a:pt x="164363" y="178854"/>
                  </a:lnTo>
                  <a:close/>
                </a:path>
                <a:path w="177800" h="450850">
                  <a:moveTo>
                    <a:pt x="171437" y="298945"/>
                  </a:moveTo>
                  <a:lnTo>
                    <a:pt x="167982" y="240195"/>
                  </a:lnTo>
                  <a:lnTo>
                    <a:pt x="6845" y="279069"/>
                  </a:lnTo>
                  <a:lnTo>
                    <a:pt x="3352" y="339509"/>
                  </a:lnTo>
                  <a:lnTo>
                    <a:pt x="171437" y="298945"/>
                  </a:lnTo>
                  <a:close/>
                </a:path>
                <a:path w="177800" h="450850">
                  <a:moveTo>
                    <a:pt x="177469" y="400888"/>
                  </a:moveTo>
                  <a:lnTo>
                    <a:pt x="175069" y="360299"/>
                  </a:lnTo>
                  <a:lnTo>
                    <a:pt x="0" y="402539"/>
                  </a:lnTo>
                  <a:lnTo>
                    <a:pt x="48628" y="450405"/>
                  </a:lnTo>
                  <a:lnTo>
                    <a:pt x="154025" y="424967"/>
                  </a:lnTo>
                  <a:lnTo>
                    <a:pt x="177469" y="400888"/>
                  </a:lnTo>
                  <a:close/>
                </a:path>
              </a:pathLst>
            </a:custGeom>
            <a:solidFill>
              <a:srgbClr val="644675"/>
            </a:solidFill>
          </p:spPr>
          <p:txBody>
            <a:bodyPr wrap="square" lIns="0" tIns="0" rIns="0" bIns="0" rtlCol="0"/>
            <a:lstStyle/>
            <a:p>
              <a:endParaRPr/>
            </a:p>
          </p:txBody>
        </p:sp>
        <p:sp>
          <p:nvSpPr>
            <p:cNvPr id="81" name="object 81"/>
            <p:cNvSpPr/>
            <p:nvPr/>
          </p:nvSpPr>
          <p:spPr>
            <a:xfrm>
              <a:off x="2501191" y="6568435"/>
              <a:ext cx="827404" cy="188482"/>
            </a:xfrm>
            <a:custGeom>
              <a:avLst/>
              <a:gdLst/>
              <a:ahLst/>
              <a:cxnLst/>
              <a:rect l="l" t="t" r="r" b="b"/>
              <a:pathLst>
                <a:path w="579754" h="582295">
                  <a:moveTo>
                    <a:pt x="579678" y="0"/>
                  </a:moveTo>
                  <a:lnTo>
                    <a:pt x="0" y="0"/>
                  </a:lnTo>
                  <a:lnTo>
                    <a:pt x="25971" y="582040"/>
                  </a:lnTo>
                  <a:lnTo>
                    <a:pt x="551548" y="582040"/>
                  </a:lnTo>
                  <a:lnTo>
                    <a:pt x="579678" y="0"/>
                  </a:lnTo>
                  <a:close/>
                </a:path>
              </a:pathLst>
            </a:custGeom>
            <a:solidFill>
              <a:srgbClr val="12110B"/>
            </a:solidFill>
          </p:spPr>
          <p:txBody>
            <a:bodyPr wrap="square" lIns="0" tIns="0" rIns="0" bIns="0" rtlCol="0"/>
            <a:lstStyle/>
            <a:p>
              <a:endParaRPr/>
            </a:p>
          </p:txBody>
        </p:sp>
        <p:sp>
          <p:nvSpPr>
            <p:cNvPr id="97" name="object 97"/>
            <p:cNvSpPr/>
            <p:nvPr/>
          </p:nvSpPr>
          <p:spPr>
            <a:xfrm>
              <a:off x="3623567" y="6614547"/>
              <a:ext cx="150596" cy="151942"/>
            </a:xfrm>
            <a:prstGeom prst="rect">
              <a:avLst/>
            </a:prstGeom>
            <a:blipFill>
              <a:blip r:embed="rId17" cstate="print"/>
              <a:stretch>
                <a:fillRect/>
              </a:stretch>
            </a:blipFill>
          </p:spPr>
          <p:txBody>
            <a:bodyPr wrap="square" lIns="0" tIns="0" rIns="0" bIns="0" rtlCol="0"/>
            <a:lstStyle/>
            <a:p>
              <a:endParaRPr/>
            </a:p>
          </p:txBody>
        </p:sp>
        <p:sp>
          <p:nvSpPr>
            <p:cNvPr id="95" name="object 95"/>
            <p:cNvSpPr/>
            <p:nvPr/>
          </p:nvSpPr>
          <p:spPr>
            <a:xfrm>
              <a:off x="4308387" y="6614547"/>
              <a:ext cx="150596" cy="151942"/>
            </a:xfrm>
            <a:prstGeom prst="rect">
              <a:avLst/>
            </a:prstGeom>
            <a:blipFill>
              <a:blip r:embed="rId18" cstate="print"/>
              <a:stretch>
                <a:fillRect/>
              </a:stretch>
            </a:blipFill>
          </p:spPr>
          <p:txBody>
            <a:bodyPr wrap="square" lIns="0" tIns="0" rIns="0" bIns="0" rtlCol="0"/>
            <a:lstStyle/>
            <a:p>
              <a:endParaRPr/>
            </a:p>
          </p:txBody>
        </p:sp>
        <p:sp>
          <p:nvSpPr>
            <p:cNvPr id="113" name="object 113"/>
            <p:cNvSpPr/>
            <p:nvPr/>
          </p:nvSpPr>
          <p:spPr>
            <a:xfrm>
              <a:off x="2455955" y="6496706"/>
              <a:ext cx="148462" cy="145580"/>
            </a:xfrm>
            <a:prstGeom prst="rect">
              <a:avLst/>
            </a:prstGeom>
            <a:blipFill>
              <a:blip r:embed="rId19" cstate="print"/>
              <a:stretch>
                <a:fillRect/>
              </a:stretch>
            </a:blipFill>
          </p:spPr>
          <p:txBody>
            <a:bodyPr wrap="square" lIns="0" tIns="0" rIns="0" bIns="0" rtlCol="0"/>
            <a:lstStyle/>
            <a:p>
              <a:endParaRPr/>
            </a:p>
          </p:txBody>
        </p:sp>
      </p:grpSp>
      <p:sp>
        <p:nvSpPr>
          <p:cNvPr id="117" name="object 117"/>
          <p:cNvSpPr txBox="1">
            <a:spLocks noGrp="1"/>
          </p:cNvSpPr>
          <p:nvPr>
            <p:ph type="title"/>
          </p:nvPr>
        </p:nvSpPr>
        <p:spPr>
          <a:xfrm>
            <a:off x="4798382" y="2056425"/>
            <a:ext cx="3434715" cy="1244600"/>
          </a:xfrm>
          <a:prstGeom prst="rect">
            <a:avLst/>
          </a:prstGeom>
        </p:spPr>
        <p:txBody>
          <a:bodyPr vert="horz" wrap="square" lIns="0" tIns="12700" rIns="0" bIns="0" rtlCol="0">
            <a:spAutoFit/>
          </a:bodyPr>
          <a:lstStyle/>
          <a:p>
            <a:pPr marL="12700" marR="5080" indent="154940">
              <a:lnSpc>
                <a:spcPct val="100000"/>
              </a:lnSpc>
              <a:spcBef>
                <a:spcPts val="100"/>
              </a:spcBef>
            </a:pPr>
            <a:r>
              <a:t>Who becomes  an</a:t>
            </a:r>
            <a:r>
              <a:rPr spc="-65"/>
              <a:t> </a:t>
            </a:r>
            <a:r>
              <a:rPr spc="-10"/>
              <a:t>Apprentice?</a:t>
            </a:r>
          </a:p>
        </p:txBody>
      </p:sp>
      <p:sp>
        <p:nvSpPr>
          <p:cNvPr id="119" name="object 6">
            <a:extLst>
              <a:ext uri="{FF2B5EF4-FFF2-40B4-BE49-F238E27FC236}">
                <a16:creationId xmlns:a16="http://schemas.microsoft.com/office/drawing/2014/main" id="{DE1E8516-5995-4B02-B022-3FE7F5A731A9}"/>
              </a:ext>
            </a:extLst>
          </p:cNvPr>
          <p:cNvSpPr/>
          <p:nvPr/>
        </p:nvSpPr>
        <p:spPr>
          <a:xfrm>
            <a:off x="-36654" y="-38141"/>
            <a:ext cx="13075322" cy="1259530"/>
          </a:xfrm>
          <a:prstGeom prst="rect">
            <a:avLst/>
          </a:prstGeom>
          <a:solidFill>
            <a:srgbClr val="005F72"/>
          </a:solidFill>
        </p:spPr>
        <p:txBody>
          <a:bodyPr wrap="square" lIns="0" tIns="0" rIns="0" bIns="0" rtlCol="0"/>
          <a:lstStyle/>
          <a:p>
            <a:endParaRPr/>
          </a:p>
        </p:txBody>
      </p:sp>
      <p:pic>
        <p:nvPicPr>
          <p:cNvPr id="121" name="Graphic 120">
            <a:extLst>
              <a:ext uri="{FF2B5EF4-FFF2-40B4-BE49-F238E27FC236}">
                <a16:creationId xmlns:a16="http://schemas.microsoft.com/office/drawing/2014/main" id="{FCF59A3C-FEDE-43E1-9F24-481DC461CC4F}"/>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45145" y="77515"/>
            <a:ext cx="2688373" cy="104354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491619" y="1479405"/>
            <a:ext cx="3125470" cy="2217420"/>
          </a:xfrm>
          <a:custGeom>
            <a:avLst/>
            <a:gdLst/>
            <a:ahLst/>
            <a:cxnLst/>
            <a:rect l="l" t="t" r="r" b="b"/>
            <a:pathLst>
              <a:path w="3125470" h="2217420">
                <a:moveTo>
                  <a:pt x="1778427" y="0"/>
                </a:moveTo>
                <a:lnTo>
                  <a:pt x="1730419" y="1656"/>
                </a:lnTo>
                <a:lnTo>
                  <a:pt x="1683562" y="8158"/>
                </a:lnTo>
                <a:lnTo>
                  <a:pt x="1638138" y="19282"/>
                </a:lnTo>
                <a:lnTo>
                  <a:pt x="1594430" y="34804"/>
                </a:lnTo>
                <a:lnTo>
                  <a:pt x="1552720" y="54500"/>
                </a:lnTo>
                <a:lnTo>
                  <a:pt x="1513290" y="78147"/>
                </a:lnTo>
                <a:lnTo>
                  <a:pt x="1476423" y="105522"/>
                </a:lnTo>
                <a:lnTo>
                  <a:pt x="1442402" y="136399"/>
                </a:lnTo>
                <a:lnTo>
                  <a:pt x="1411507" y="170556"/>
                </a:lnTo>
                <a:lnTo>
                  <a:pt x="1384023" y="207769"/>
                </a:lnTo>
                <a:lnTo>
                  <a:pt x="1360231" y="247814"/>
                </a:lnTo>
                <a:lnTo>
                  <a:pt x="1340414" y="290467"/>
                </a:lnTo>
                <a:lnTo>
                  <a:pt x="1324854" y="335505"/>
                </a:lnTo>
                <a:lnTo>
                  <a:pt x="1289326" y="301932"/>
                </a:lnTo>
                <a:lnTo>
                  <a:pt x="1250629" y="271774"/>
                </a:lnTo>
                <a:lnTo>
                  <a:pt x="1208981" y="245310"/>
                </a:lnTo>
                <a:lnTo>
                  <a:pt x="1164601" y="222820"/>
                </a:lnTo>
                <a:lnTo>
                  <a:pt x="1117707" y="204581"/>
                </a:lnTo>
                <a:lnTo>
                  <a:pt x="1068516" y="190873"/>
                </a:lnTo>
                <a:lnTo>
                  <a:pt x="1017247" y="181975"/>
                </a:lnTo>
                <a:lnTo>
                  <a:pt x="969028" y="178330"/>
                </a:lnTo>
                <a:lnTo>
                  <a:pt x="921542" y="179156"/>
                </a:lnTo>
                <a:lnTo>
                  <a:pt x="875010" y="184279"/>
                </a:lnTo>
                <a:lnTo>
                  <a:pt x="829653" y="193523"/>
                </a:lnTo>
                <a:lnTo>
                  <a:pt x="785693" y="206714"/>
                </a:lnTo>
                <a:lnTo>
                  <a:pt x="743351" y="223677"/>
                </a:lnTo>
                <a:lnTo>
                  <a:pt x="702848" y="244238"/>
                </a:lnTo>
                <a:lnTo>
                  <a:pt x="664407" y="268221"/>
                </a:lnTo>
                <a:lnTo>
                  <a:pt x="628247" y="295452"/>
                </a:lnTo>
                <a:lnTo>
                  <a:pt x="594590" y="325756"/>
                </a:lnTo>
                <a:lnTo>
                  <a:pt x="563658" y="358958"/>
                </a:lnTo>
                <a:lnTo>
                  <a:pt x="535672" y="394884"/>
                </a:lnTo>
                <a:lnTo>
                  <a:pt x="510854" y="433358"/>
                </a:lnTo>
                <a:lnTo>
                  <a:pt x="489424" y="474207"/>
                </a:lnTo>
                <a:lnTo>
                  <a:pt x="471604" y="517255"/>
                </a:lnTo>
                <a:lnTo>
                  <a:pt x="424423" y="524346"/>
                </a:lnTo>
                <a:lnTo>
                  <a:pt x="378537" y="535565"/>
                </a:lnTo>
                <a:lnTo>
                  <a:pt x="334173" y="550735"/>
                </a:lnTo>
                <a:lnTo>
                  <a:pt x="291560" y="569681"/>
                </a:lnTo>
                <a:lnTo>
                  <a:pt x="250927" y="592225"/>
                </a:lnTo>
                <a:lnTo>
                  <a:pt x="212501" y="618191"/>
                </a:lnTo>
                <a:lnTo>
                  <a:pt x="176512" y="647403"/>
                </a:lnTo>
                <a:lnTo>
                  <a:pt x="143186" y="679685"/>
                </a:lnTo>
                <a:lnTo>
                  <a:pt x="112753" y="714858"/>
                </a:lnTo>
                <a:lnTo>
                  <a:pt x="85441" y="752748"/>
                </a:lnTo>
                <a:lnTo>
                  <a:pt x="61479" y="793178"/>
                </a:lnTo>
                <a:lnTo>
                  <a:pt x="41093" y="835971"/>
                </a:lnTo>
                <a:lnTo>
                  <a:pt x="24514" y="880951"/>
                </a:lnTo>
                <a:lnTo>
                  <a:pt x="11968" y="927942"/>
                </a:lnTo>
                <a:lnTo>
                  <a:pt x="3685" y="976766"/>
                </a:lnTo>
                <a:lnTo>
                  <a:pt x="0" y="1024607"/>
                </a:lnTo>
                <a:lnTo>
                  <a:pt x="611" y="1071759"/>
                </a:lnTo>
                <a:lnTo>
                  <a:pt x="5357" y="1118015"/>
                </a:lnTo>
                <a:lnTo>
                  <a:pt x="14076" y="1163168"/>
                </a:lnTo>
                <a:lnTo>
                  <a:pt x="26606" y="1207010"/>
                </a:lnTo>
                <a:lnTo>
                  <a:pt x="42784" y="1249335"/>
                </a:lnTo>
                <a:lnTo>
                  <a:pt x="62449" y="1289936"/>
                </a:lnTo>
                <a:lnTo>
                  <a:pt x="85438" y="1328605"/>
                </a:lnTo>
                <a:lnTo>
                  <a:pt x="111589" y="1365135"/>
                </a:lnTo>
                <a:lnTo>
                  <a:pt x="140740" y="1399320"/>
                </a:lnTo>
                <a:lnTo>
                  <a:pt x="172729" y="1430951"/>
                </a:lnTo>
                <a:lnTo>
                  <a:pt x="207393" y="1459821"/>
                </a:lnTo>
                <a:lnTo>
                  <a:pt x="244571" y="1485725"/>
                </a:lnTo>
                <a:lnTo>
                  <a:pt x="284100" y="1508454"/>
                </a:lnTo>
                <a:lnTo>
                  <a:pt x="325818" y="1527801"/>
                </a:lnTo>
                <a:lnTo>
                  <a:pt x="369563" y="1543559"/>
                </a:lnTo>
                <a:lnTo>
                  <a:pt x="415173" y="1555522"/>
                </a:lnTo>
                <a:lnTo>
                  <a:pt x="462486" y="1563481"/>
                </a:lnTo>
                <a:lnTo>
                  <a:pt x="504180" y="1566453"/>
                </a:lnTo>
                <a:lnTo>
                  <a:pt x="501812" y="1613123"/>
                </a:lnTo>
                <a:lnTo>
                  <a:pt x="505124" y="1658731"/>
                </a:lnTo>
                <a:lnTo>
                  <a:pt x="513815" y="1702890"/>
                </a:lnTo>
                <a:lnTo>
                  <a:pt x="527588" y="1745218"/>
                </a:lnTo>
                <a:lnTo>
                  <a:pt x="546142" y="1785328"/>
                </a:lnTo>
                <a:lnTo>
                  <a:pt x="569177" y="1822837"/>
                </a:lnTo>
                <a:lnTo>
                  <a:pt x="596394" y="1857361"/>
                </a:lnTo>
                <a:lnTo>
                  <a:pt x="627494" y="1888513"/>
                </a:lnTo>
                <a:lnTo>
                  <a:pt x="662177" y="1915910"/>
                </a:lnTo>
                <a:lnTo>
                  <a:pt x="700143" y="1939168"/>
                </a:lnTo>
                <a:lnTo>
                  <a:pt x="741093" y="1957901"/>
                </a:lnTo>
                <a:lnTo>
                  <a:pt x="784728" y="1971726"/>
                </a:lnTo>
                <a:lnTo>
                  <a:pt x="830748" y="1980257"/>
                </a:lnTo>
                <a:lnTo>
                  <a:pt x="880824" y="1982670"/>
                </a:lnTo>
                <a:lnTo>
                  <a:pt x="907812" y="2022303"/>
                </a:lnTo>
                <a:lnTo>
                  <a:pt x="938504" y="2059123"/>
                </a:lnTo>
                <a:lnTo>
                  <a:pt x="972677" y="2092835"/>
                </a:lnTo>
                <a:lnTo>
                  <a:pt x="1010108" y="2123141"/>
                </a:lnTo>
                <a:lnTo>
                  <a:pt x="1050574" y="2149747"/>
                </a:lnTo>
                <a:lnTo>
                  <a:pt x="1093851" y="2172356"/>
                </a:lnTo>
                <a:lnTo>
                  <a:pt x="1139715" y="2190671"/>
                </a:lnTo>
                <a:lnTo>
                  <a:pt x="1187945" y="2204397"/>
                </a:lnTo>
                <a:lnTo>
                  <a:pt x="1238316" y="2213238"/>
                </a:lnTo>
                <a:lnTo>
                  <a:pt x="1290188" y="2216816"/>
                </a:lnTo>
                <a:lnTo>
                  <a:pt x="1341125" y="2214958"/>
                </a:lnTo>
                <a:lnTo>
                  <a:pt x="1390822" y="2207908"/>
                </a:lnTo>
                <a:lnTo>
                  <a:pt x="1438978" y="2195909"/>
                </a:lnTo>
                <a:lnTo>
                  <a:pt x="1485288" y="2179207"/>
                </a:lnTo>
                <a:lnTo>
                  <a:pt x="1529450" y="2158045"/>
                </a:lnTo>
                <a:lnTo>
                  <a:pt x="1571160" y="2132668"/>
                </a:lnTo>
                <a:lnTo>
                  <a:pt x="1610115" y="2103319"/>
                </a:lnTo>
                <a:lnTo>
                  <a:pt x="1646013" y="2070244"/>
                </a:lnTo>
                <a:lnTo>
                  <a:pt x="1678549" y="2033686"/>
                </a:lnTo>
                <a:lnTo>
                  <a:pt x="1723088" y="2057673"/>
                </a:lnTo>
                <a:lnTo>
                  <a:pt x="1770398" y="2077154"/>
                </a:lnTo>
                <a:lnTo>
                  <a:pt x="1820266" y="2091736"/>
                </a:lnTo>
                <a:lnTo>
                  <a:pt x="1872478" y="2101021"/>
                </a:lnTo>
                <a:lnTo>
                  <a:pt x="1919636" y="2104534"/>
                </a:lnTo>
                <a:lnTo>
                  <a:pt x="1966063" y="2103570"/>
                </a:lnTo>
                <a:lnTo>
                  <a:pt x="2011529" y="2098309"/>
                </a:lnTo>
                <a:lnTo>
                  <a:pt x="2055806" y="2088929"/>
                </a:lnTo>
                <a:lnTo>
                  <a:pt x="2098663" y="2075610"/>
                </a:lnTo>
                <a:lnTo>
                  <a:pt x="2139873" y="2058531"/>
                </a:lnTo>
                <a:lnTo>
                  <a:pt x="2179205" y="2037871"/>
                </a:lnTo>
                <a:lnTo>
                  <a:pt x="2216431" y="2013810"/>
                </a:lnTo>
                <a:lnTo>
                  <a:pt x="2251323" y="1986526"/>
                </a:lnTo>
                <a:lnTo>
                  <a:pt x="2283650" y="1956199"/>
                </a:lnTo>
                <a:lnTo>
                  <a:pt x="2313183" y="1923008"/>
                </a:lnTo>
                <a:lnTo>
                  <a:pt x="2339694" y="1887132"/>
                </a:lnTo>
                <a:lnTo>
                  <a:pt x="2362954" y="1848751"/>
                </a:lnTo>
                <a:lnTo>
                  <a:pt x="2382733" y="1808043"/>
                </a:lnTo>
                <a:lnTo>
                  <a:pt x="2398802" y="1765188"/>
                </a:lnTo>
                <a:lnTo>
                  <a:pt x="2410933" y="1720366"/>
                </a:lnTo>
                <a:lnTo>
                  <a:pt x="2418895" y="1673755"/>
                </a:lnTo>
                <a:lnTo>
                  <a:pt x="2419924" y="1658566"/>
                </a:lnTo>
                <a:lnTo>
                  <a:pt x="2420559" y="1651009"/>
                </a:lnTo>
                <a:lnTo>
                  <a:pt x="2427049" y="1648787"/>
                </a:lnTo>
                <a:lnTo>
                  <a:pt x="2458912" y="1660977"/>
                </a:lnTo>
                <a:lnTo>
                  <a:pt x="2491834" y="1671126"/>
                </a:lnTo>
                <a:lnTo>
                  <a:pt x="2525772" y="1679065"/>
                </a:lnTo>
                <a:lnTo>
                  <a:pt x="2560678" y="1684626"/>
                </a:lnTo>
                <a:lnTo>
                  <a:pt x="2609069" y="1688228"/>
                </a:lnTo>
                <a:lnTo>
                  <a:pt x="2656708" y="1687239"/>
                </a:lnTo>
                <a:lnTo>
                  <a:pt x="2703359" y="1681841"/>
                </a:lnTo>
                <a:lnTo>
                  <a:pt x="2748787" y="1672220"/>
                </a:lnTo>
                <a:lnTo>
                  <a:pt x="2792758" y="1658557"/>
                </a:lnTo>
                <a:lnTo>
                  <a:pt x="2835038" y="1641037"/>
                </a:lnTo>
                <a:lnTo>
                  <a:pt x="2875390" y="1619844"/>
                </a:lnTo>
                <a:lnTo>
                  <a:pt x="2913581" y="1595161"/>
                </a:lnTo>
                <a:lnTo>
                  <a:pt x="2949376" y="1567172"/>
                </a:lnTo>
                <a:lnTo>
                  <a:pt x="2982539" y="1536061"/>
                </a:lnTo>
                <a:lnTo>
                  <a:pt x="3012837" y="1502010"/>
                </a:lnTo>
                <a:lnTo>
                  <a:pt x="3040034" y="1465204"/>
                </a:lnTo>
                <a:lnTo>
                  <a:pt x="3063896" y="1425827"/>
                </a:lnTo>
                <a:lnTo>
                  <a:pt x="3084188" y="1384061"/>
                </a:lnTo>
                <a:lnTo>
                  <a:pt x="3100675" y="1340091"/>
                </a:lnTo>
                <a:lnTo>
                  <a:pt x="3113122" y="1294101"/>
                </a:lnTo>
                <a:lnTo>
                  <a:pt x="3121294" y="1246273"/>
                </a:lnTo>
                <a:lnTo>
                  <a:pt x="3124890" y="1198041"/>
                </a:lnTo>
                <a:lnTo>
                  <a:pt x="3123921" y="1150554"/>
                </a:lnTo>
                <a:lnTo>
                  <a:pt x="3118570" y="1104046"/>
                </a:lnTo>
                <a:lnTo>
                  <a:pt x="3109018" y="1058748"/>
                </a:lnTo>
                <a:lnTo>
                  <a:pt x="3095448" y="1014895"/>
                </a:lnTo>
                <a:lnTo>
                  <a:pt x="3078041" y="972718"/>
                </a:lnTo>
                <a:lnTo>
                  <a:pt x="3056981" y="932451"/>
                </a:lnTo>
                <a:lnTo>
                  <a:pt x="3032448" y="894326"/>
                </a:lnTo>
                <a:lnTo>
                  <a:pt x="3004625" y="858575"/>
                </a:lnTo>
                <a:lnTo>
                  <a:pt x="2973695" y="825432"/>
                </a:lnTo>
                <a:lnTo>
                  <a:pt x="2939838" y="795130"/>
                </a:lnTo>
                <a:lnTo>
                  <a:pt x="2903238" y="767901"/>
                </a:lnTo>
                <a:lnTo>
                  <a:pt x="2864077" y="743977"/>
                </a:lnTo>
                <a:lnTo>
                  <a:pt x="2822535" y="723592"/>
                </a:lnTo>
                <a:lnTo>
                  <a:pt x="2778797" y="706978"/>
                </a:lnTo>
                <a:lnTo>
                  <a:pt x="2733042" y="694369"/>
                </a:lnTo>
                <a:lnTo>
                  <a:pt x="2755556" y="656033"/>
                </a:lnTo>
                <a:lnTo>
                  <a:pt x="2773774" y="614954"/>
                </a:lnTo>
                <a:lnTo>
                  <a:pt x="2787292" y="571359"/>
                </a:lnTo>
                <a:lnTo>
                  <a:pt x="2795704" y="525472"/>
                </a:lnTo>
                <a:lnTo>
                  <a:pt x="2798642" y="476274"/>
                </a:lnTo>
                <a:lnTo>
                  <a:pt x="2795541" y="428174"/>
                </a:lnTo>
                <a:lnTo>
                  <a:pt x="2786719" y="381580"/>
                </a:lnTo>
                <a:lnTo>
                  <a:pt x="2772497" y="336902"/>
                </a:lnTo>
                <a:lnTo>
                  <a:pt x="2753193" y="294550"/>
                </a:lnTo>
                <a:lnTo>
                  <a:pt x="2729128" y="254934"/>
                </a:lnTo>
                <a:lnTo>
                  <a:pt x="2700619" y="218463"/>
                </a:lnTo>
                <a:lnTo>
                  <a:pt x="2667986" y="185547"/>
                </a:lnTo>
                <a:lnTo>
                  <a:pt x="2631548" y="156596"/>
                </a:lnTo>
                <a:lnTo>
                  <a:pt x="2591626" y="132019"/>
                </a:lnTo>
                <a:lnTo>
                  <a:pt x="2548537" y="112225"/>
                </a:lnTo>
                <a:lnTo>
                  <a:pt x="2502601" y="97626"/>
                </a:lnTo>
                <a:lnTo>
                  <a:pt x="2454138" y="88630"/>
                </a:lnTo>
                <a:lnTo>
                  <a:pt x="2404161" y="85684"/>
                </a:lnTo>
                <a:lnTo>
                  <a:pt x="2355345" y="89003"/>
                </a:lnTo>
                <a:lnTo>
                  <a:pt x="2308110" y="98244"/>
                </a:lnTo>
                <a:lnTo>
                  <a:pt x="2262877" y="113060"/>
                </a:lnTo>
                <a:lnTo>
                  <a:pt x="2220066" y="133106"/>
                </a:lnTo>
                <a:lnTo>
                  <a:pt x="2180098" y="158039"/>
                </a:lnTo>
                <a:lnTo>
                  <a:pt x="2143394" y="187512"/>
                </a:lnTo>
                <a:lnTo>
                  <a:pt x="2114191" y="152017"/>
                </a:lnTo>
                <a:lnTo>
                  <a:pt x="2081609" y="119508"/>
                </a:lnTo>
                <a:lnTo>
                  <a:pt x="2045865" y="90274"/>
                </a:lnTo>
                <a:lnTo>
                  <a:pt x="2007176" y="64606"/>
                </a:lnTo>
                <a:lnTo>
                  <a:pt x="1965758" y="42796"/>
                </a:lnTo>
                <a:lnTo>
                  <a:pt x="1921829" y="25133"/>
                </a:lnTo>
                <a:lnTo>
                  <a:pt x="1875605" y="11908"/>
                </a:lnTo>
                <a:lnTo>
                  <a:pt x="1827304" y="3413"/>
                </a:lnTo>
                <a:lnTo>
                  <a:pt x="1778427" y="0"/>
                </a:lnTo>
                <a:close/>
              </a:path>
            </a:pathLst>
          </a:custGeom>
          <a:solidFill>
            <a:srgbClr val="FFFFFF"/>
          </a:solidFill>
        </p:spPr>
        <p:txBody>
          <a:bodyPr wrap="square" lIns="0" tIns="0" rIns="0" bIns="0" rtlCol="0"/>
          <a:lstStyle/>
          <a:p>
            <a:endParaRPr/>
          </a:p>
        </p:txBody>
      </p:sp>
      <p:sp>
        <p:nvSpPr>
          <p:cNvPr id="4" name="object 4"/>
          <p:cNvSpPr/>
          <p:nvPr/>
        </p:nvSpPr>
        <p:spPr>
          <a:xfrm>
            <a:off x="2999602" y="1970843"/>
            <a:ext cx="422275" cy="448309"/>
          </a:xfrm>
          <a:custGeom>
            <a:avLst/>
            <a:gdLst/>
            <a:ahLst/>
            <a:cxnLst/>
            <a:rect l="l" t="t" r="r" b="b"/>
            <a:pathLst>
              <a:path w="422275" h="448310">
                <a:moveTo>
                  <a:pt x="205045" y="0"/>
                </a:moveTo>
                <a:lnTo>
                  <a:pt x="143760" y="10390"/>
                </a:lnTo>
                <a:lnTo>
                  <a:pt x="87860" y="37863"/>
                </a:lnTo>
                <a:lnTo>
                  <a:pt x="42098" y="80891"/>
                </a:lnTo>
                <a:lnTo>
                  <a:pt x="11227" y="137948"/>
                </a:lnTo>
                <a:lnTo>
                  <a:pt x="0" y="207506"/>
                </a:lnTo>
                <a:lnTo>
                  <a:pt x="3238" y="246496"/>
                </a:lnTo>
                <a:lnTo>
                  <a:pt x="13169" y="288039"/>
                </a:lnTo>
                <a:lnTo>
                  <a:pt x="28813" y="327629"/>
                </a:lnTo>
                <a:lnTo>
                  <a:pt x="48459" y="361231"/>
                </a:lnTo>
                <a:lnTo>
                  <a:pt x="97378" y="411236"/>
                </a:lnTo>
                <a:lnTo>
                  <a:pt x="155173" y="439582"/>
                </a:lnTo>
                <a:lnTo>
                  <a:pt x="217090" y="447794"/>
                </a:lnTo>
                <a:lnTo>
                  <a:pt x="248109" y="444828"/>
                </a:lnTo>
                <a:lnTo>
                  <a:pt x="307298" y="425704"/>
                </a:lnTo>
                <a:lnTo>
                  <a:pt x="358725" y="390265"/>
                </a:lnTo>
                <a:lnTo>
                  <a:pt x="397638" y="340039"/>
                </a:lnTo>
                <a:lnTo>
                  <a:pt x="419284" y="276551"/>
                </a:lnTo>
                <a:lnTo>
                  <a:pt x="422146" y="240311"/>
                </a:lnTo>
                <a:lnTo>
                  <a:pt x="418908" y="201329"/>
                </a:lnTo>
                <a:lnTo>
                  <a:pt x="408977" y="159795"/>
                </a:lnTo>
                <a:lnTo>
                  <a:pt x="393329" y="120197"/>
                </a:lnTo>
                <a:lnTo>
                  <a:pt x="373681" y="86588"/>
                </a:lnTo>
                <a:lnTo>
                  <a:pt x="324758" y="36572"/>
                </a:lnTo>
                <a:lnTo>
                  <a:pt x="266962" y="8218"/>
                </a:lnTo>
                <a:lnTo>
                  <a:pt x="205045" y="0"/>
                </a:lnTo>
                <a:close/>
              </a:path>
            </a:pathLst>
          </a:custGeom>
          <a:solidFill>
            <a:srgbClr val="FFFFFF"/>
          </a:solidFill>
        </p:spPr>
        <p:txBody>
          <a:bodyPr wrap="square" lIns="0" tIns="0" rIns="0" bIns="0" rtlCol="0"/>
          <a:lstStyle/>
          <a:p>
            <a:endParaRPr/>
          </a:p>
        </p:txBody>
      </p:sp>
      <p:sp>
        <p:nvSpPr>
          <p:cNvPr id="5" name="object 5"/>
          <p:cNvSpPr/>
          <p:nvPr/>
        </p:nvSpPr>
        <p:spPr>
          <a:xfrm>
            <a:off x="2639807" y="1923828"/>
            <a:ext cx="264795" cy="287655"/>
          </a:xfrm>
          <a:custGeom>
            <a:avLst/>
            <a:gdLst/>
            <a:ahLst/>
            <a:cxnLst/>
            <a:rect l="l" t="t" r="r" b="b"/>
            <a:pathLst>
              <a:path w="264794" h="287655">
                <a:moveTo>
                  <a:pt x="129265" y="0"/>
                </a:moveTo>
                <a:lnTo>
                  <a:pt x="70259" y="14877"/>
                </a:lnTo>
                <a:lnTo>
                  <a:pt x="23337" y="55563"/>
                </a:lnTo>
                <a:lnTo>
                  <a:pt x="0" y="120512"/>
                </a:lnTo>
                <a:lnTo>
                  <a:pt x="768" y="161602"/>
                </a:lnTo>
                <a:lnTo>
                  <a:pt x="10404" y="201416"/>
                </a:lnTo>
                <a:lnTo>
                  <a:pt x="49347" y="257833"/>
                </a:lnTo>
                <a:lnTo>
                  <a:pt x="104938" y="284581"/>
                </a:lnTo>
                <a:lnTo>
                  <a:pt x="135382" y="287310"/>
                </a:lnTo>
                <a:lnTo>
                  <a:pt x="165676" y="283200"/>
                </a:lnTo>
                <a:lnTo>
                  <a:pt x="220064" y="255229"/>
                </a:lnTo>
                <a:lnTo>
                  <a:pt x="256604" y="202207"/>
                </a:lnTo>
                <a:lnTo>
                  <a:pt x="264588" y="166783"/>
                </a:lnTo>
                <a:lnTo>
                  <a:pt x="263798" y="125673"/>
                </a:lnTo>
                <a:lnTo>
                  <a:pt x="254186" y="85860"/>
                </a:lnTo>
                <a:lnTo>
                  <a:pt x="215277" y="29455"/>
                </a:lnTo>
                <a:lnTo>
                  <a:pt x="159706" y="2722"/>
                </a:lnTo>
                <a:lnTo>
                  <a:pt x="129265" y="0"/>
                </a:lnTo>
                <a:close/>
              </a:path>
            </a:pathLst>
          </a:custGeom>
          <a:solidFill>
            <a:srgbClr val="FFFFFF"/>
          </a:solidFill>
        </p:spPr>
        <p:txBody>
          <a:bodyPr wrap="square" lIns="0" tIns="0" rIns="0" bIns="0" rtlCol="0"/>
          <a:lstStyle/>
          <a:p>
            <a:endParaRPr/>
          </a:p>
        </p:txBody>
      </p:sp>
      <p:sp>
        <p:nvSpPr>
          <p:cNvPr id="6" name="object 6"/>
          <p:cNvSpPr/>
          <p:nvPr/>
        </p:nvSpPr>
        <p:spPr>
          <a:xfrm>
            <a:off x="3413958" y="1475766"/>
            <a:ext cx="4558665" cy="2205990"/>
          </a:xfrm>
          <a:custGeom>
            <a:avLst/>
            <a:gdLst/>
            <a:ahLst/>
            <a:cxnLst/>
            <a:rect l="l" t="t" r="r" b="b"/>
            <a:pathLst>
              <a:path w="4558665" h="2205990">
                <a:moveTo>
                  <a:pt x="4558474" y="1422603"/>
                </a:moveTo>
                <a:lnTo>
                  <a:pt x="4555401" y="1375130"/>
                </a:lnTo>
                <a:lnTo>
                  <a:pt x="4548060" y="1328432"/>
                </a:lnTo>
                <a:lnTo>
                  <a:pt x="4536579" y="1282776"/>
                </a:lnTo>
                <a:lnTo>
                  <a:pt x="4521073" y="1238440"/>
                </a:lnTo>
                <a:lnTo>
                  <a:pt x="4501680" y="1195692"/>
                </a:lnTo>
                <a:lnTo>
                  <a:pt x="4478528" y="1154836"/>
                </a:lnTo>
                <a:lnTo>
                  <a:pt x="4451743" y="1116114"/>
                </a:lnTo>
                <a:lnTo>
                  <a:pt x="4421454" y="1079842"/>
                </a:lnTo>
                <a:lnTo>
                  <a:pt x="4387774" y="1046276"/>
                </a:lnTo>
                <a:lnTo>
                  <a:pt x="4350855" y="1015695"/>
                </a:lnTo>
                <a:lnTo>
                  <a:pt x="4310799" y="988390"/>
                </a:lnTo>
                <a:lnTo>
                  <a:pt x="4267746" y="964628"/>
                </a:lnTo>
                <a:lnTo>
                  <a:pt x="4299699" y="931443"/>
                </a:lnTo>
                <a:lnTo>
                  <a:pt x="4327982" y="894461"/>
                </a:lnTo>
                <a:lnTo>
                  <a:pt x="4352137" y="853808"/>
                </a:lnTo>
                <a:lnTo>
                  <a:pt x="4371708" y="809599"/>
                </a:lnTo>
                <a:lnTo>
                  <a:pt x="4385716" y="764247"/>
                </a:lnTo>
                <a:lnTo>
                  <a:pt x="4394225" y="718566"/>
                </a:lnTo>
                <a:lnTo>
                  <a:pt x="4397426" y="672947"/>
                </a:lnTo>
                <a:lnTo>
                  <a:pt x="4395495" y="627761"/>
                </a:lnTo>
                <a:lnTo>
                  <a:pt x="4388624" y="583425"/>
                </a:lnTo>
                <a:lnTo>
                  <a:pt x="4376966" y="540321"/>
                </a:lnTo>
                <a:lnTo>
                  <a:pt x="4360710" y="498843"/>
                </a:lnTo>
                <a:lnTo>
                  <a:pt x="4340034" y="459384"/>
                </a:lnTo>
                <a:lnTo>
                  <a:pt x="4315117" y="422325"/>
                </a:lnTo>
                <a:lnTo>
                  <a:pt x="4286135" y="388073"/>
                </a:lnTo>
                <a:lnTo>
                  <a:pt x="4253281" y="357022"/>
                </a:lnTo>
                <a:lnTo>
                  <a:pt x="4216705" y="329552"/>
                </a:lnTo>
                <a:lnTo>
                  <a:pt x="4176611" y="306057"/>
                </a:lnTo>
                <a:lnTo>
                  <a:pt x="4133164" y="286931"/>
                </a:lnTo>
                <a:lnTo>
                  <a:pt x="4083520" y="271894"/>
                </a:lnTo>
                <a:lnTo>
                  <a:pt x="4033545" y="263436"/>
                </a:lnTo>
                <a:lnTo>
                  <a:pt x="3983723" y="261327"/>
                </a:lnTo>
                <a:lnTo>
                  <a:pt x="3934561" y="265328"/>
                </a:lnTo>
                <a:lnTo>
                  <a:pt x="3886593" y="275170"/>
                </a:lnTo>
                <a:lnTo>
                  <a:pt x="3840302" y="290639"/>
                </a:lnTo>
                <a:lnTo>
                  <a:pt x="3796195" y="311454"/>
                </a:lnTo>
                <a:lnTo>
                  <a:pt x="3775354" y="268643"/>
                </a:lnTo>
                <a:lnTo>
                  <a:pt x="3750386" y="228015"/>
                </a:lnTo>
                <a:lnTo>
                  <a:pt x="3721443" y="189915"/>
                </a:lnTo>
                <a:lnTo>
                  <a:pt x="3688664" y="154711"/>
                </a:lnTo>
                <a:lnTo>
                  <a:pt x="3652202" y="122732"/>
                </a:lnTo>
                <a:lnTo>
                  <a:pt x="3612223" y="94322"/>
                </a:lnTo>
                <a:lnTo>
                  <a:pt x="3568839" y="69824"/>
                </a:lnTo>
                <a:lnTo>
                  <a:pt x="3522230" y="49593"/>
                </a:lnTo>
                <a:lnTo>
                  <a:pt x="3477056" y="35191"/>
                </a:lnTo>
                <a:lnTo>
                  <a:pt x="3431565" y="25425"/>
                </a:lnTo>
                <a:lnTo>
                  <a:pt x="3386010" y="20180"/>
                </a:lnTo>
                <a:lnTo>
                  <a:pt x="3340684" y="19316"/>
                </a:lnTo>
                <a:lnTo>
                  <a:pt x="3295866" y="22707"/>
                </a:lnTo>
                <a:lnTo>
                  <a:pt x="3251822" y="30238"/>
                </a:lnTo>
                <a:lnTo>
                  <a:pt x="3208832" y="41770"/>
                </a:lnTo>
                <a:lnTo>
                  <a:pt x="3167164" y="57162"/>
                </a:lnTo>
                <a:lnTo>
                  <a:pt x="3127095" y="76314"/>
                </a:lnTo>
                <a:lnTo>
                  <a:pt x="3088906" y="99085"/>
                </a:lnTo>
                <a:lnTo>
                  <a:pt x="3052876" y="125336"/>
                </a:lnTo>
                <a:lnTo>
                  <a:pt x="3019260" y="154965"/>
                </a:lnTo>
                <a:lnTo>
                  <a:pt x="2988360" y="187820"/>
                </a:lnTo>
                <a:lnTo>
                  <a:pt x="2960433" y="223786"/>
                </a:lnTo>
                <a:lnTo>
                  <a:pt x="2935757" y="262724"/>
                </a:lnTo>
                <a:lnTo>
                  <a:pt x="2908084" y="220306"/>
                </a:lnTo>
                <a:lnTo>
                  <a:pt x="2876397" y="180568"/>
                </a:lnTo>
                <a:lnTo>
                  <a:pt x="2840825" y="143852"/>
                </a:lnTo>
                <a:lnTo>
                  <a:pt x="2801556" y="110464"/>
                </a:lnTo>
                <a:lnTo>
                  <a:pt x="2758719" y="80759"/>
                </a:lnTo>
                <a:lnTo>
                  <a:pt x="2712466" y="55054"/>
                </a:lnTo>
                <a:lnTo>
                  <a:pt x="2662961" y="33705"/>
                </a:lnTo>
                <a:lnTo>
                  <a:pt x="2615273" y="18376"/>
                </a:lnTo>
                <a:lnTo>
                  <a:pt x="2567228" y="7734"/>
                </a:lnTo>
                <a:lnTo>
                  <a:pt x="2519108" y="1651"/>
                </a:lnTo>
                <a:lnTo>
                  <a:pt x="2471178" y="0"/>
                </a:lnTo>
                <a:lnTo>
                  <a:pt x="2423706" y="2667"/>
                </a:lnTo>
                <a:lnTo>
                  <a:pt x="2376944" y="9512"/>
                </a:lnTo>
                <a:lnTo>
                  <a:pt x="2331174" y="20447"/>
                </a:lnTo>
                <a:lnTo>
                  <a:pt x="2286647" y="35318"/>
                </a:lnTo>
                <a:lnTo>
                  <a:pt x="2243632" y="54013"/>
                </a:lnTo>
                <a:lnTo>
                  <a:pt x="2202396" y="76403"/>
                </a:lnTo>
                <a:lnTo>
                  <a:pt x="2163203" y="102387"/>
                </a:lnTo>
                <a:lnTo>
                  <a:pt x="2126335" y="131813"/>
                </a:lnTo>
                <a:lnTo>
                  <a:pt x="2092032" y="164579"/>
                </a:lnTo>
                <a:lnTo>
                  <a:pt x="2060562" y="200558"/>
                </a:lnTo>
                <a:lnTo>
                  <a:pt x="2032203" y="239623"/>
                </a:lnTo>
                <a:lnTo>
                  <a:pt x="1986026" y="235496"/>
                </a:lnTo>
                <a:lnTo>
                  <a:pt x="1940115" y="235305"/>
                </a:lnTo>
                <a:lnTo>
                  <a:pt x="1894674" y="238950"/>
                </a:lnTo>
                <a:lnTo>
                  <a:pt x="1876069" y="242023"/>
                </a:lnTo>
                <a:lnTo>
                  <a:pt x="1871141" y="236016"/>
                </a:lnTo>
                <a:lnTo>
                  <a:pt x="1838261" y="202565"/>
                </a:lnTo>
                <a:lnTo>
                  <a:pt x="1802396" y="171996"/>
                </a:lnTo>
                <a:lnTo>
                  <a:pt x="1763750" y="144526"/>
                </a:lnTo>
                <a:lnTo>
                  <a:pt x="1722539" y="120370"/>
                </a:lnTo>
                <a:lnTo>
                  <a:pt x="1678978" y="99745"/>
                </a:lnTo>
                <a:lnTo>
                  <a:pt x="1633258" y="82867"/>
                </a:lnTo>
                <a:lnTo>
                  <a:pt x="1585595" y="69938"/>
                </a:lnTo>
                <a:lnTo>
                  <a:pt x="1536192" y="61201"/>
                </a:lnTo>
                <a:lnTo>
                  <a:pt x="1485265" y="56845"/>
                </a:lnTo>
                <a:lnTo>
                  <a:pt x="1433017" y="57137"/>
                </a:lnTo>
                <a:lnTo>
                  <a:pt x="1382001" y="62128"/>
                </a:lnTo>
                <a:lnTo>
                  <a:pt x="1332458" y="71589"/>
                </a:lnTo>
                <a:lnTo>
                  <a:pt x="1284630" y="85318"/>
                </a:lnTo>
                <a:lnTo>
                  <a:pt x="1238745" y="103124"/>
                </a:lnTo>
                <a:lnTo>
                  <a:pt x="1195044" y="124764"/>
                </a:lnTo>
                <a:lnTo>
                  <a:pt x="1153782" y="150037"/>
                </a:lnTo>
                <a:lnTo>
                  <a:pt x="1115174" y="178727"/>
                </a:lnTo>
                <a:lnTo>
                  <a:pt x="1079474" y="210629"/>
                </a:lnTo>
                <a:lnTo>
                  <a:pt x="1046911" y="245529"/>
                </a:lnTo>
                <a:lnTo>
                  <a:pt x="1001318" y="223405"/>
                </a:lnTo>
                <a:lnTo>
                  <a:pt x="953350" y="205244"/>
                </a:lnTo>
                <a:lnTo>
                  <a:pt x="903224" y="191312"/>
                </a:lnTo>
                <a:lnTo>
                  <a:pt x="851192" y="181889"/>
                </a:lnTo>
                <a:lnTo>
                  <a:pt x="797458" y="177215"/>
                </a:lnTo>
                <a:lnTo>
                  <a:pt x="747712" y="177317"/>
                </a:lnTo>
                <a:lnTo>
                  <a:pt x="699033" y="181546"/>
                </a:lnTo>
                <a:lnTo>
                  <a:pt x="651649" y="189738"/>
                </a:lnTo>
                <a:lnTo>
                  <a:pt x="605751" y="201714"/>
                </a:lnTo>
                <a:lnTo>
                  <a:pt x="561530" y="217309"/>
                </a:lnTo>
                <a:lnTo>
                  <a:pt x="519188" y="236334"/>
                </a:lnTo>
                <a:lnTo>
                  <a:pt x="478929" y="258622"/>
                </a:lnTo>
                <a:lnTo>
                  <a:pt x="440956" y="284010"/>
                </a:lnTo>
                <a:lnTo>
                  <a:pt x="405472" y="312305"/>
                </a:lnTo>
                <a:lnTo>
                  <a:pt x="372668" y="343344"/>
                </a:lnTo>
                <a:lnTo>
                  <a:pt x="342747" y="376961"/>
                </a:lnTo>
                <a:lnTo>
                  <a:pt x="315925" y="412965"/>
                </a:lnTo>
                <a:lnTo>
                  <a:pt x="292366" y="451192"/>
                </a:lnTo>
                <a:lnTo>
                  <a:pt x="272313" y="491464"/>
                </a:lnTo>
                <a:lnTo>
                  <a:pt x="255930" y="533603"/>
                </a:lnTo>
                <a:lnTo>
                  <a:pt x="243433" y="577443"/>
                </a:lnTo>
                <a:lnTo>
                  <a:pt x="235038" y="622820"/>
                </a:lnTo>
                <a:lnTo>
                  <a:pt x="230911" y="669531"/>
                </a:lnTo>
                <a:lnTo>
                  <a:pt x="230606" y="677100"/>
                </a:lnTo>
                <a:lnTo>
                  <a:pt x="230670" y="691883"/>
                </a:lnTo>
                <a:lnTo>
                  <a:pt x="194576" y="728179"/>
                </a:lnTo>
                <a:lnTo>
                  <a:pt x="161150" y="766267"/>
                </a:lnTo>
                <a:lnTo>
                  <a:pt x="130505" y="806081"/>
                </a:lnTo>
                <a:lnTo>
                  <a:pt x="102781" y="847509"/>
                </a:lnTo>
                <a:lnTo>
                  <a:pt x="78079" y="890485"/>
                </a:lnTo>
                <a:lnTo>
                  <a:pt x="56527" y="934897"/>
                </a:lnTo>
                <a:lnTo>
                  <a:pt x="38252" y="980668"/>
                </a:lnTo>
                <a:lnTo>
                  <a:pt x="23380" y="1027709"/>
                </a:lnTo>
                <a:lnTo>
                  <a:pt x="12014" y="1075944"/>
                </a:lnTo>
                <a:lnTo>
                  <a:pt x="4292" y="1125258"/>
                </a:lnTo>
                <a:lnTo>
                  <a:pt x="317" y="1175575"/>
                </a:lnTo>
                <a:lnTo>
                  <a:pt x="0" y="1218958"/>
                </a:lnTo>
                <a:lnTo>
                  <a:pt x="2501" y="1261846"/>
                </a:lnTo>
                <a:lnTo>
                  <a:pt x="7772" y="1304175"/>
                </a:lnTo>
                <a:lnTo>
                  <a:pt x="15735" y="1345869"/>
                </a:lnTo>
                <a:lnTo>
                  <a:pt x="26301" y="1386890"/>
                </a:lnTo>
                <a:lnTo>
                  <a:pt x="39420" y="1427162"/>
                </a:lnTo>
                <a:lnTo>
                  <a:pt x="55016" y="1466608"/>
                </a:lnTo>
                <a:lnTo>
                  <a:pt x="73012" y="1505191"/>
                </a:lnTo>
                <a:lnTo>
                  <a:pt x="93345" y="1542834"/>
                </a:lnTo>
                <a:lnTo>
                  <a:pt x="115938" y="1579460"/>
                </a:lnTo>
                <a:lnTo>
                  <a:pt x="140716" y="1615033"/>
                </a:lnTo>
                <a:lnTo>
                  <a:pt x="167614" y="1649476"/>
                </a:lnTo>
                <a:lnTo>
                  <a:pt x="196570" y="1682737"/>
                </a:lnTo>
                <a:lnTo>
                  <a:pt x="227495" y="1714728"/>
                </a:lnTo>
                <a:lnTo>
                  <a:pt x="260324" y="1745399"/>
                </a:lnTo>
                <a:lnTo>
                  <a:pt x="294982" y="1774698"/>
                </a:lnTo>
                <a:lnTo>
                  <a:pt x="331419" y="1802549"/>
                </a:lnTo>
                <a:lnTo>
                  <a:pt x="369531" y="1828888"/>
                </a:lnTo>
                <a:lnTo>
                  <a:pt x="409270" y="1853653"/>
                </a:lnTo>
                <a:lnTo>
                  <a:pt x="450557" y="1876793"/>
                </a:lnTo>
                <a:lnTo>
                  <a:pt x="493331" y="1898218"/>
                </a:lnTo>
                <a:lnTo>
                  <a:pt x="537514" y="1917903"/>
                </a:lnTo>
                <a:lnTo>
                  <a:pt x="583018" y="1935746"/>
                </a:lnTo>
                <a:lnTo>
                  <a:pt x="629805" y="1951710"/>
                </a:lnTo>
                <a:lnTo>
                  <a:pt x="677773" y="1965718"/>
                </a:lnTo>
                <a:lnTo>
                  <a:pt x="726871" y="1977707"/>
                </a:lnTo>
                <a:lnTo>
                  <a:pt x="777011" y="1987626"/>
                </a:lnTo>
                <a:lnTo>
                  <a:pt x="828141" y="1995411"/>
                </a:lnTo>
                <a:lnTo>
                  <a:pt x="880186" y="2000973"/>
                </a:lnTo>
                <a:lnTo>
                  <a:pt x="933056" y="2004275"/>
                </a:lnTo>
                <a:lnTo>
                  <a:pt x="984453" y="2005253"/>
                </a:lnTo>
                <a:lnTo>
                  <a:pt x="1035240" y="2004021"/>
                </a:lnTo>
                <a:lnTo>
                  <a:pt x="1085342" y="2000631"/>
                </a:lnTo>
                <a:lnTo>
                  <a:pt x="1134681" y="1995157"/>
                </a:lnTo>
                <a:lnTo>
                  <a:pt x="1183208" y="1987638"/>
                </a:lnTo>
                <a:lnTo>
                  <a:pt x="1230845" y="1978139"/>
                </a:lnTo>
                <a:lnTo>
                  <a:pt x="1277518" y="1966696"/>
                </a:lnTo>
                <a:lnTo>
                  <a:pt x="1323162" y="1953374"/>
                </a:lnTo>
                <a:lnTo>
                  <a:pt x="1367701" y="1938223"/>
                </a:lnTo>
                <a:lnTo>
                  <a:pt x="1411084" y="1921294"/>
                </a:lnTo>
                <a:lnTo>
                  <a:pt x="1453857" y="1902498"/>
                </a:lnTo>
                <a:lnTo>
                  <a:pt x="1495310" y="1881847"/>
                </a:lnTo>
                <a:lnTo>
                  <a:pt x="1532140" y="1905901"/>
                </a:lnTo>
                <a:lnTo>
                  <a:pt x="1572310" y="1925713"/>
                </a:lnTo>
                <a:lnTo>
                  <a:pt x="1615427" y="1940928"/>
                </a:lnTo>
                <a:lnTo>
                  <a:pt x="1661071" y="1951126"/>
                </a:lnTo>
                <a:lnTo>
                  <a:pt x="1708848" y="1955914"/>
                </a:lnTo>
                <a:lnTo>
                  <a:pt x="1725015" y="1956257"/>
                </a:lnTo>
                <a:lnTo>
                  <a:pt x="1741043" y="1955774"/>
                </a:lnTo>
                <a:lnTo>
                  <a:pt x="1792554" y="1950415"/>
                </a:lnTo>
                <a:lnTo>
                  <a:pt x="1841614" y="1938655"/>
                </a:lnTo>
                <a:lnTo>
                  <a:pt x="1887677" y="1920976"/>
                </a:lnTo>
                <a:lnTo>
                  <a:pt x="1930158" y="1897824"/>
                </a:lnTo>
                <a:lnTo>
                  <a:pt x="1968512" y="1869681"/>
                </a:lnTo>
                <a:lnTo>
                  <a:pt x="2002167" y="1837004"/>
                </a:lnTo>
                <a:lnTo>
                  <a:pt x="2030564" y="1800263"/>
                </a:lnTo>
                <a:lnTo>
                  <a:pt x="2032647" y="1796897"/>
                </a:lnTo>
                <a:lnTo>
                  <a:pt x="2040445" y="1800364"/>
                </a:lnTo>
                <a:lnTo>
                  <a:pt x="2052866" y="1804682"/>
                </a:lnTo>
                <a:lnTo>
                  <a:pt x="2065312" y="1808480"/>
                </a:lnTo>
                <a:lnTo>
                  <a:pt x="2077796" y="1811858"/>
                </a:lnTo>
                <a:lnTo>
                  <a:pt x="2090318" y="1814893"/>
                </a:lnTo>
                <a:lnTo>
                  <a:pt x="2107933" y="1861350"/>
                </a:lnTo>
                <a:lnTo>
                  <a:pt x="2129955" y="1905863"/>
                </a:lnTo>
                <a:lnTo>
                  <a:pt x="2156231" y="1948078"/>
                </a:lnTo>
                <a:lnTo>
                  <a:pt x="2186622" y="1987664"/>
                </a:lnTo>
                <a:lnTo>
                  <a:pt x="2220950" y="2024240"/>
                </a:lnTo>
                <a:lnTo>
                  <a:pt x="2259088" y="2057476"/>
                </a:lnTo>
                <a:lnTo>
                  <a:pt x="2300871" y="2087016"/>
                </a:lnTo>
                <a:lnTo>
                  <a:pt x="2346147" y="2112505"/>
                </a:lnTo>
                <a:lnTo>
                  <a:pt x="2394762" y="2133587"/>
                </a:lnTo>
                <a:lnTo>
                  <a:pt x="2441473" y="2148497"/>
                </a:lnTo>
                <a:lnTo>
                  <a:pt x="2488501" y="2158695"/>
                </a:lnTo>
                <a:lnTo>
                  <a:pt x="2535605" y="2164283"/>
                </a:lnTo>
                <a:lnTo>
                  <a:pt x="2582481" y="2165400"/>
                </a:lnTo>
                <a:lnTo>
                  <a:pt x="2628874" y="2162187"/>
                </a:lnTo>
                <a:lnTo>
                  <a:pt x="2674505" y="2154771"/>
                </a:lnTo>
                <a:lnTo>
                  <a:pt x="2719108" y="2143264"/>
                </a:lnTo>
                <a:lnTo>
                  <a:pt x="2762402" y="2127821"/>
                </a:lnTo>
                <a:lnTo>
                  <a:pt x="2804109" y="2108555"/>
                </a:lnTo>
                <a:lnTo>
                  <a:pt x="2843949" y="2085594"/>
                </a:lnTo>
                <a:lnTo>
                  <a:pt x="2881668" y="2059089"/>
                </a:lnTo>
                <a:lnTo>
                  <a:pt x="2920746" y="2094014"/>
                </a:lnTo>
                <a:lnTo>
                  <a:pt x="2963710" y="2125078"/>
                </a:lnTo>
                <a:lnTo>
                  <a:pt x="3010420" y="2151824"/>
                </a:lnTo>
                <a:lnTo>
                  <a:pt x="3060776" y="2173808"/>
                </a:lnTo>
                <a:lnTo>
                  <a:pt x="3107448" y="2188743"/>
                </a:lnTo>
                <a:lnTo>
                  <a:pt x="3154451" y="2198992"/>
                </a:lnTo>
                <a:lnTo>
                  <a:pt x="3201530" y="2204682"/>
                </a:lnTo>
                <a:lnTo>
                  <a:pt x="3248406" y="2205926"/>
                </a:lnTo>
                <a:lnTo>
                  <a:pt x="3294811" y="2202865"/>
                </a:lnTo>
                <a:lnTo>
                  <a:pt x="3340455" y="2195614"/>
                </a:lnTo>
                <a:lnTo>
                  <a:pt x="3385070" y="2184311"/>
                </a:lnTo>
                <a:lnTo>
                  <a:pt x="3428390" y="2169058"/>
                </a:lnTo>
                <a:lnTo>
                  <a:pt x="3470135" y="2150008"/>
                </a:lnTo>
                <a:lnTo>
                  <a:pt x="3510038" y="2127262"/>
                </a:lnTo>
                <a:lnTo>
                  <a:pt x="3547808" y="2100961"/>
                </a:lnTo>
                <a:lnTo>
                  <a:pt x="3583190" y="2071230"/>
                </a:lnTo>
                <a:lnTo>
                  <a:pt x="3615893" y="2038172"/>
                </a:lnTo>
                <a:lnTo>
                  <a:pt x="3645662" y="2001939"/>
                </a:lnTo>
                <a:lnTo>
                  <a:pt x="3672205" y="1962645"/>
                </a:lnTo>
                <a:lnTo>
                  <a:pt x="3695268" y="1920417"/>
                </a:lnTo>
                <a:lnTo>
                  <a:pt x="3714546" y="1875383"/>
                </a:lnTo>
                <a:lnTo>
                  <a:pt x="3719245" y="1860346"/>
                </a:lnTo>
                <a:lnTo>
                  <a:pt x="3721722" y="1852879"/>
                </a:lnTo>
                <a:lnTo>
                  <a:pt x="3728809" y="1852206"/>
                </a:lnTo>
                <a:lnTo>
                  <a:pt x="3757955" y="1872195"/>
                </a:lnTo>
                <a:lnTo>
                  <a:pt x="3788676" y="1890382"/>
                </a:lnTo>
                <a:lnTo>
                  <a:pt x="3854767" y="1920621"/>
                </a:lnTo>
                <a:lnTo>
                  <a:pt x="3899979" y="1935226"/>
                </a:lnTo>
                <a:lnTo>
                  <a:pt x="3945521" y="1945538"/>
                </a:lnTo>
                <a:lnTo>
                  <a:pt x="3991152" y="1951659"/>
                </a:lnTo>
                <a:lnTo>
                  <a:pt x="4036631" y="1953691"/>
                </a:lnTo>
                <a:lnTo>
                  <a:pt x="4081729" y="1951761"/>
                </a:lnTo>
                <a:lnTo>
                  <a:pt x="4126204" y="1945970"/>
                </a:lnTo>
                <a:lnTo>
                  <a:pt x="4169829" y="1936432"/>
                </a:lnTo>
                <a:lnTo>
                  <a:pt x="4212361" y="1923237"/>
                </a:lnTo>
                <a:lnTo>
                  <a:pt x="4253560" y="1906498"/>
                </a:lnTo>
                <a:lnTo>
                  <a:pt x="4293197" y="1886343"/>
                </a:lnTo>
                <a:lnTo>
                  <a:pt x="4331030" y="1862848"/>
                </a:lnTo>
                <a:lnTo>
                  <a:pt x="4366831" y="1836153"/>
                </a:lnTo>
                <a:lnTo>
                  <a:pt x="4400347" y="1806346"/>
                </a:lnTo>
                <a:lnTo>
                  <a:pt x="4431347" y="1773542"/>
                </a:lnTo>
                <a:lnTo>
                  <a:pt x="4459605" y="1737842"/>
                </a:lnTo>
                <a:lnTo>
                  <a:pt x="4484878" y="1699374"/>
                </a:lnTo>
                <a:lnTo>
                  <a:pt x="4506925" y="1658213"/>
                </a:lnTo>
                <a:lnTo>
                  <a:pt x="4525518" y="1614500"/>
                </a:lnTo>
                <a:lnTo>
                  <a:pt x="4540796" y="1566773"/>
                </a:lnTo>
                <a:lnTo>
                  <a:pt x="4551299" y="1518691"/>
                </a:lnTo>
                <a:lnTo>
                  <a:pt x="4557153" y="1470545"/>
                </a:lnTo>
                <a:lnTo>
                  <a:pt x="4558474" y="1422603"/>
                </a:lnTo>
                <a:close/>
              </a:path>
            </a:pathLst>
          </a:custGeom>
          <a:solidFill>
            <a:srgbClr val="FFFFFF"/>
          </a:solidFill>
        </p:spPr>
        <p:txBody>
          <a:bodyPr wrap="square" lIns="0" tIns="0" rIns="0" bIns="0" rtlCol="0"/>
          <a:lstStyle/>
          <a:p>
            <a:endParaRPr/>
          </a:p>
        </p:txBody>
      </p:sp>
      <p:sp>
        <p:nvSpPr>
          <p:cNvPr id="7" name="object 7"/>
          <p:cNvSpPr txBox="1">
            <a:spLocks noGrp="1"/>
          </p:cNvSpPr>
          <p:nvPr>
            <p:ph type="title"/>
          </p:nvPr>
        </p:nvSpPr>
        <p:spPr>
          <a:xfrm>
            <a:off x="3972606" y="1804295"/>
            <a:ext cx="4673976" cy="1244600"/>
          </a:xfrm>
          <a:prstGeom prst="rect">
            <a:avLst/>
          </a:prstGeom>
        </p:spPr>
        <p:txBody>
          <a:bodyPr vert="horz" wrap="square" lIns="0" tIns="12700" rIns="0" bIns="0" rtlCol="0">
            <a:spAutoFit/>
          </a:bodyPr>
          <a:lstStyle/>
          <a:p>
            <a:pPr marL="455295" marR="5080" indent="-36195">
              <a:lnSpc>
                <a:spcPct val="100000"/>
              </a:lnSpc>
              <a:spcBef>
                <a:spcPts val="100"/>
              </a:spcBef>
            </a:pPr>
            <a:r>
              <a:t>Why do people</a:t>
            </a:r>
            <a:r>
              <a:rPr spc="-100"/>
              <a:t> </a:t>
            </a:r>
            <a:r>
              <a:t>do  </a:t>
            </a:r>
            <a:r>
              <a:rPr spc="-5"/>
              <a:t>Apprenticeships?</a:t>
            </a:r>
          </a:p>
        </p:txBody>
      </p:sp>
      <p:sp>
        <p:nvSpPr>
          <p:cNvPr id="26" name="object 6">
            <a:extLst>
              <a:ext uri="{FF2B5EF4-FFF2-40B4-BE49-F238E27FC236}">
                <a16:creationId xmlns:a16="http://schemas.microsoft.com/office/drawing/2014/main" id="{31D891DF-9B88-4D7A-BD7C-F2D8DD17B309}"/>
              </a:ext>
            </a:extLst>
          </p:cNvPr>
          <p:cNvSpPr/>
          <p:nvPr/>
        </p:nvSpPr>
        <p:spPr>
          <a:xfrm>
            <a:off x="-36654" y="-38141"/>
            <a:ext cx="13075322" cy="1259530"/>
          </a:xfrm>
          <a:prstGeom prst="rect">
            <a:avLst/>
          </a:prstGeom>
          <a:solidFill>
            <a:srgbClr val="005F72"/>
          </a:solidFill>
        </p:spPr>
        <p:txBody>
          <a:bodyPr wrap="square" lIns="0" tIns="0" rIns="0" bIns="0" rtlCol="0"/>
          <a:lstStyle/>
          <a:p>
            <a:endParaRPr/>
          </a:p>
        </p:txBody>
      </p:sp>
      <p:pic>
        <p:nvPicPr>
          <p:cNvPr id="28" name="Graphic 27">
            <a:extLst>
              <a:ext uri="{FF2B5EF4-FFF2-40B4-BE49-F238E27FC236}">
                <a16:creationId xmlns:a16="http://schemas.microsoft.com/office/drawing/2014/main" id="{8FD1A49E-F28D-4D92-BEFC-D15C777A71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8499" y="87659"/>
            <a:ext cx="2688373" cy="1043546"/>
          </a:xfrm>
          <a:prstGeom prst="rect">
            <a:avLst/>
          </a:prstGeom>
        </p:spPr>
      </p:pic>
      <p:sp>
        <p:nvSpPr>
          <p:cNvPr id="2" name="Rectangle 1">
            <a:extLst>
              <a:ext uri="{FF2B5EF4-FFF2-40B4-BE49-F238E27FC236}">
                <a16:creationId xmlns:a16="http://schemas.microsoft.com/office/drawing/2014/main" id="{E7820AEF-C70D-184F-A305-7470DE971410}"/>
              </a:ext>
            </a:extLst>
          </p:cNvPr>
          <p:cNvSpPr/>
          <p:nvPr/>
        </p:nvSpPr>
        <p:spPr>
          <a:xfrm>
            <a:off x="342421" y="3849687"/>
            <a:ext cx="10889508" cy="4778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bject 8"/>
          <p:cNvSpPr txBox="1"/>
          <p:nvPr/>
        </p:nvSpPr>
        <p:spPr>
          <a:xfrm>
            <a:off x="615856" y="3954841"/>
            <a:ext cx="10908798" cy="4526880"/>
          </a:xfrm>
          <a:prstGeom prst="rect">
            <a:avLst/>
          </a:prstGeom>
        </p:spPr>
        <p:txBody>
          <a:bodyPr vert="horz" wrap="square" lIns="0" tIns="127000" rIns="0" bIns="0" rtlCol="0" anchor="t">
            <a:spAutoFit/>
          </a:bodyPr>
          <a:lstStyle/>
          <a:p>
            <a:pPr marL="247015" indent="-234315">
              <a:spcBef>
                <a:spcPts val="1000"/>
              </a:spcBef>
              <a:buChar char="•"/>
              <a:tabLst>
                <a:tab pos="247015" algn="l"/>
              </a:tabLst>
            </a:pPr>
            <a:r>
              <a:rPr lang="en-GB" sz="3000" b="1" spc="-150">
                <a:solidFill>
                  <a:srgbClr val="005F72"/>
                </a:solidFill>
                <a:latin typeface="Arial"/>
                <a:cs typeface="Proxima Nova Rg"/>
              </a:rPr>
              <a:t>To get paid </a:t>
            </a:r>
          </a:p>
          <a:p>
            <a:pPr marL="247015" indent="-234315">
              <a:lnSpc>
                <a:spcPct val="100000"/>
              </a:lnSpc>
              <a:spcBef>
                <a:spcPts val="1000"/>
              </a:spcBef>
              <a:buChar char="•"/>
              <a:tabLst>
                <a:tab pos="247015" algn="l"/>
              </a:tabLst>
            </a:pPr>
            <a:r>
              <a:rPr sz="3000" b="1" spc="-150">
                <a:solidFill>
                  <a:srgbClr val="005F72"/>
                </a:solidFill>
                <a:latin typeface="Arial"/>
                <a:cs typeface="Proxima Nova Rg"/>
              </a:rPr>
              <a:t>To </a:t>
            </a:r>
            <a:r>
              <a:rPr sz="3000" b="1">
                <a:solidFill>
                  <a:srgbClr val="005F72"/>
                </a:solidFill>
                <a:latin typeface="Arial"/>
                <a:cs typeface="Proxima Nova Rg"/>
              </a:rPr>
              <a:t>build the skills that employers are looking</a:t>
            </a:r>
            <a:r>
              <a:rPr sz="3000" b="1" spc="105">
                <a:solidFill>
                  <a:srgbClr val="005F72"/>
                </a:solidFill>
                <a:latin typeface="Arial"/>
                <a:cs typeface="Proxima Nova Rg"/>
              </a:rPr>
              <a:t> </a:t>
            </a:r>
            <a:r>
              <a:rPr sz="3000" b="1">
                <a:solidFill>
                  <a:srgbClr val="005F72"/>
                </a:solidFill>
                <a:latin typeface="Arial"/>
                <a:cs typeface="Proxima Nova Rg"/>
              </a:rPr>
              <a:t>for</a:t>
            </a:r>
            <a:endParaRPr sz="3000">
              <a:solidFill>
                <a:srgbClr val="005F72"/>
              </a:solidFill>
              <a:latin typeface="Arial"/>
              <a:cs typeface="Proxima Nova Rg"/>
            </a:endParaRPr>
          </a:p>
          <a:p>
            <a:pPr marL="247015" indent="-234315">
              <a:spcBef>
                <a:spcPts val="900"/>
              </a:spcBef>
              <a:buChar char="•"/>
              <a:tabLst>
                <a:tab pos="247015" algn="l"/>
              </a:tabLst>
            </a:pPr>
            <a:r>
              <a:rPr lang="en-GB" sz="3000" b="1">
                <a:solidFill>
                  <a:srgbClr val="005F72"/>
                </a:solidFill>
                <a:latin typeface="Arial"/>
                <a:cs typeface="Proxima Nova Rg"/>
              </a:rPr>
              <a:t>To get a job</a:t>
            </a:r>
            <a:endParaRPr sz="3000">
              <a:solidFill>
                <a:srgbClr val="005F72"/>
              </a:solidFill>
              <a:latin typeface="Arial"/>
              <a:cs typeface="Proxima Nova Rg"/>
            </a:endParaRPr>
          </a:p>
          <a:p>
            <a:pPr marL="247015" indent="-234315">
              <a:lnSpc>
                <a:spcPct val="100000"/>
              </a:lnSpc>
              <a:spcBef>
                <a:spcPts val="900"/>
              </a:spcBef>
              <a:buChar char="•"/>
              <a:tabLst>
                <a:tab pos="247015" algn="l"/>
              </a:tabLst>
            </a:pPr>
            <a:r>
              <a:rPr sz="3000" b="1">
                <a:solidFill>
                  <a:srgbClr val="005F72"/>
                </a:solidFill>
                <a:latin typeface="Arial"/>
                <a:cs typeface="Proxima Nova Rg"/>
              </a:rPr>
              <a:t>They really </a:t>
            </a:r>
            <a:r>
              <a:rPr sz="3000" b="1" spc="-10">
                <a:solidFill>
                  <a:srgbClr val="005F72"/>
                </a:solidFill>
                <a:latin typeface="Arial"/>
                <a:cs typeface="Proxima Nova Rg"/>
              </a:rPr>
              <a:t>like </a:t>
            </a:r>
            <a:r>
              <a:rPr sz="3000" b="1">
                <a:solidFill>
                  <a:srgbClr val="005F72"/>
                </a:solidFill>
                <a:latin typeface="Arial"/>
                <a:cs typeface="Proxima Nova Rg"/>
              </a:rPr>
              <a:t>a </a:t>
            </a:r>
            <a:r>
              <a:rPr lang="en-GB" sz="3000" b="1">
                <a:solidFill>
                  <a:srgbClr val="005F72"/>
                </a:solidFill>
                <a:latin typeface="Arial"/>
                <a:cs typeface="Proxima Nova Rg"/>
              </a:rPr>
              <a:t>topic </a:t>
            </a:r>
            <a:r>
              <a:rPr sz="3000" b="1">
                <a:solidFill>
                  <a:srgbClr val="005F72"/>
                </a:solidFill>
                <a:latin typeface="Arial"/>
                <a:cs typeface="Proxima Nova Rg"/>
              </a:rPr>
              <a:t>and want to </a:t>
            </a:r>
            <a:r>
              <a:rPr lang="en-GB" sz="3000" b="1">
                <a:solidFill>
                  <a:srgbClr val="005F72"/>
                </a:solidFill>
                <a:latin typeface="Arial"/>
                <a:cs typeface="Proxima Nova Rg"/>
              </a:rPr>
              <a:t>take </a:t>
            </a:r>
            <a:r>
              <a:rPr sz="3000" b="1">
                <a:solidFill>
                  <a:srgbClr val="005F72"/>
                </a:solidFill>
                <a:latin typeface="Arial"/>
                <a:cs typeface="Proxima Nova Rg"/>
              </a:rPr>
              <a:t>it</a:t>
            </a:r>
            <a:r>
              <a:rPr sz="3000" b="1" spc="-65">
                <a:solidFill>
                  <a:srgbClr val="005F72"/>
                </a:solidFill>
                <a:latin typeface="Arial"/>
                <a:cs typeface="Proxima Nova Rg"/>
              </a:rPr>
              <a:t> </a:t>
            </a:r>
            <a:r>
              <a:rPr sz="3000" b="1">
                <a:solidFill>
                  <a:srgbClr val="005F72"/>
                </a:solidFill>
                <a:latin typeface="Arial"/>
                <a:cs typeface="Proxima Nova Rg"/>
              </a:rPr>
              <a:t>further</a:t>
            </a:r>
            <a:endParaRPr sz="3000">
              <a:solidFill>
                <a:srgbClr val="005F72"/>
              </a:solidFill>
              <a:latin typeface="Arial"/>
              <a:cs typeface="Proxima Nova Rg"/>
            </a:endParaRPr>
          </a:p>
          <a:p>
            <a:pPr marL="247015" indent="-234315">
              <a:spcBef>
                <a:spcPts val="900"/>
              </a:spcBef>
              <a:buChar char="•"/>
              <a:tabLst>
                <a:tab pos="247015" algn="l"/>
              </a:tabLst>
            </a:pPr>
            <a:r>
              <a:rPr sz="3000" b="1">
                <a:solidFill>
                  <a:srgbClr val="005F72"/>
                </a:solidFill>
                <a:latin typeface="Arial"/>
                <a:cs typeface="Proxima Nova Rg"/>
              </a:rPr>
              <a:t>They want to learn something</a:t>
            </a:r>
            <a:r>
              <a:rPr sz="3000" b="1" spc="-15">
                <a:solidFill>
                  <a:srgbClr val="005F72"/>
                </a:solidFill>
                <a:latin typeface="Arial"/>
                <a:cs typeface="Proxima Nova Rg"/>
              </a:rPr>
              <a:t> </a:t>
            </a:r>
            <a:r>
              <a:rPr sz="3000" b="1">
                <a:solidFill>
                  <a:srgbClr val="005F72"/>
                </a:solidFill>
                <a:latin typeface="Arial"/>
                <a:cs typeface="Proxima Nova Rg"/>
              </a:rPr>
              <a:t>new</a:t>
            </a:r>
            <a:r>
              <a:rPr lang="en-US" sz="3000" b="1">
                <a:solidFill>
                  <a:srgbClr val="005F72"/>
                </a:solidFill>
                <a:latin typeface="Arial"/>
                <a:cs typeface="Proxima Nova Rg"/>
              </a:rPr>
              <a:t> by doing the job</a:t>
            </a:r>
            <a:endParaRPr sz="3000">
              <a:solidFill>
                <a:srgbClr val="005F72"/>
              </a:solidFill>
              <a:latin typeface="Arial"/>
              <a:cs typeface="Proxima Nova Rg"/>
            </a:endParaRPr>
          </a:p>
          <a:p>
            <a:pPr marL="247015" indent="-234315">
              <a:lnSpc>
                <a:spcPct val="100000"/>
              </a:lnSpc>
              <a:spcBef>
                <a:spcPts val="900"/>
              </a:spcBef>
              <a:buChar char="•"/>
              <a:tabLst>
                <a:tab pos="247015" algn="l"/>
              </a:tabLst>
            </a:pPr>
            <a:r>
              <a:rPr sz="3000" b="1">
                <a:solidFill>
                  <a:srgbClr val="005F72"/>
                </a:solidFill>
                <a:latin typeface="Arial"/>
                <a:cs typeface="Proxima Nova Rg"/>
              </a:rPr>
              <a:t>They want a new experience and to meet new</a:t>
            </a:r>
            <a:r>
              <a:rPr sz="3000" b="1" spc="-100">
                <a:solidFill>
                  <a:srgbClr val="005F72"/>
                </a:solidFill>
                <a:latin typeface="Arial"/>
                <a:cs typeface="Proxima Nova Rg"/>
              </a:rPr>
              <a:t> </a:t>
            </a:r>
            <a:r>
              <a:rPr sz="3000" b="1">
                <a:solidFill>
                  <a:srgbClr val="005F72"/>
                </a:solidFill>
                <a:latin typeface="Arial"/>
                <a:cs typeface="Proxima Nova Rg"/>
              </a:rPr>
              <a:t>people</a:t>
            </a:r>
            <a:endParaRPr lang="en-GB" sz="3000" b="1">
              <a:solidFill>
                <a:srgbClr val="005F72"/>
              </a:solidFill>
              <a:latin typeface="Arial"/>
              <a:cs typeface="Proxima Nova Rg"/>
            </a:endParaRPr>
          </a:p>
          <a:p>
            <a:pPr marL="247015" indent="-234315">
              <a:spcBef>
                <a:spcPts val="900"/>
              </a:spcBef>
              <a:buFont typeface="Arial"/>
              <a:buChar char="•"/>
              <a:tabLst>
                <a:tab pos="247015" algn="l"/>
              </a:tabLst>
            </a:pPr>
            <a:r>
              <a:rPr lang="en-GB" sz="3000" b="1">
                <a:solidFill>
                  <a:srgbClr val="005F72"/>
                </a:solidFill>
                <a:latin typeface="Arial"/>
                <a:cs typeface="Proxima Nova Rg"/>
              </a:rPr>
              <a:t>They don’t want to continue with full time education (</a:t>
            </a:r>
            <a:r>
              <a:rPr lang="en-GB" sz="3000" b="1">
                <a:solidFill>
                  <a:srgbClr val="005F72"/>
                </a:solidFill>
                <a:latin typeface="Arial"/>
                <a:ea typeface="+mn-lt"/>
                <a:cs typeface="+mn-lt"/>
              </a:rPr>
              <a:t>but do want to keep on learning and get more qualifications)</a:t>
            </a:r>
            <a:endParaRPr sz="3000" b="1">
              <a:solidFill>
                <a:srgbClr val="005F72"/>
              </a:solidFill>
              <a:latin typeface="Arial"/>
              <a:cs typeface="Proxima Nova Rg"/>
            </a:endParaRPr>
          </a:p>
        </p:txBody>
      </p:sp>
      <p:grpSp>
        <p:nvGrpSpPr>
          <p:cNvPr id="9" name="object 9"/>
          <p:cNvGrpSpPr/>
          <p:nvPr/>
        </p:nvGrpSpPr>
        <p:grpSpPr>
          <a:xfrm>
            <a:off x="11116253" y="7305040"/>
            <a:ext cx="2022475" cy="2448000"/>
            <a:chOff x="10982438" y="7300900"/>
            <a:chExt cx="2022475" cy="2448560"/>
          </a:xfrm>
        </p:grpSpPr>
        <p:sp>
          <p:nvSpPr>
            <p:cNvPr id="10" name="object 10"/>
            <p:cNvSpPr/>
            <p:nvPr/>
          </p:nvSpPr>
          <p:spPr>
            <a:xfrm>
              <a:off x="11619998" y="8780199"/>
              <a:ext cx="1318895" cy="969644"/>
            </a:xfrm>
            <a:custGeom>
              <a:avLst/>
              <a:gdLst/>
              <a:ahLst/>
              <a:cxnLst/>
              <a:rect l="l" t="t" r="r" b="b"/>
              <a:pathLst>
                <a:path w="1318895" h="969645">
                  <a:moveTo>
                    <a:pt x="1186738" y="0"/>
                  </a:moveTo>
                  <a:lnTo>
                    <a:pt x="0" y="167932"/>
                  </a:lnTo>
                  <a:lnTo>
                    <a:pt x="113387" y="969260"/>
                  </a:lnTo>
                  <a:lnTo>
                    <a:pt x="1044246" y="969260"/>
                  </a:lnTo>
                  <a:lnTo>
                    <a:pt x="1318399" y="930465"/>
                  </a:lnTo>
                  <a:lnTo>
                    <a:pt x="1186738" y="0"/>
                  </a:lnTo>
                  <a:close/>
                </a:path>
              </a:pathLst>
            </a:custGeom>
            <a:solidFill>
              <a:srgbClr val="FFFFFF"/>
            </a:solidFill>
          </p:spPr>
          <p:txBody>
            <a:bodyPr wrap="square" lIns="0" tIns="0" rIns="0" bIns="0" rtlCol="0"/>
            <a:lstStyle/>
            <a:p>
              <a:endParaRPr/>
            </a:p>
          </p:txBody>
        </p:sp>
        <p:sp>
          <p:nvSpPr>
            <p:cNvPr id="11" name="object 11"/>
            <p:cNvSpPr/>
            <p:nvPr/>
          </p:nvSpPr>
          <p:spPr>
            <a:xfrm>
              <a:off x="12539879" y="9713392"/>
              <a:ext cx="215265" cy="36195"/>
            </a:xfrm>
            <a:custGeom>
              <a:avLst/>
              <a:gdLst/>
              <a:ahLst/>
              <a:cxnLst/>
              <a:rect l="l" t="t" r="r" b="b"/>
              <a:pathLst>
                <a:path w="215265" h="36195">
                  <a:moveTo>
                    <a:pt x="214287" y="0"/>
                  </a:moveTo>
                  <a:lnTo>
                    <a:pt x="0" y="30314"/>
                  </a:lnTo>
                  <a:lnTo>
                    <a:pt x="813" y="36066"/>
                  </a:lnTo>
                  <a:lnTo>
                    <a:pt x="214637" y="36066"/>
                  </a:lnTo>
                  <a:lnTo>
                    <a:pt x="214287" y="0"/>
                  </a:lnTo>
                  <a:close/>
                </a:path>
              </a:pathLst>
            </a:custGeom>
            <a:solidFill>
              <a:srgbClr val="24211F"/>
            </a:solidFill>
          </p:spPr>
          <p:txBody>
            <a:bodyPr wrap="square" lIns="0" tIns="0" rIns="0" bIns="0" rtlCol="0"/>
            <a:lstStyle/>
            <a:p>
              <a:endParaRPr/>
            </a:p>
          </p:txBody>
        </p:sp>
        <p:sp>
          <p:nvSpPr>
            <p:cNvPr id="12" name="object 12"/>
            <p:cNvSpPr/>
            <p:nvPr/>
          </p:nvSpPr>
          <p:spPr>
            <a:xfrm>
              <a:off x="11517635" y="7856563"/>
              <a:ext cx="1264920" cy="1087755"/>
            </a:xfrm>
            <a:custGeom>
              <a:avLst/>
              <a:gdLst/>
              <a:ahLst/>
              <a:cxnLst/>
              <a:rect l="l" t="t" r="r" b="b"/>
              <a:pathLst>
                <a:path w="1264920" h="1087754">
                  <a:moveTo>
                    <a:pt x="1133182" y="0"/>
                  </a:moveTo>
                  <a:lnTo>
                    <a:pt x="0" y="160350"/>
                  </a:lnTo>
                  <a:lnTo>
                    <a:pt x="131191" y="1087488"/>
                  </a:lnTo>
                  <a:lnTo>
                    <a:pt x="1264373" y="927138"/>
                  </a:lnTo>
                  <a:lnTo>
                    <a:pt x="1133182" y="0"/>
                  </a:lnTo>
                  <a:close/>
                </a:path>
              </a:pathLst>
            </a:custGeom>
            <a:solidFill>
              <a:srgbClr val="A48161"/>
            </a:solidFill>
          </p:spPr>
          <p:txBody>
            <a:bodyPr wrap="square" lIns="0" tIns="0" rIns="0" bIns="0" rtlCol="0"/>
            <a:lstStyle/>
            <a:p>
              <a:endParaRPr/>
            </a:p>
          </p:txBody>
        </p:sp>
        <p:sp>
          <p:nvSpPr>
            <p:cNvPr id="13" name="object 13"/>
            <p:cNvSpPr/>
            <p:nvPr/>
          </p:nvSpPr>
          <p:spPr>
            <a:xfrm>
              <a:off x="11762791" y="8800947"/>
              <a:ext cx="897890" cy="417195"/>
            </a:xfrm>
            <a:custGeom>
              <a:avLst/>
              <a:gdLst/>
              <a:ahLst/>
              <a:cxnLst/>
              <a:rect l="l" t="t" r="r" b="b"/>
              <a:pathLst>
                <a:path w="897890" h="417195">
                  <a:moveTo>
                    <a:pt x="389928" y="416623"/>
                  </a:moveTo>
                  <a:lnTo>
                    <a:pt x="370103" y="162877"/>
                  </a:lnTo>
                  <a:lnTo>
                    <a:pt x="357860" y="76352"/>
                  </a:lnTo>
                  <a:lnTo>
                    <a:pt x="0" y="126974"/>
                  </a:lnTo>
                  <a:lnTo>
                    <a:pt x="389928" y="416623"/>
                  </a:lnTo>
                  <a:close/>
                </a:path>
                <a:path w="897890" h="417195">
                  <a:moveTo>
                    <a:pt x="897356" y="0"/>
                  </a:moveTo>
                  <a:lnTo>
                    <a:pt x="543267" y="50114"/>
                  </a:lnTo>
                  <a:lnTo>
                    <a:pt x="555510" y="136639"/>
                  </a:lnTo>
                  <a:lnTo>
                    <a:pt x="606806" y="385940"/>
                  </a:lnTo>
                  <a:lnTo>
                    <a:pt x="897356" y="0"/>
                  </a:lnTo>
                  <a:close/>
                </a:path>
              </a:pathLst>
            </a:custGeom>
            <a:solidFill>
              <a:srgbClr val="EDECED"/>
            </a:solidFill>
          </p:spPr>
          <p:txBody>
            <a:bodyPr wrap="square" lIns="0" tIns="0" rIns="0" bIns="0" rtlCol="0"/>
            <a:lstStyle/>
            <a:p>
              <a:endParaRPr/>
            </a:p>
          </p:txBody>
        </p:sp>
        <p:sp>
          <p:nvSpPr>
            <p:cNvPr id="14" name="object 14"/>
            <p:cNvSpPr/>
            <p:nvPr/>
          </p:nvSpPr>
          <p:spPr>
            <a:xfrm>
              <a:off x="12120651" y="8851041"/>
              <a:ext cx="198120" cy="113030"/>
            </a:xfrm>
            <a:custGeom>
              <a:avLst/>
              <a:gdLst/>
              <a:ahLst/>
              <a:cxnLst/>
              <a:rect l="l" t="t" r="r" b="b"/>
              <a:pathLst>
                <a:path w="198120" h="113029">
                  <a:moveTo>
                    <a:pt x="185420" y="0"/>
                  </a:moveTo>
                  <a:lnTo>
                    <a:pt x="0" y="26250"/>
                  </a:lnTo>
                  <a:lnTo>
                    <a:pt x="12242" y="112775"/>
                  </a:lnTo>
                  <a:lnTo>
                    <a:pt x="104952" y="99656"/>
                  </a:lnTo>
                  <a:lnTo>
                    <a:pt x="197662" y="86537"/>
                  </a:lnTo>
                  <a:lnTo>
                    <a:pt x="185420" y="0"/>
                  </a:lnTo>
                  <a:close/>
                </a:path>
              </a:pathLst>
            </a:custGeom>
            <a:solidFill>
              <a:srgbClr val="E94E0F"/>
            </a:solidFill>
          </p:spPr>
          <p:txBody>
            <a:bodyPr wrap="square" lIns="0" tIns="0" rIns="0" bIns="0" rtlCol="0"/>
            <a:lstStyle/>
            <a:p>
              <a:endParaRPr/>
            </a:p>
          </p:txBody>
        </p:sp>
        <p:sp>
          <p:nvSpPr>
            <p:cNvPr id="15" name="object 15"/>
            <p:cNvSpPr/>
            <p:nvPr/>
          </p:nvSpPr>
          <p:spPr>
            <a:xfrm>
              <a:off x="12132895" y="8937571"/>
              <a:ext cx="307975" cy="759460"/>
            </a:xfrm>
            <a:custGeom>
              <a:avLst/>
              <a:gdLst/>
              <a:ahLst/>
              <a:cxnLst/>
              <a:rect l="l" t="t" r="r" b="b"/>
              <a:pathLst>
                <a:path w="307975" h="759459">
                  <a:moveTo>
                    <a:pt x="185419" y="0"/>
                  </a:moveTo>
                  <a:lnTo>
                    <a:pt x="0" y="26238"/>
                  </a:lnTo>
                  <a:lnTo>
                    <a:pt x="52247" y="647064"/>
                  </a:lnTo>
                  <a:lnTo>
                    <a:pt x="200317" y="758863"/>
                  </a:lnTo>
                  <a:lnTo>
                    <a:pt x="307733" y="608799"/>
                  </a:lnTo>
                  <a:lnTo>
                    <a:pt x="185419" y="0"/>
                  </a:lnTo>
                  <a:close/>
                </a:path>
              </a:pathLst>
            </a:custGeom>
            <a:solidFill>
              <a:srgbClr val="F59A00"/>
            </a:solidFill>
          </p:spPr>
          <p:txBody>
            <a:bodyPr wrap="square" lIns="0" tIns="0" rIns="0" bIns="0" rtlCol="0"/>
            <a:lstStyle/>
            <a:p>
              <a:endParaRPr/>
            </a:p>
          </p:txBody>
        </p:sp>
        <p:sp>
          <p:nvSpPr>
            <p:cNvPr id="16" name="object 16"/>
            <p:cNvSpPr/>
            <p:nvPr/>
          </p:nvSpPr>
          <p:spPr>
            <a:xfrm>
              <a:off x="11796890" y="8805227"/>
              <a:ext cx="833119" cy="283210"/>
            </a:xfrm>
            <a:custGeom>
              <a:avLst/>
              <a:gdLst/>
              <a:ahLst/>
              <a:cxnLst/>
              <a:rect l="l" t="t" r="r" b="b"/>
              <a:pathLst>
                <a:path w="833120" h="283209">
                  <a:moveTo>
                    <a:pt x="416471" y="58940"/>
                  </a:moveTo>
                  <a:lnTo>
                    <a:pt x="0" y="117868"/>
                  </a:lnTo>
                  <a:lnTo>
                    <a:pt x="189306" y="282930"/>
                  </a:lnTo>
                  <a:lnTo>
                    <a:pt x="416471" y="58940"/>
                  </a:lnTo>
                  <a:close/>
                </a:path>
                <a:path w="833120" h="283209">
                  <a:moveTo>
                    <a:pt x="832942" y="0"/>
                  </a:moveTo>
                  <a:lnTo>
                    <a:pt x="416471" y="58940"/>
                  </a:lnTo>
                  <a:lnTo>
                    <a:pt x="696861" y="211099"/>
                  </a:lnTo>
                  <a:lnTo>
                    <a:pt x="832942" y="0"/>
                  </a:lnTo>
                  <a:close/>
                </a:path>
              </a:pathLst>
            </a:custGeom>
            <a:solidFill>
              <a:srgbClr val="FFFFFF"/>
            </a:solidFill>
          </p:spPr>
          <p:txBody>
            <a:bodyPr wrap="square" lIns="0" tIns="0" rIns="0" bIns="0" rtlCol="0"/>
            <a:lstStyle/>
            <a:p>
              <a:endParaRPr/>
            </a:p>
          </p:txBody>
        </p:sp>
        <p:sp>
          <p:nvSpPr>
            <p:cNvPr id="17" name="object 17"/>
            <p:cNvSpPr/>
            <p:nvPr/>
          </p:nvSpPr>
          <p:spPr>
            <a:xfrm>
              <a:off x="11776522" y="8291437"/>
              <a:ext cx="98907" cy="98882"/>
            </a:xfrm>
            <a:prstGeom prst="rect">
              <a:avLst/>
            </a:prstGeom>
            <a:blipFill>
              <a:blip r:embed="rId5" cstate="print"/>
              <a:stretch>
                <a:fillRect/>
              </a:stretch>
            </a:blipFill>
          </p:spPr>
          <p:txBody>
            <a:bodyPr wrap="square" lIns="0" tIns="0" rIns="0" bIns="0" rtlCol="0"/>
            <a:lstStyle/>
            <a:p>
              <a:endParaRPr/>
            </a:p>
          </p:txBody>
        </p:sp>
        <p:sp>
          <p:nvSpPr>
            <p:cNvPr id="18" name="object 18"/>
            <p:cNvSpPr/>
            <p:nvPr/>
          </p:nvSpPr>
          <p:spPr>
            <a:xfrm>
              <a:off x="12415410" y="8201036"/>
              <a:ext cx="98894" cy="98882"/>
            </a:xfrm>
            <a:prstGeom prst="rect">
              <a:avLst/>
            </a:prstGeom>
            <a:blipFill>
              <a:blip r:embed="rId6" cstate="print"/>
              <a:stretch>
                <a:fillRect/>
              </a:stretch>
            </a:blipFill>
          </p:spPr>
          <p:txBody>
            <a:bodyPr wrap="square" lIns="0" tIns="0" rIns="0" bIns="0" rtlCol="0"/>
            <a:lstStyle/>
            <a:p>
              <a:endParaRPr/>
            </a:p>
          </p:txBody>
        </p:sp>
        <p:sp>
          <p:nvSpPr>
            <p:cNvPr id="19" name="object 19"/>
            <p:cNvSpPr/>
            <p:nvPr/>
          </p:nvSpPr>
          <p:spPr>
            <a:xfrm>
              <a:off x="10982439" y="8493772"/>
              <a:ext cx="2022475" cy="1256030"/>
            </a:xfrm>
            <a:custGeom>
              <a:avLst/>
              <a:gdLst/>
              <a:ahLst/>
              <a:cxnLst/>
              <a:rect l="l" t="t" r="r" b="b"/>
              <a:pathLst>
                <a:path w="2022475" h="1256029">
                  <a:moveTo>
                    <a:pt x="166408" y="52387"/>
                  </a:moveTo>
                  <a:lnTo>
                    <a:pt x="109702" y="26250"/>
                  </a:lnTo>
                  <a:lnTo>
                    <a:pt x="166344" y="52514"/>
                  </a:lnTo>
                  <a:lnTo>
                    <a:pt x="166408" y="52387"/>
                  </a:lnTo>
                  <a:close/>
                </a:path>
                <a:path w="2022475" h="1256029">
                  <a:moveTo>
                    <a:pt x="764794" y="642226"/>
                  </a:moveTo>
                  <a:lnTo>
                    <a:pt x="702881" y="640435"/>
                  </a:lnTo>
                  <a:lnTo>
                    <a:pt x="643902" y="636701"/>
                  </a:lnTo>
                  <a:lnTo>
                    <a:pt x="587895" y="630999"/>
                  </a:lnTo>
                  <a:lnTo>
                    <a:pt x="534885" y="623354"/>
                  </a:lnTo>
                  <a:lnTo>
                    <a:pt x="484949" y="613765"/>
                  </a:lnTo>
                  <a:lnTo>
                    <a:pt x="438111" y="602234"/>
                  </a:lnTo>
                  <a:lnTo>
                    <a:pt x="394411" y="588797"/>
                  </a:lnTo>
                  <a:lnTo>
                    <a:pt x="353910" y="573430"/>
                  </a:lnTo>
                  <a:lnTo>
                    <a:pt x="307124" y="551141"/>
                  </a:lnTo>
                  <a:lnTo>
                    <a:pt x="265582" y="525780"/>
                  </a:lnTo>
                  <a:lnTo>
                    <a:pt x="229349" y="497395"/>
                  </a:lnTo>
                  <a:lnTo>
                    <a:pt x="198513" y="466039"/>
                  </a:lnTo>
                  <a:lnTo>
                    <a:pt x="173164" y="431800"/>
                  </a:lnTo>
                  <a:lnTo>
                    <a:pt x="143116" y="368668"/>
                  </a:lnTo>
                  <a:lnTo>
                    <a:pt x="128308" y="303885"/>
                  </a:lnTo>
                  <a:lnTo>
                    <a:pt x="125285" y="240512"/>
                  </a:lnTo>
                  <a:lnTo>
                    <a:pt x="130606" y="181622"/>
                  </a:lnTo>
                  <a:lnTo>
                    <a:pt x="140817" y="130289"/>
                  </a:lnTo>
                  <a:lnTo>
                    <a:pt x="152488" y="89598"/>
                  </a:lnTo>
                  <a:lnTo>
                    <a:pt x="162166" y="62598"/>
                  </a:lnTo>
                  <a:lnTo>
                    <a:pt x="166344" y="52514"/>
                  </a:lnTo>
                  <a:lnTo>
                    <a:pt x="53073" y="0"/>
                  </a:lnTo>
                  <a:lnTo>
                    <a:pt x="30772" y="59766"/>
                  </a:lnTo>
                  <a:lnTo>
                    <a:pt x="19812" y="98615"/>
                  </a:lnTo>
                  <a:lnTo>
                    <a:pt x="9906" y="144691"/>
                  </a:lnTo>
                  <a:lnTo>
                    <a:pt x="2730" y="196646"/>
                  </a:lnTo>
                  <a:lnTo>
                    <a:pt x="0" y="253136"/>
                  </a:lnTo>
                  <a:lnTo>
                    <a:pt x="3378" y="312826"/>
                  </a:lnTo>
                  <a:lnTo>
                    <a:pt x="14554" y="374370"/>
                  </a:lnTo>
                  <a:lnTo>
                    <a:pt x="35229" y="436435"/>
                  </a:lnTo>
                  <a:lnTo>
                    <a:pt x="67094" y="497662"/>
                  </a:lnTo>
                  <a:lnTo>
                    <a:pt x="89128" y="529361"/>
                  </a:lnTo>
                  <a:lnTo>
                    <a:pt x="114084" y="559104"/>
                  </a:lnTo>
                  <a:lnTo>
                    <a:pt x="141922" y="586879"/>
                  </a:lnTo>
                  <a:lnTo>
                    <a:pt x="172656" y="612673"/>
                  </a:lnTo>
                  <a:lnTo>
                    <a:pt x="206260" y="636498"/>
                  </a:lnTo>
                  <a:lnTo>
                    <a:pt x="242747" y="658329"/>
                  </a:lnTo>
                  <a:lnTo>
                    <a:pt x="282079" y="678192"/>
                  </a:lnTo>
                  <a:lnTo>
                    <a:pt x="324269" y="696061"/>
                  </a:lnTo>
                  <a:lnTo>
                    <a:pt x="369290" y="711949"/>
                  </a:lnTo>
                  <a:lnTo>
                    <a:pt x="417156" y="725830"/>
                  </a:lnTo>
                  <a:lnTo>
                    <a:pt x="467829" y="737717"/>
                  </a:lnTo>
                  <a:lnTo>
                    <a:pt x="521322" y="747598"/>
                  </a:lnTo>
                  <a:lnTo>
                    <a:pt x="577608" y="755472"/>
                  </a:lnTo>
                  <a:lnTo>
                    <a:pt x="636701" y="761352"/>
                  </a:lnTo>
                  <a:lnTo>
                    <a:pt x="698563" y="765200"/>
                  </a:lnTo>
                  <a:lnTo>
                    <a:pt x="763219" y="767041"/>
                  </a:lnTo>
                  <a:lnTo>
                    <a:pt x="764794" y="642226"/>
                  </a:lnTo>
                  <a:close/>
                </a:path>
                <a:path w="2022475" h="1256029">
                  <a:moveTo>
                    <a:pt x="2022360" y="1046353"/>
                  </a:moveTo>
                  <a:lnTo>
                    <a:pt x="1979409" y="1115060"/>
                  </a:lnTo>
                  <a:lnTo>
                    <a:pt x="1942172" y="1156271"/>
                  </a:lnTo>
                  <a:lnTo>
                    <a:pt x="1904301" y="1190205"/>
                  </a:lnTo>
                  <a:lnTo>
                    <a:pt x="1869046" y="1216787"/>
                  </a:lnTo>
                  <a:lnTo>
                    <a:pt x="1819338" y="1247635"/>
                  </a:lnTo>
                  <a:lnTo>
                    <a:pt x="1811375" y="1251775"/>
                  </a:lnTo>
                  <a:lnTo>
                    <a:pt x="1813077" y="1255687"/>
                  </a:lnTo>
                  <a:lnTo>
                    <a:pt x="2021878" y="1255687"/>
                  </a:lnTo>
                  <a:lnTo>
                    <a:pt x="2022360" y="1255255"/>
                  </a:lnTo>
                  <a:lnTo>
                    <a:pt x="2022360" y="1046353"/>
                  </a:lnTo>
                  <a:close/>
                </a:path>
                <a:path w="2022475" h="1256029">
                  <a:moveTo>
                    <a:pt x="2022360" y="495236"/>
                  </a:moveTo>
                  <a:lnTo>
                    <a:pt x="1998726" y="464693"/>
                  </a:lnTo>
                  <a:lnTo>
                    <a:pt x="1961349" y="420497"/>
                  </a:lnTo>
                  <a:lnTo>
                    <a:pt x="1920544" y="375983"/>
                  </a:lnTo>
                  <a:lnTo>
                    <a:pt x="1876323" y="331190"/>
                  </a:lnTo>
                  <a:lnTo>
                    <a:pt x="1828685" y="286105"/>
                  </a:lnTo>
                  <a:lnTo>
                    <a:pt x="1745691" y="383349"/>
                  </a:lnTo>
                  <a:lnTo>
                    <a:pt x="1791296" y="426542"/>
                  </a:lnTo>
                  <a:lnTo>
                    <a:pt x="1833410" y="469303"/>
                  </a:lnTo>
                  <a:lnTo>
                    <a:pt x="1872005" y="511606"/>
                  </a:lnTo>
                  <a:lnTo>
                    <a:pt x="1907044" y="553415"/>
                  </a:lnTo>
                  <a:lnTo>
                    <a:pt x="1938502" y="594677"/>
                  </a:lnTo>
                  <a:lnTo>
                    <a:pt x="1966353" y="635368"/>
                  </a:lnTo>
                  <a:lnTo>
                    <a:pt x="1990559" y="675449"/>
                  </a:lnTo>
                  <a:lnTo>
                    <a:pt x="2011108" y="714883"/>
                  </a:lnTo>
                  <a:lnTo>
                    <a:pt x="2022360" y="741514"/>
                  </a:lnTo>
                  <a:lnTo>
                    <a:pt x="2022360" y="495236"/>
                  </a:lnTo>
                  <a:close/>
                </a:path>
              </a:pathLst>
            </a:custGeom>
            <a:solidFill>
              <a:srgbClr val="FFFFFF"/>
            </a:solidFill>
          </p:spPr>
          <p:txBody>
            <a:bodyPr wrap="square" lIns="0" tIns="0" rIns="0" bIns="0" rtlCol="0"/>
            <a:lstStyle/>
            <a:p>
              <a:endParaRPr/>
            </a:p>
          </p:txBody>
        </p:sp>
        <p:sp>
          <p:nvSpPr>
            <p:cNvPr id="20" name="object 20"/>
            <p:cNvSpPr/>
            <p:nvPr/>
          </p:nvSpPr>
          <p:spPr>
            <a:xfrm>
              <a:off x="12438607" y="9679368"/>
              <a:ext cx="505459" cy="70485"/>
            </a:xfrm>
            <a:custGeom>
              <a:avLst/>
              <a:gdLst/>
              <a:ahLst/>
              <a:cxnLst/>
              <a:rect l="l" t="t" r="r" b="b"/>
              <a:pathLst>
                <a:path w="505459" h="70484">
                  <a:moveTo>
                    <a:pt x="495357" y="0"/>
                  </a:moveTo>
                  <a:lnTo>
                    <a:pt x="0" y="70091"/>
                  </a:lnTo>
                  <a:lnTo>
                    <a:pt x="505277" y="70091"/>
                  </a:lnTo>
                  <a:lnTo>
                    <a:pt x="495357" y="0"/>
                  </a:lnTo>
                  <a:close/>
                </a:path>
              </a:pathLst>
            </a:custGeom>
            <a:solidFill>
              <a:srgbClr val="24211F"/>
            </a:solidFill>
          </p:spPr>
          <p:txBody>
            <a:bodyPr wrap="square" lIns="0" tIns="0" rIns="0" bIns="0" rtlCol="0"/>
            <a:lstStyle/>
            <a:p>
              <a:endParaRPr/>
            </a:p>
          </p:txBody>
        </p:sp>
        <p:sp>
          <p:nvSpPr>
            <p:cNvPr id="21" name="object 21"/>
            <p:cNvSpPr/>
            <p:nvPr/>
          </p:nvSpPr>
          <p:spPr>
            <a:xfrm>
              <a:off x="11264042" y="7300900"/>
              <a:ext cx="1494155" cy="1076960"/>
            </a:xfrm>
            <a:custGeom>
              <a:avLst/>
              <a:gdLst/>
              <a:ahLst/>
              <a:cxnLst/>
              <a:rect l="l" t="t" r="r" b="b"/>
              <a:pathLst>
                <a:path w="1494154" h="1076959">
                  <a:moveTo>
                    <a:pt x="1094447" y="0"/>
                  </a:moveTo>
                  <a:lnTo>
                    <a:pt x="682840" y="348272"/>
                  </a:lnTo>
                  <a:lnTo>
                    <a:pt x="631024" y="233692"/>
                  </a:lnTo>
                  <a:lnTo>
                    <a:pt x="0" y="646645"/>
                  </a:lnTo>
                  <a:lnTo>
                    <a:pt x="304584" y="1076388"/>
                  </a:lnTo>
                  <a:lnTo>
                    <a:pt x="370535" y="829576"/>
                  </a:lnTo>
                  <a:lnTo>
                    <a:pt x="1338592" y="642162"/>
                  </a:lnTo>
                  <a:lnTo>
                    <a:pt x="1437779" y="916038"/>
                  </a:lnTo>
                  <a:lnTo>
                    <a:pt x="1493964" y="481469"/>
                  </a:lnTo>
                  <a:lnTo>
                    <a:pt x="1222806" y="464159"/>
                  </a:lnTo>
                  <a:lnTo>
                    <a:pt x="1292542" y="316636"/>
                  </a:lnTo>
                  <a:lnTo>
                    <a:pt x="1145171" y="358508"/>
                  </a:lnTo>
                  <a:lnTo>
                    <a:pt x="1266875" y="135318"/>
                  </a:lnTo>
                  <a:lnTo>
                    <a:pt x="985519" y="318046"/>
                  </a:lnTo>
                  <a:lnTo>
                    <a:pt x="1094447" y="0"/>
                  </a:lnTo>
                  <a:close/>
                </a:path>
              </a:pathLst>
            </a:custGeom>
            <a:solidFill>
              <a:srgbClr val="00141D"/>
            </a:solidFill>
          </p:spPr>
          <p:txBody>
            <a:bodyPr wrap="square" lIns="0" tIns="0" rIns="0" bIns="0" rtlCol="0"/>
            <a:lstStyle/>
            <a:p>
              <a:endParaRPr/>
            </a:p>
          </p:txBody>
        </p:sp>
        <p:sp>
          <p:nvSpPr>
            <p:cNvPr id="22" name="object 22"/>
            <p:cNvSpPr/>
            <p:nvPr/>
          </p:nvSpPr>
          <p:spPr>
            <a:xfrm>
              <a:off x="12136743" y="8996946"/>
              <a:ext cx="250190" cy="286385"/>
            </a:xfrm>
            <a:custGeom>
              <a:avLst/>
              <a:gdLst/>
              <a:ahLst/>
              <a:cxnLst/>
              <a:rect l="l" t="t" r="r" b="b"/>
              <a:pathLst>
                <a:path w="250190" h="286384">
                  <a:moveTo>
                    <a:pt x="213855" y="107289"/>
                  </a:moveTo>
                  <a:lnTo>
                    <a:pt x="196392" y="19850"/>
                  </a:lnTo>
                  <a:lnTo>
                    <a:pt x="0" y="0"/>
                  </a:lnTo>
                  <a:lnTo>
                    <a:pt x="7175" y="86410"/>
                  </a:lnTo>
                  <a:lnTo>
                    <a:pt x="213855" y="107289"/>
                  </a:lnTo>
                  <a:close/>
                </a:path>
                <a:path w="250190" h="286384">
                  <a:moveTo>
                    <a:pt x="249580" y="286054"/>
                  </a:moveTo>
                  <a:lnTo>
                    <a:pt x="232105" y="198602"/>
                  </a:lnTo>
                  <a:lnTo>
                    <a:pt x="14668" y="176631"/>
                  </a:lnTo>
                  <a:lnTo>
                    <a:pt x="21844" y="263042"/>
                  </a:lnTo>
                  <a:lnTo>
                    <a:pt x="249580" y="286054"/>
                  </a:lnTo>
                  <a:close/>
                </a:path>
              </a:pathLst>
            </a:custGeom>
            <a:solidFill>
              <a:srgbClr val="E14412"/>
            </a:solidFill>
          </p:spPr>
          <p:txBody>
            <a:bodyPr wrap="square" lIns="0" tIns="0" rIns="0" bIns="0" rtlCol="0"/>
            <a:lstStyle/>
            <a:p>
              <a:endParaRPr/>
            </a:p>
          </p:txBody>
        </p:sp>
        <p:sp>
          <p:nvSpPr>
            <p:cNvPr id="23" name="object 23"/>
            <p:cNvSpPr/>
            <p:nvPr/>
          </p:nvSpPr>
          <p:spPr>
            <a:xfrm>
              <a:off x="12166079" y="9350209"/>
              <a:ext cx="274320" cy="282575"/>
            </a:xfrm>
            <a:custGeom>
              <a:avLst/>
              <a:gdLst/>
              <a:ahLst/>
              <a:cxnLst/>
              <a:rect l="l" t="t" r="r" b="b"/>
              <a:pathLst>
                <a:path w="274320" h="282575">
                  <a:moveTo>
                    <a:pt x="255943" y="111544"/>
                  </a:moveTo>
                  <a:lnTo>
                    <a:pt x="238480" y="24104"/>
                  </a:lnTo>
                  <a:lnTo>
                    <a:pt x="0" y="0"/>
                  </a:lnTo>
                  <a:lnTo>
                    <a:pt x="7175" y="86410"/>
                  </a:lnTo>
                  <a:lnTo>
                    <a:pt x="255943" y="111544"/>
                  </a:lnTo>
                  <a:close/>
                </a:path>
                <a:path w="274320" h="282575">
                  <a:moveTo>
                    <a:pt x="273761" y="202819"/>
                  </a:moveTo>
                  <a:lnTo>
                    <a:pt x="14655" y="176631"/>
                  </a:lnTo>
                  <a:lnTo>
                    <a:pt x="19621" y="236296"/>
                  </a:lnTo>
                  <a:lnTo>
                    <a:pt x="58102" y="266700"/>
                  </a:lnTo>
                  <a:lnTo>
                    <a:pt x="214096" y="282460"/>
                  </a:lnTo>
                  <a:lnTo>
                    <a:pt x="273761" y="202819"/>
                  </a:lnTo>
                  <a:close/>
                </a:path>
              </a:pathLst>
            </a:custGeom>
            <a:solidFill>
              <a:srgbClr val="E94E0F"/>
            </a:solidFill>
          </p:spPr>
          <p:txBody>
            <a:bodyPr wrap="square" lIns="0" tIns="0" rIns="0" bIns="0" rtlCol="0"/>
            <a:lstStyle/>
            <a:p>
              <a:endParaRPr/>
            </a:p>
          </p:txBody>
        </p:sp>
        <p:sp>
          <p:nvSpPr>
            <p:cNvPr id="24" name="object 24"/>
            <p:cNvSpPr/>
            <p:nvPr/>
          </p:nvSpPr>
          <p:spPr>
            <a:xfrm>
              <a:off x="10982438" y="8340875"/>
              <a:ext cx="266700" cy="266700"/>
            </a:xfrm>
            <a:custGeom>
              <a:avLst/>
              <a:gdLst/>
              <a:ahLst/>
              <a:cxnLst/>
              <a:rect l="l" t="t" r="r" b="b"/>
              <a:pathLst>
                <a:path w="266700" h="266700">
                  <a:moveTo>
                    <a:pt x="133311" y="0"/>
                  </a:moveTo>
                  <a:lnTo>
                    <a:pt x="91176" y="6796"/>
                  </a:lnTo>
                  <a:lnTo>
                    <a:pt x="54581" y="25723"/>
                  </a:lnTo>
                  <a:lnTo>
                    <a:pt x="25722" y="54584"/>
                  </a:lnTo>
                  <a:lnTo>
                    <a:pt x="6796" y="91183"/>
                  </a:lnTo>
                  <a:lnTo>
                    <a:pt x="0" y="133324"/>
                  </a:lnTo>
                  <a:lnTo>
                    <a:pt x="6796" y="175459"/>
                  </a:lnTo>
                  <a:lnTo>
                    <a:pt x="25722" y="212055"/>
                  </a:lnTo>
                  <a:lnTo>
                    <a:pt x="54581" y="240913"/>
                  </a:lnTo>
                  <a:lnTo>
                    <a:pt x="91176" y="259839"/>
                  </a:lnTo>
                  <a:lnTo>
                    <a:pt x="133311" y="266636"/>
                  </a:lnTo>
                  <a:lnTo>
                    <a:pt x="175453" y="259839"/>
                  </a:lnTo>
                  <a:lnTo>
                    <a:pt x="212052" y="240913"/>
                  </a:lnTo>
                  <a:lnTo>
                    <a:pt x="240913" y="212055"/>
                  </a:lnTo>
                  <a:lnTo>
                    <a:pt x="259839" y="175459"/>
                  </a:lnTo>
                  <a:lnTo>
                    <a:pt x="266636" y="133324"/>
                  </a:lnTo>
                  <a:lnTo>
                    <a:pt x="259839" y="91183"/>
                  </a:lnTo>
                  <a:lnTo>
                    <a:pt x="240913" y="54584"/>
                  </a:lnTo>
                  <a:lnTo>
                    <a:pt x="212052" y="25723"/>
                  </a:lnTo>
                  <a:lnTo>
                    <a:pt x="175453" y="6796"/>
                  </a:lnTo>
                  <a:lnTo>
                    <a:pt x="133311" y="0"/>
                  </a:lnTo>
                  <a:close/>
                </a:path>
              </a:pathLst>
            </a:custGeom>
            <a:solidFill>
              <a:srgbClr val="A48161"/>
            </a:solidFill>
          </p:spPr>
          <p:txBody>
            <a:bodyPr wrap="square" lIns="0" tIns="0" rIns="0" bIns="0" rtlCol="0"/>
            <a:lstStyle/>
            <a:p>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47916715-A0B0-442B-B2A2-8587FF8043CB}"/>
              </a:ext>
            </a:extLst>
          </p:cNvPr>
          <p:cNvSpPr/>
          <p:nvPr/>
        </p:nvSpPr>
        <p:spPr>
          <a:xfrm>
            <a:off x="819704" y="3915164"/>
            <a:ext cx="10919199" cy="3659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p:nvPr/>
        </p:nvSpPr>
        <p:spPr>
          <a:xfrm>
            <a:off x="6580296" y="1612885"/>
            <a:ext cx="3125470" cy="2217420"/>
          </a:xfrm>
          <a:custGeom>
            <a:avLst/>
            <a:gdLst/>
            <a:ahLst/>
            <a:cxnLst/>
            <a:rect l="l" t="t" r="r" b="b"/>
            <a:pathLst>
              <a:path w="3125470" h="2217420">
                <a:moveTo>
                  <a:pt x="1778427" y="0"/>
                </a:moveTo>
                <a:lnTo>
                  <a:pt x="1730419" y="1656"/>
                </a:lnTo>
                <a:lnTo>
                  <a:pt x="1683561" y="8158"/>
                </a:lnTo>
                <a:lnTo>
                  <a:pt x="1638137" y="19282"/>
                </a:lnTo>
                <a:lnTo>
                  <a:pt x="1594429" y="34804"/>
                </a:lnTo>
                <a:lnTo>
                  <a:pt x="1552719" y="54500"/>
                </a:lnTo>
                <a:lnTo>
                  <a:pt x="1513288" y="78147"/>
                </a:lnTo>
                <a:lnTo>
                  <a:pt x="1476421" y="105522"/>
                </a:lnTo>
                <a:lnTo>
                  <a:pt x="1442398" y="136399"/>
                </a:lnTo>
                <a:lnTo>
                  <a:pt x="1411503" y="170556"/>
                </a:lnTo>
                <a:lnTo>
                  <a:pt x="1384017" y="207769"/>
                </a:lnTo>
                <a:lnTo>
                  <a:pt x="1360223" y="247814"/>
                </a:lnTo>
                <a:lnTo>
                  <a:pt x="1340404" y="290467"/>
                </a:lnTo>
                <a:lnTo>
                  <a:pt x="1324841" y="335505"/>
                </a:lnTo>
                <a:lnTo>
                  <a:pt x="1289318" y="301932"/>
                </a:lnTo>
                <a:lnTo>
                  <a:pt x="1250624" y="271774"/>
                </a:lnTo>
                <a:lnTo>
                  <a:pt x="1208979" y="245310"/>
                </a:lnTo>
                <a:lnTo>
                  <a:pt x="1164600" y="222820"/>
                </a:lnTo>
                <a:lnTo>
                  <a:pt x="1117706" y="204581"/>
                </a:lnTo>
                <a:lnTo>
                  <a:pt x="1068516" y="190873"/>
                </a:lnTo>
                <a:lnTo>
                  <a:pt x="1017247" y="181975"/>
                </a:lnTo>
                <a:lnTo>
                  <a:pt x="969026" y="178330"/>
                </a:lnTo>
                <a:lnTo>
                  <a:pt x="921538" y="179156"/>
                </a:lnTo>
                <a:lnTo>
                  <a:pt x="875004" y="184279"/>
                </a:lnTo>
                <a:lnTo>
                  <a:pt x="829645" y="193523"/>
                </a:lnTo>
                <a:lnTo>
                  <a:pt x="785684" y="206714"/>
                </a:lnTo>
                <a:lnTo>
                  <a:pt x="743341" y="223677"/>
                </a:lnTo>
                <a:lnTo>
                  <a:pt x="702838" y="244238"/>
                </a:lnTo>
                <a:lnTo>
                  <a:pt x="664395" y="268221"/>
                </a:lnTo>
                <a:lnTo>
                  <a:pt x="628235" y="295452"/>
                </a:lnTo>
                <a:lnTo>
                  <a:pt x="594578" y="325756"/>
                </a:lnTo>
                <a:lnTo>
                  <a:pt x="563646" y="358958"/>
                </a:lnTo>
                <a:lnTo>
                  <a:pt x="535660" y="394884"/>
                </a:lnTo>
                <a:lnTo>
                  <a:pt x="510841" y="433358"/>
                </a:lnTo>
                <a:lnTo>
                  <a:pt x="489411" y="474207"/>
                </a:lnTo>
                <a:lnTo>
                  <a:pt x="471592" y="517255"/>
                </a:lnTo>
                <a:lnTo>
                  <a:pt x="424413" y="524346"/>
                </a:lnTo>
                <a:lnTo>
                  <a:pt x="378529" y="535565"/>
                </a:lnTo>
                <a:lnTo>
                  <a:pt x="334167" y="550735"/>
                </a:lnTo>
                <a:lnTo>
                  <a:pt x="291555" y="569681"/>
                </a:lnTo>
                <a:lnTo>
                  <a:pt x="250923" y="592225"/>
                </a:lnTo>
                <a:lnTo>
                  <a:pt x="212499" y="618191"/>
                </a:lnTo>
                <a:lnTo>
                  <a:pt x="176510" y="647403"/>
                </a:lnTo>
                <a:lnTo>
                  <a:pt x="143185" y="679685"/>
                </a:lnTo>
                <a:lnTo>
                  <a:pt x="112753" y="714858"/>
                </a:lnTo>
                <a:lnTo>
                  <a:pt x="85441" y="752748"/>
                </a:lnTo>
                <a:lnTo>
                  <a:pt x="61478" y="793178"/>
                </a:lnTo>
                <a:lnTo>
                  <a:pt x="41093" y="835971"/>
                </a:lnTo>
                <a:lnTo>
                  <a:pt x="24514" y="880951"/>
                </a:lnTo>
                <a:lnTo>
                  <a:pt x="11968" y="927942"/>
                </a:lnTo>
                <a:lnTo>
                  <a:pt x="3685" y="976766"/>
                </a:lnTo>
                <a:lnTo>
                  <a:pt x="0" y="1024607"/>
                </a:lnTo>
                <a:lnTo>
                  <a:pt x="611" y="1071759"/>
                </a:lnTo>
                <a:lnTo>
                  <a:pt x="5357" y="1118015"/>
                </a:lnTo>
                <a:lnTo>
                  <a:pt x="14076" y="1163168"/>
                </a:lnTo>
                <a:lnTo>
                  <a:pt x="26606" y="1207010"/>
                </a:lnTo>
                <a:lnTo>
                  <a:pt x="42784" y="1249335"/>
                </a:lnTo>
                <a:lnTo>
                  <a:pt x="62449" y="1289936"/>
                </a:lnTo>
                <a:lnTo>
                  <a:pt x="85438" y="1328605"/>
                </a:lnTo>
                <a:lnTo>
                  <a:pt x="111589" y="1365135"/>
                </a:lnTo>
                <a:lnTo>
                  <a:pt x="140740" y="1399320"/>
                </a:lnTo>
                <a:lnTo>
                  <a:pt x="172729" y="1430951"/>
                </a:lnTo>
                <a:lnTo>
                  <a:pt x="207393" y="1459821"/>
                </a:lnTo>
                <a:lnTo>
                  <a:pt x="244571" y="1485725"/>
                </a:lnTo>
                <a:lnTo>
                  <a:pt x="284100" y="1508454"/>
                </a:lnTo>
                <a:lnTo>
                  <a:pt x="325818" y="1527801"/>
                </a:lnTo>
                <a:lnTo>
                  <a:pt x="369563" y="1543559"/>
                </a:lnTo>
                <a:lnTo>
                  <a:pt x="415173" y="1555522"/>
                </a:lnTo>
                <a:lnTo>
                  <a:pt x="462486" y="1563481"/>
                </a:lnTo>
                <a:lnTo>
                  <a:pt x="504180" y="1566453"/>
                </a:lnTo>
                <a:lnTo>
                  <a:pt x="501812" y="1613123"/>
                </a:lnTo>
                <a:lnTo>
                  <a:pt x="505123" y="1658731"/>
                </a:lnTo>
                <a:lnTo>
                  <a:pt x="513815" y="1702890"/>
                </a:lnTo>
                <a:lnTo>
                  <a:pt x="527588" y="1745218"/>
                </a:lnTo>
                <a:lnTo>
                  <a:pt x="546141" y="1785328"/>
                </a:lnTo>
                <a:lnTo>
                  <a:pt x="569176" y="1822837"/>
                </a:lnTo>
                <a:lnTo>
                  <a:pt x="596392" y="1857361"/>
                </a:lnTo>
                <a:lnTo>
                  <a:pt x="627491" y="1888513"/>
                </a:lnTo>
                <a:lnTo>
                  <a:pt x="662173" y="1915910"/>
                </a:lnTo>
                <a:lnTo>
                  <a:pt x="700137" y="1939168"/>
                </a:lnTo>
                <a:lnTo>
                  <a:pt x="741086" y="1957901"/>
                </a:lnTo>
                <a:lnTo>
                  <a:pt x="784718" y="1971726"/>
                </a:lnTo>
                <a:lnTo>
                  <a:pt x="830735" y="1980257"/>
                </a:lnTo>
                <a:lnTo>
                  <a:pt x="880811" y="1982670"/>
                </a:lnTo>
                <a:lnTo>
                  <a:pt x="907799" y="2022303"/>
                </a:lnTo>
                <a:lnTo>
                  <a:pt x="938491" y="2059123"/>
                </a:lnTo>
                <a:lnTo>
                  <a:pt x="972665" y="2092835"/>
                </a:lnTo>
                <a:lnTo>
                  <a:pt x="1010097" y="2123141"/>
                </a:lnTo>
                <a:lnTo>
                  <a:pt x="1050563" y="2149747"/>
                </a:lnTo>
                <a:lnTo>
                  <a:pt x="1093842" y="2172356"/>
                </a:lnTo>
                <a:lnTo>
                  <a:pt x="1139709" y="2190671"/>
                </a:lnTo>
                <a:lnTo>
                  <a:pt x="1187941" y="2204397"/>
                </a:lnTo>
                <a:lnTo>
                  <a:pt x="1238316" y="2213238"/>
                </a:lnTo>
                <a:lnTo>
                  <a:pt x="1290188" y="2216816"/>
                </a:lnTo>
                <a:lnTo>
                  <a:pt x="1341124" y="2214958"/>
                </a:lnTo>
                <a:lnTo>
                  <a:pt x="1390822" y="2207908"/>
                </a:lnTo>
                <a:lnTo>
                  <a:pt x="1438977" y="2195909"/>
                </a:lnTo>
                <a:lnTo>
                  <a:pt x="1485286" y="2179207"/>
                </a:lnTo>
                <a:lnTo>
                  <a:pt x="1529447" y="2158045"/>
                </a:lnTo>
                <a:lnTo>
                  <a:pt x="1571156" y="2132668"/>
                </a:lnTo>
                <a:lnTo>
                  <a:pt x="1610109" y="2103319"/>
                </a:lnTo>
                <a:lnTo>
                  <a:pt x="1646003" y="2070244"/>
                </a:lnTo>
                <a:lnTo>
                  <a:pt x="1678536" y="2033686"/>
                </a:lnTo>
                <a:lnTo>
                  <a:pt x="1723077" y="2057673"/>
                </a:lnTo>
                <a:lnTo>
                  <a:pt x="1770390" y="2077154"/>
                </a:lnTo>
                <a:lnTo>
                  <a:pt x="1820259" y="2091736"/>
                </a:lnTo>
                <a:lnTo>
                  <a:pt x="1872465" y="2101021"/>
                </a:lnTo>
                <a:lnTo>
                  <a:pt x="1919625" y="2104534"/>
                </a:lnTo>
                <a:lnTo>
                  <a:pt x="1966054" y="2103570"/>
                </a:lnTo>
                <a:lnTo>
                  <a:pt x="2011521" y="2098309"/>
                </a:lnTo>
                <a:lnTo>
                  <a:pt x="2055798" y="2088929"/>
                </a:lnTo>
                <a:lnTo>
                  <a:pt x="2098656" y="2075610"/>
                </a:lnTo>
                <a:lnTo>
                  <a:pt x="2139866" y="2058531"/>
                </a:lnTo>
                <a:lnTo>
                  <a:pt x="2179199" y="2037871"/>
                </a:lnTo>
                <a:lnTo>
                  <a:pt x="2216425" y="2013810"/>
                </a:lnTo>
                <a:lnTo>
                  <a:pt x="2251316" y="1986526"/>
                </a:lnTo>
                <a:lnTo>
                  <a:pt x="2283643" y="1956199"/>
                </a:lnTo>
                <a:lnTo>
                  <a:pt x="2313177" y="1923008"/>
                </a:lnTo>
                <a:lnTo>
                  <a:pt x="2339688" y="1887132"/>
                </a:lnTo>
                <a:lnTo>
                  <a:pt x="2362948" y="1848751"/>
                </a:lnTo>
                <a:lnTo>
                  <a:pt x="2382728" y="1808043"/>
                </a:lnTo>
                <a:lnTo>
                  <a:pt x="2398798" y="1765188"/>
                </a:lnTo>
                <a:lnTo>
                  <a:pt x="2410931" y="1720366"/>
                </a:lnTo>
                <a:lnTo>
                  <a:pt x="2418895" y="1673755"/>
                </a:lnTo>
                <a:lnTo>
                  <a:pt x="2419911" y="1658566"/>
                </a:lnTo>
                <a:lnTo>
                  <a:pt x="2420546" y="1651009"/>
                </a:lnTo>
                <a:lnTo>
                  <a:pt x="2427049" y="1648787"/>
                </a:lnTo>
                <a:lnTo>
                  <a:pt x="2458910" y="1660977"/>
                </a:lnTo>
                <a:lnTo>
                  <a:pt x="2491830" y="1671126"/>
                </a:lnTo>
                <a:lnTo>
                  <a:pt x="2525766" y="1679065"/>
                </a:lnTo>
                <a:lnTo>
                  <a:pt x="2560678" y="1684626"/>
                </a:lnTo>
                <a:lnTo>
                  <a:pt x="2609069" y="1688228"/>
                </a:lnTo>
                <a:lnTo>
                  <a:pt x="2656707" y="1687239"/>
                </a:lnTo>
                <a:lnTo>
                  <a:pt x="2703358" y="1681841"/>
                </a:lnTo>
                <a:lnTo>
                  <a:pt x="2748786" y="1672220"/>
                </a:lnTo>
                <a:lnTo>
                  <a:pt x="2792756" y="1658557"/>
                </a:lnTo>
                <a:lnTo>
                  <a:pt x="2835035" y="1641037"/>
                </a:lnTo>
                <a:lnTo>
                  <a:pt x="2875386" y="1619844"/>
                </a:lnTo>
                <a:lnTo>
                  <a:pt x="2913577" y="1595161"/>
                </a:lnTo>
                <a:lnTo>
                  <a:pt x="2949371" y="1567172"/>
                </a:lnTo>
                <a:lnTo>
                  <a:pt x="2982534" y="1536061"/>
                </a:lnTo>
                <a:lnTo>
                  <a:pt x="3012832" y="1502010"/>
                </a:lnTo>
                <a:lnTo>
                  <a:pt x="3040029" y="1465204"/>
                </a:lnTo>
                <a:lnTo>
                  <a:pt x="3063891" y="1425827"/>
                </a:lnTo>
                <a:lnTo>
                  <a:pt x="3084183" y="1384061"/>
                </a:lnTo>
                <a:lnTo>
                  <a:pt x="3100671" y="1340091"/>
                </a:lnTo>
                <a:lnTo>
                  <a:pt x="3113120" y="1294101"/>
                </a:lnTo>
                <a:lnTo>
                  <a:pt x="3121294" y="1246273"/>
                </a:lnTo>
                <a:lnTo>
                  <a:pt x="3124890" y="1198041"/>
                </a:lnTo>
                <a:lnTo>
                  <a:pt x="3123921" y="1150554"/>
                </a:lnTo>
                <a:lnTo>
                  <a:pt x="3118570" y="1104046"/>
                </a:lnTo>
                <a:lnTo>
                  <a:pt x="3109018" y="1058748"/>
                </a:lnTo>
                <a:lnTo>
                  <a:pt x="3095447" y="1014895"/>
                </a:lnTo>
                <a:lnTo>
                  <a:pt x="3078041" y="972718"/>
                </a:lnTo>
                <a:lnTo>
                  <a:pt x="3056980" y="932451"/>
                </a:lnTo>
                <a:lnTo>
                  <a:pt x="3032447" y="894326"/>
                </a:lnTo>
                <a:lnTo>
                  <a:pt x="3004623" y="858575"/>
                </a:lnTo>
                <a:lnTo>
                  <a:pt x="2973692" y="825432"/>
                </a:lnTo>
                <a:lnTo>
                  <a:pt x="2939834" y="795130"/>
                </a:lnTo>
                <a:lnTo>
                  <a:pt x="2903233" y="767901"/>
                </a:lnTo>
                <a:lnTo>
                  <a:pt x="2864070" y="743977"/>
                </a:lnTo>
                <a:lnTo>
                  <a:pt x="2822527" y="723592"/>
                </a:lnTo>
                <a:lnTo>
                  <a:pt x="2778786" y="706978"/>
                </a:lnTo>
                <a:lnTo>
                  <a:pt x="2733030" y="694369"/>
                </a:lnTo>
                <a:lnTo>
                  <a:pt x="2755544" y="656033"/>
                </a:lnTo>
                <a:lnTo>
                  <a:pt x="2773763" y="614954"/>
                </a:lnTo>
                <a:lnTo>
                  <a:pt x="2787285" y="571359"/>
                </a:lnTo>
                <a:lnTo>
                  <a:pt x="2795704" y="525472"/>
                </a:lnTo>
                <a:lnTo>
                  <a:pt x="2798639" y="476274"/>
                </a:lnTo>
                <a:lnTo>
                  <a:pt x="2795536" y="428174"/>
                </a:lnTo>
                <a:lnTo>
                  <a:pt x="2786714" y="381580"/>
                </a:lnTo>
                <a:lnTo>
                  <a:pt x="2772491" y="336902"/>
                </a:lnTo>
                <a:lnTo>
                  <a:pt x="2753188" y="294550"/>
                </a:lnTo>
                <a:lnTo>
                  <a:pt x="2729122" y="254934"/>
                </a:lnTo>
                <a:lnTo>
                  <a:pt x="2700614" y="218463"/>
                </a:lnTo>
                <a:lnTo>
                  <a:pt x="2667982" y="185547"/>
                </a:lnTo>
                <a:lnTo>
                  <a:pt x="2631546" y="156596"/>
                </a:lnTo>
                <a:lnTo>
                  <a:pt x="2591624" y="132019"/>
                </a:lnTo>
                <a:lnTo>
                  <a:pt x="2548536" y="112225"/>
                </a:lnTo>
                <a:lnTo>
                  <a:pt x="2502601" y="97626"/>
                </a:lnTo>
                <a:lnTo>
                  <a:pt x="2454138" y="88630"/>
                </a:lnTo>
                <a:lnTo>
                  <a:pt x="2404160" y="85684"/>
                </a:lnTo>
                <a:lnTo>
                  <a:pt x="2355342" y="89003"/>
                </a:lnTo>
                <a:lnTo>
                  <a:pt x="2308106" y="98244"/>
                </a:lnTo>
                <a:lnTo>
                  <a:pt x="2262871" y="113060"/>
                </a:lnTo>
                <a:lnTo>
                  <a:pt x="2220060" y="133106"/>
                </a:lnTo>
                <a:lnTo>
                  <a:pt x="2180094" y="158039"/>
                </a:lnTo>
                <a:lnTo>
                  <a:pt x="2143394" y="187512"/>
                </a:lnTo>
                <a:lnTo>
                  <a:pt x="2114191" y="152017"/>
                </a:lnTo>
                <a:lnTo>
                  <a:pt x="2081609" y="119508"/>
                </a:lnTo>
                <a:lnTo>
                  <a:pt x="2045865" y="90274"/>
                </a:lnTo>
                <a:lnTo>
                  <a:pt x="2007176" y="64606"/>
                </a:lnTo>
                <a:lnTo>
                  <a:pt x="1965758" y="42796"/>
                </a:lnTo>
                <a:lnTo>
                  <a:pt x="1921829" y="25133"/>
                </a:lnTo>
                <a:lnTo>
                  <a:pt x="1875605" y="11908"/>
                </a:lnTo>
                <a:lnTo>
                  <a:pt x="1827304" y="3413"/>
                </a:lnTo>
                <a:lnTo>
                  <a:pt x="1778427" y="0"/>
                </a:lnTo>
                <a:close/>
              </a:path>
            </a:pathLst>
          </a:custGeom>
          <a:solidFill>
            <a:srgbClr val="FFFFFF"/>
          </a:solidFill>
        </p:spPr>
        <p:txBody>
          <a:bodyPr wrap="square" lIns="0" tIns="0" rIns="0" bIns="0" rtlCol="0"/>
          <a:lstStyle/>
          <a:p>
            <a:endParaRPr/>
          </a:p>
        </p:txBody>
      </p:sp>
      <p:sp>
        <p:nvSpPr>
          <p:cNvPr id="4" name="object 4"/>
          <p:cNvSpPr/>
          <p:nvPr/>
        </p:nvSpPr>
        <p:spPr>
          <a:xfrm>
            <a:off x="2999285" y="1970843"/>
            <a:ext cx="422275" cy="448309"/>
          </a:xfrm>
          <a:custGeom>
            <a:avLst/>
            <a:gdLst/>
            <a:ahLst/>
            <a:cxnLst/>
            <a:rect l="l" t="t" r="r" b="b"/>
            <a:pathLst>
              <a:path w="422275" h="448310">
                <a:moveTo>
                  <a:pt x="205045" y="0"/>
                </a:moveTo>
                <a:lnTo>
                  <a:pt x="143760" y="10390"/>
                </a:lnTo>
                <a:lnTo>
                  <a:pt x="87860" y="37863"/>
                </a:lnTo>
                <a:lnTo>
                  <a:pt x="42098" y="80891"/>
                </a:lnTo>
                <a:lnTo>
                  <a:pt x="11227" y="137948"/>
                </a:lnTo>
                <a:lnTo>
                  <a:pt x="0" y="207506"/>
                </a:lnTo>
                <a:lnTo>
                  <a:pt x="3238" y="246496"/>
                </a:lnTo>
                <a:lnTo>
                  <a:pt x="13169" y="288039"/>
                </a:lnTo>
                <a:lnTo>
                  <a:pt x="28813" y="327629"/>
                </a:lnTo>
                <a:lnTo>
                  <a:pt x="48459" y="361231"/>
                </a:lnTo>
                <a:lnTo>
                  <a:pt x="97378" y="411236"/>
                </a:lnTo>
                <a:lnTo>
                  <a:pt x="155173" y="439582"/>
                </a:lnTo>
                <a:lnTo>
                  <a:pt x="217090" y="447794"/>
                </a:lnTo>
                <a:lnTo>
                  <a:pt x="248109" y="444828"/>
                </a:lnTo>
                <a:lnTo>
                  <a:pt x="307298" y="425704"/>
                </a:lnTo>
                <a:lnTo>
                  <a:pt x="358725" y="390265"/>
                </a:lnTo>
                <a:lnTo>
                  <a:pt x="397638" y="340039"/>
                </a:lnTo>
                <a:lnTo>
                  <a:pt x="419284" y="276551"/>
                </a:lnTo>
                <a:lnTo>
                  <a:pt x="422146" y="240311"/>
                </a:lnTo>
                <a:lnTo>
                  <a:pt x="418908" y="201329"/>
                </a:lnTo>
                <a:lnTo>
                  <a:pt x="408977" y="159795"/>
                </a:lnTo>
                <a:lnTo>
                  <a:pt x="393329" y="120197"/>
                </a:lnTo>
                <a:lnTo>
                  <a:pt x="373681" y="86588"/>
                </a:lnTo>
                <a:lnTo>
                  <a:pt x="324758" y="36572"/>
                </a:lnTo>
                <a:lnTo>
                  <a:pt x="266962" y="8218"/>
                </a:lnTo>
                <a:lnTo>
                  <a:pt x="205045" y="0"/>
                </a:lnTo>
                <a:close/>
              </a:path>
            </a:pathLst>
          </a:custGeom>
          <a:solidFill>
            <a:srgbClr val="FFFFFF"/>
          </a:solidFill>
        </p:spPr>
        <p:txBody>
          <a:bodyPr wrap="square" lIns="0" tIns="0" rIns="0" bIns="0" rtlCol="0"/>
          <a:lstStyle/>
          <a:p>
            <a:endParaRPr/>
          </a:p>
        </p:txBody>
      </p:sp>
      <p:sp>
        <p:nvSpPr>
          <p:cNvPr id="5" name="object 5"/>
          <p:cNvSpPr/>
          <p:nvPr/>
        </p:nvSpPr>
        <p:spPr>
          <a:xfrm>
            <a:off x="2639491" y="1923828"/>
            <a:ext cx="264795" cy="287655"/>
          </a:xfrm>
          <a:custGeom>
            <a:avLst/>
            <a:gdLst/>
            <a:ahLst/>
            <a:cxnLst/>
            <a:rect l="l" t="t" r="r" b="b"/>
            <a:pathLst>
              <a:path w="264794" h="287655">
                <a:moveTo>
                  <a:pt x="129265" y="0"/>
                </a:moveTo>
                <a:lnTo>
                  <a:pt x="70259" y="14877"/>
                </a:lnTo>
                <a:lnTo>
                  <a:pt x="23337" y="55563"/>
                </a:lnTo>
                <a:lnTo>
                  <a:pt x="0" y="120512"/>
                </a:lnTo>
                <a:lnTo>
                  <a:pt x="768" y="161602"/>
                </a:lnTo>
                <a:lnTo>
                  <a:pt x="10404" y="201416"/>
                </a:lnTo>
                <a:lnTo>
                  <a:pt x="49347" y="257833"/>
                </a:lnTo>
                <a:lnTo>
                  <a:pt x="104938" y="284581"/>
                </a:lnTo>
                <a:lnTo>
                  <a:pt x="135382" y="287310"/>
                </a:lnTo>
                <a:lnTo>
                  <a:pt x="165676" y="283200"/>
                </a:lnTo>
                <a:lnTo>
                  <a:pt x="220064" y="255229"/>
                </a:lnTo>
                <a:lnTo>
                  <a:pt x="256604" y="202207"/>
                </a:lnTo>
                <a:lnTo>
                  <a:pt x="264588" y="166783"/>
                </a:lnTo>
                <a:lnTo>
                  <a:pt x="263798" y="125673"/>
                </a:lnTo>
                <a:lnTo>
                  <a:pt x="254186" y="85860"/>
                </a:lnTo>
                <a:lnTo>
                  <a:pt x="215277" y="29455"/>
                </a:lnTo>
                <a:lnTo>
                  <a:pt x="159706" y="2722"/>
                </a:lnTo>
                <a:lnTo>
                  <a:pt x="129265" y="0"/>
                </a:lnTo>
                <a:close/>
              </a:path>
            </a:pathLst>
          </a:custGeom>
          <a:solidFill>
            <a:srgbClr val="FFFFFF"/>
          </a:solidFill>
        </p:spPr>
        <p:txBody>
          <a:bodyPr wrap="square" lIns="0" tIns="0" rIns="0" bIns="0" rtlCol="0"/>
          <a:lstStyle/>
          <a:p>
            <a:endParaRPr/>
          </a:p>
        </p:txBody>
      </p:sp>
      <p:sp>
        <p:nvSpPr>
          <p:cNvPr id="6" name="object 6"/>
          <p:cNvSpPr/>
          <p:nvPr/>
        </p:nvSpPr>
        <p:spPr>
          <a:xfrm>
            <a:off x="3383978" y="1638909"/>
            <a:ext cx="4558665" cy="2205990"/>
          </a:xfrm>
          <a:custGeom>
            <a:avLst/>
            <a:gdLst/>
            <a:ahLst/>
            <a:cxnLst/>
            <a:rect l="l" t="t" r="r" b="b"/>
            <a:pathLst>
              <a:path w="4558665" h="2205990">
                <a:moveTo>
                  <a:pt x="4558474" y="1422603"/>
                </a:moveTo>
                <a:lnTo>
                  <a:pt x="4555401" y="1375130"/>
                </a:lnTo>
                <a:lnTo>
                  <a:pt x="4548060" y="1328432"/>
                </a:lnTo>
                <a:lnTo>
                  <a:pt x="4536579" y="1282776"/>
                </a:lnTo>
                <a:lnTo>
                  <a:pt x="4521073" y="1238440"/>
                </a:lnTo>
                <a:lnTo>
                  <a:pt x="4501680" y="1195692"/>
                </a:lnTo>
                <a:lnTo>
                  <a:pt x="4478540" y="1154836"/>
                </a:lnTo>
                <a:lnTo>
                  <a:pt x="4451743" y="1116114"/>
                </a:lnTo>
                <a:lnTo>
                  <a:pt x="4421454" y="1079842"/>
                </a:lnTo>
                <a:lnTo>
                  <a:pt x="4387786" y="1046276"/>
                </a:lnTo>
                <a:lnTo>
                  <a:pt x="4350855" y="1015695"/>
                </a:lnTo>
                <a:lnTo>
                  <a:pt x="4310799" y="988390"/>
                </a:lnTo>
                <a:lnTo>
                  <a:pt x="4267746" y="964628"/>
                </a:lnTo>
                <a:lnTo>
                  <a:pt x="4299699" y="931443"/>
                </a:lnTo>
                <a:lnTo>
                  <a:pt x="4327982" y="894461"/>
                </a:lnTo>
                <a:lnTo>
                  <a:pt x="4352137" y="853808"/>
                </a:lnTo>
                <a:lnTo>
                  <a:pt x="4371708" y="809599"/>
                </a:lnTo>
                <a:lnTo>
                  <a:pt x="4385716" y="764247"/>
                </a:lnTo>
                <a:lnTo>
                  <a:pt x="4394225" y="718566"/>
                </a:lnTo>
                <a:lnTo>
                  <a:pt x="4397426" y="672947"/>
                </a:lnTo>
                <a:lnTo>
                  <a:pt x="4395508" y="627761"/>
                </a:lnTo>
                <a:lnTo>
                  <a:pt x="4388624" y="583425"/>
                </a:lnTo>
                <a:lnTo>
                  <a:pt x="4376966" y="540321"/>
                </a:lnTo>
                <a:lnTo>
                  <a:pt x="4360710" y="498843"/>
                </a:lnTo>
                <a:lnTo>
                  <a:pt x="4340034" y="459384"/>
                </a:lnTo>
                <a:lnTo>
                  <a:pt x="4315117" y="422325"/>
                </a:lnTo>
                <a:lnTo>
                  <a:pt x="4286135" y="388073"/>
                </a:lnTo>
                <a:lnTo>
                  <a:pt x="4253281" y="357022"/>
                </a:lnTo>
                <a:lnTo>
                  <a:pt x="4216717" y="329552"/>
                </a:lnTo>
                <a:lnTo>
                  <a:pt x="4176611" y="306057"/>
                </a:lnTo>
                <a:lnTo>
                  <a:pt x="4133164" y="286931"/>
                </a:lnTo>
                <a:lnTo>
                  <a:pt x="4083532" y="271894"/>
                </a:lnTo>
                <a:lnTo>
                  <a:pt x="4033545" y="263436"/>
                </a:lnTo>
                <a:lnTo>
                  <a:pt x="3983723" y="261327"/>
                </a:lnTo>
                <a:lnTo>
                  <a:pt x="3934561" y="265328"/>
                </a:lnTo>
                <a:lnTo>
                  <a:pt x="3886593" y="275170"/>
                </a:lnTo>
                <a:lnTo>
                  <a:pt x="3840302" y="290639"/>
                </a:lnTo>
                <a:lnTo>
                  <a:pt x="3796195" y="311454"/>
                </a:lnTo>
                <a:lnTo>
                  <a:pt x="3775354" y="268643"/>
                </a:lnTo>
                <a:lnTo>
                  <a:pt x="3750399" y="228015"/>
                </a:lnTo>
                <a:lnTo>
                  <a:pt x="3721443" y="189915"/>
                </a:lnTo>
                <a:lnTo>
                  <a:pt x="3688677" y="154711"/>
                </a:lnTo>
                <a:lnTo>
                  <a:pt x="3652215" y="122732"/>
                </a:lnTo>
                <a:lnTo>
                  <a:pt x="3612223" y="94322"/>
                </a:lnTo>
                <a:lnTo>
                  <a:pt x="3568852" y="69824"/>
                </a:lnTo>
                <a:lnTo>
                  <a:pt x="3522243" y="49593"/>
                </a:lnTo>
                <a:lnTo>
                  <a:pt x="3477069" y="35191"/>
                </a:lnTo>
                <a:lnTo>
                  <a:pt x="3431565" y="25425"/>
                </a:lnTo>
                <a:lnTo>
                  <a:pt x="3386010" y="20180"/>
                </a:lnTo>
                <a:lnTo>
                  <a:pt x="3340697" y="19316"/>
                </a:lnTo>
                <a:lnTo>
                  <a:pt x="3295866" y="22707"/>
                </a:lnTo>
                <a:lnTo>
                  <a:pt x="3251822" y="30238"/>
                </a:lnTo>
                <a:lnTo>
                  <a:pt x="3208832" y="41770"/>
                </a:lnTo>
                <a:lnTo>
                  <a:pt x="3167164" y="57162"/>
                </a:lnTo>
                <a:lnTo>
                  <a:pt x="3127095" y="76314"/>
                </a:lnTo>
                <a:lnTo>
                  <a:pt x="3088906" y="99085"/>
                </a:lnTo>
                <a:lnTo>
                  <a:pt x="3052876" y="125336"/>
                </a:lnTo>
                <a:lnTo>
                  <a:pt x="3019260" y="154965"/>
                </a:lnTo>
                <a:lnTo>
                  <a:pt x="2988360" y="187820"/>
                </a:lnTo>
                <a:lnTo>
                  <a:pt x="2960433" y="223786"/>
                </a:lnTo>
                <a:lnTo>
                  <a:pt x="2935757" y="262724"/>
                </a:lnTo>
                <a:lnTo>
                  <a:pt x="2908084" y="220306"/>
                </a:lnTo>
                <a:lnTo>
                  <a:pt x="2876385" y="180568"/>
                </a:lnTo>
                <a:lnTo>
                  <a:pt x="2840825" y="143852"/>
                </a:lnTo>
                <a:lnTo>
                  <a:pt x="2801556" y="110464"/>
                </a:lnTo>
                <a:lnTo>
                  <a:pt x="2758719" y="80759"/>
                </a:lnTo>
                <a:lnTo>
                  <a:pt x="2712478" y="55054"/>
                </a:lnTo>
                <a:lnTo>
                  <a:pt x="2662974" y="33705"/>
                </a:lnTo>
                <a:lnTo>
                  <a:pt x="2615273" y="18376"/>
                </a:lnTo>
                <a:lnTo>
                  <a:pt x="2567228" y="7734"/>
                </a:lnTo>
                <a:lnTo>
                  <a:pt x="2519108" y="1651"/>
                </a:lnTo>
                <a:lnTo>
                  <a:pt x="2471178" y="0"/>
                </a:lnTo>
                <a:lnTo>
                  <a:pt x="2423706" y="2667"/>
                </a:lnTo>
                <a:lnTo>
                  <a:pt x="2376944" y="9512"/>
                </a:lnTo>
                <a:lnTo>
                  <a:pt x="2331174" y="20447"/>
                </a:lnTo>
                <a:lnTo>
                  <a:pt x="2286635" y="35318"/>
                </a:lnTo>
                <a:lnTo>
                  <a:pt x="2243632" y="54013"/>
                </a:lnTo>
                <a:lnTo>
                  <a:pt x="2202396" y="76403"/>
                </a:lnTo>
                <a:lnTo>
                  <a:pt x="2163203" y="102387"/>
                </a:lnTo>
                <a:lnTo>
                  <a:pt x="2126335" y="131813"/>
                </a:lnTo>
                <a:lnTo>
                  <a:pt x="2092032" y="164579"/>
                </a:lnTo>
                <a:lnTo>
                  <a:pt x="2060562" y="200558"/>
                </a:lnTo>
                <a:lnTo>
                  <a:pt x="2032203" y="239623"/>
                </a:lnTo>
                <a:lnTo>
                  <a:pt x="1986038" y="235496"/>
                </a:lnTo>
                <a:lnTo>
                  <a:pt x="1940115" y="235305"/>
                </a:lnTo>
                <a:lnTo>
                  <a:pt x="1894674" y="238950"/>
                </a:lnTo>
                <a:lnTo>
                  <a:pt x="1876069" y="242023"/>
                </a:lnTo>
                <a:lnTo>
                  <a:pt x="1871141" y="236016"/>
                </a:lnTo>
                <a:lnTo>
                  <a:pt x="1838261" y="202565"/>
                </a:lnTo>
                <a:lnTo>
                  <a:pt x="1802396" y="171996"/>
                </a:lnTo>
                <a:lnTo>
                  <a:pt x="1763750" y="144526"/>
                </a:lnTo>
                <a:lnTo>
                  <a:pt x="1722551" y="120370"/>
                </a:lnTo>
                <a:lnTo>
                  <a:pt x="1678978" y="99745"/>
                </a:lnTo>
                <a:lnTo>
                  <a:pt x="1633258" y="82867"/>
                </a:lnTo>
                <a:lnTo>
                  <a:pt x="1585595" y="69938"/>
                </a:lnTo>
                <a:lnTo>
                  <a:pt x="1536192" y="61201"/>
                </a:lnTo>
                <a:lnTo>
                  <a:pt x="1485252" y="56845"/>
                </a:lnTo>
                <a:lnTo>
                  <a:pt x="1433017" y="57137"/>
                </a:lnTo>
                <a:lnTo>
                  <a:pt x="1382001" y="62128"/>
                </a:lnTo>
                <a:lnTo>
                  <a:pt x="1332458" y="71589"/>
                </a:lnTo>
                <a:lnTo>
                  <a:pt x="1284630" y="85318"/>
                </a:lnTo>
                <a:lnTo>
                  <a:pt x="1238745" y="103124"/>
                </a:lnTo>
                <a:lnTo>
                  <a:pt x="1195044" y="124764"/>
                </a:lnTo>
                <a:lnTo>
                  <a:pt x="1153782" y="150037"/>
                </a:lnTo>
                <a:lnTo>
                  <a:pt x="1115174" y="178727"/>
                </a:lnTo>
                <a:lnTo>
                  <a:pt x="1079474" y="210629"/>
                </a:lnTo>
                <a:lnTo>
                  <a:pt x="1046911" y="245529"/>
                </a:lnTo>
                <a:lnTo>
                  <a:pt x="1001318" y="223405"/>
                </a:lnTo>
                <a:lnTo>
                  <a:pt x="953350" y="205244"/>
                </a:lnTo>
                <a:lnTo>
                  <a:pt x="903224" y="191312"/>
                </a:lnTo>
                <a:lnTo>
                  <a:pt x="851192" y="181889"/>
                </a:lnTo>
                <a:lnTo>
                  <a:pt x="797458" y="177215"/>
                </a:lnTo>
                <a:lnTo>
                  <a:pt x="747712" y="177317"/>
                </a:lnTo>
                <a:lnTo>
                  <a:pt x="699046" y="181546"/>
                </a:lnTo>
                <a:lnTo>
                  <a:pt x="651649" y="189738"/>
                </a:lnTo>
                <a:lnTo>
                  <a:pt x="605751" y="201714"/>
                </a:lnTo>
                <a:lnTo>
                  <a:pt x="561530" y="217309"/>
                </a:lnTo>
                <a:lnTo>
                  <a:pt x="519188" y="236334"/>
                </a:lnTo>
                <a:lnTo>
                  <a:pt x="478929" y="258622"/>
                </a:lnTo>
                <a:lnTo>
                  <a:pt x="440956" y="284010"/>
                </a:lnTo>
                <a:lnTo>
                  <a:pt x="405472" y="312305"/>
                </a:lnTo>
                <a:lnTo>
                  <a:pt x="372668" y="343344"/>
                </a:lnTo>
                <a:lnTo>
                  <a:pt x="342760" y="376961"/>
                </a:lnTo>
                <a:lnTo>
                  <a:pt x="315925" y="412965"/>
                </a:lnTo>
                <a:lnTo>
                  <a:pt x="292366" y="451192"/>
                </a:lnTo>
                <a:lnTo>
                  <a:pt x="272313" y="491464"/>
                </a:lnTo>
                <a:lnTo>
                  <a:pt x="255930" y="533603"/>
                </a:lnTo>
                <a:lnTo>
                  <a:pt x="243433" y="577443"/>
                </a:lnTo>
                <a:lnTo>
                  <a:pt x="235038" y="622820"/>
                </a:lnTo>
                <a:lnTo>
                  <a:pt x="230911" y="669531"/>
                </a:lnTo>
                <a:lnTo>
                  <a:pt x="230606" y="677100"/>
                </a:lnTo>
                <a:lnTo>
                  <a:pt x="230670" y="691883"/>
                </a:lnTo>
                <a:lnTo>
                  <a:pt x="194576" y="728179"/>
                </a:lnTo>
                <a:lnTo>
                  <a:pt x="161150" y="766267"/>
                </a:lnTo>
                <a:lnTo>
                  <a:pt x="130517" y="806081"/>
                </a:lnTo>
                <a:lnTo>
                  <a:pt x="102781" y="847509"/>
                </a:lnTo>
                <a:lnTo>
                  <a:pt x="78079" y="890485"/>
                </a:lnTo>
                <a:lnTo>
                  <a:pt x="56527" y="934897"/>
                </a:lnTo>
                <a:lnTo>
                  <a:pt x="38252" y="980668"/>
                </a:lnTo>
                <a:lnTo>
                  <a:pt x="23380" y="1027709"/>
                </a:lnTo>
                <a:lnTo>
                  <a:pt x="12014" y="1075944"/>
                </a:lnTo>
                <a:lnTo>
                  <a:pt x="4292" y="1125258"/>
                </a:lnTo>
                <a:lnTo>
                  <a:pt x="317" y="1175575"/>
                </a:lnTo>
                <a:lnTo>
                  <a:pt x="0" y="1218958"/>
                </a:lnTo>
                <a:lnTo>
                  <a:pt x="2514" y="1261846"/>
                </a:lnTo>
                <a:lnTo>
                  <a:pt x="7772" y="1304175"/>
                </a:lnTo>
                <a:lnTo>
                  <a:pt x="15735" y="1345869"/>
                </a:lnTo>
                <a:lnTo>
                  <a:pt x="26301" y="1386890"/>
                </a:lnTo>
                <a:lnTo>
                  <a:pt x="39433" y="1427162"/>
                </a:lnTo>
                <a:lnTo>
                  <a:pt x="55016" y="1466608"/>
                </a:lnTo>
                <a:lnTo>
                  <a:pt x="73025" y="1505191"/>
                </a:lnTo>
                <a:lnTo>
                  <a:pt x="93345" y="1542834"/>
                </a:lnTo>
                <a:lnTo>
                  <a:pt x="115938" y="1579460"/>
                </a:lnTo>
                <a:lnTo>
                  <a:pt x="140728" y="1615033"/>
                </a:lnTo>
                <a:lnTo>
                  <a:pt x="167627" y="1649476"/>
                </a:lnTo>
                <a:lnTo>
                  <a:pt x="196570" y="1682737"/>
                </a:lnTo>
                <a:lnTo>
                  <a:pt x="227495" y="1714728"/>
                </a:lnTo>
                <a:lnTo>
                  <a:pt x="260324" y="1745399"/>
                </a:lnTo>
                <a:lnTo>
                  <a:pt x="294995" y="1774698"/>
                </a:lnTo>
                <a:lnTo>
                  <a:pt x="331419" y="1802549"/>
                </a:lnTo>
                <a:lnTo>
                  <a:pt x="369544" y="1828888"/>
                </a:lnTo>
                <a:lnTo>
                  <a:pt x="409282" y="1853653"/>
                </a:lnTo>
                <a:lnTo>
                  <a:pt x="450570" y="1876793"/>
                </a:lnTo>
                <a:lnTo>
                  <a:pt x="493344" y="1898218"/>
                </a:lnTo>
                <a:lnTo>
                  <a:pt x="537514" y="1917903"/>
                </a:lnTo>
                <a:lnTo>
                  <a:pt x="583031" y="1935746"/>
                </a:lnTo>
                <a:lnTo>
                  <a:pt x="629805" y="1951710"/>
                </a:lnTo>
                <a:lnTo>
                  <a:pt x="677786" y="1965718"/>
                </a:lnTo>
                <a:lnTo>
                  <a:pt x="726871" y="1977707"/>
                </a:lnTo>
                <a:lnTo>
                  <a:pt x="777024" y="1987626"/>
                </a:lnTo>
                <a:lnTo>
                  <a:pt x="828154" y="1995411"/>
                </a:lnTo>
                <a:lnTo>
                  <a:pt x="880186" y="2000973"/>
                </a:lnTo>
                <a:lnTo>
                  <a:pt x="933056" y="2004275"/>
                </a:lnTo>
                <a:lnTo>
                  <a:pt x="984453" y="2005253"/>
                </a:lnTo>
                <a:lnTo>
                  <a:pt x="1035240" y="2004021"/>
                </a:lnTo>
                <a:lnTo>
                  <a:pt x="1085342" y="2000631"/>
                </a:lnTo>
                <a:lnTo>
                  <a:pt x="1134681" y="1995157"/>
                </a:lnTo>
                <a:lnTo>
                  <a:pt x="1183208" y="1987638"/>
                </a:lnTo>
                <a:lnTo>
                  <a:pt x="1230833" y="1978139"/>
                </a:lnTo>
                <a:lnTo>
                  <a:pt x="1277505" y="1966696"/>
                </a:lnTo>
                <a:lnTo>
                  <a:pt x="1323149" y="1953374"/>
                </a:lnTo>
                <a:lnTo>
                  <a:pt x="1367701" y="1938223"/>
                </a:lnTo>
                <a:lnTo>
                  <a:pt x="1411084" y="1921294"/>
                </a:lnTo>
                <a:lnTo>
                  <a:pt x="1453870" y="1902498"/>
                </a:lnTo>
                <a:lnTo>
                  <a:pt x="1495310" y="1881847"/>
                </a:lnTo>
                <a:lnTo>
                  <a:pt x="1532140" y="1905901"/>
                </a:lnTo>
                <a:lnTo>
                  <a:pt x="1572310" y="1925713"/>
                </a:lnTo>
                <a:lnTo>
                  <a:pt x="1615414" y="1940928"/>
                </a:lnTo>
                <a:lnTo>
                  <a:pt x="1661071" y="1951126"/>
                </a:lnTo>
                <a:lnTo>
                  <a:pt x="1708848" y="1955914"/>
                </a:lnTo>
                <a:lnTo>
                  <a:pt x="1725015" y="1956257"/>
                </a:lnTo>
                <a:lnTo>
                  <a:pt x="1741043" y="1955774"/>
                </a:lnTo>
                <a:lnTo>
                  <a:pt x="1792554" y="1950415"/>
                </a:lnTo>
                <a:lnTo>
                  <a:pt x="1841614" y="1938655"/>
                </a:lnTo>
                <a:lnTo>
                  <a:pt x="1887677" y="1920976"/>
                </a:lnTo>
                <a:lnTo>
                  <a:pt x="1930158" y="1897824"/>
                </a:lnTo>
                <a:lnTo>
                  <a:pt x="1968512" y="1869681"/>
                </a:lnTo>
                <a:lnTo>
                  <a:pt x="2002167" y="1837004"/>
                </a:lnTo>
                <a:lnTo>
                  <a:pt x="2030564" y="1800263"/>
                </a:lnTo>
                <a:lnTo>
                  <a:pt x="2032635" y="1796910"/>
                </a:lnTo>
                <a:lnTo>
                  <a:pt x="2040432" y="1800364"/>
                </a:lnTo>
                <a:lnTo>
                  <a:pt x="2052866" y="1804682"/>
                </a:lnTo>
                <a:lnTo>
                  <a:pt x="2065312" y="1808480"/>
                </a:lnTo>
                <a:lnTo>
                  <a:pt x="2077796" y="1811858"/>
                </a:lnTo>
                <a:lnTo>
                  <a:pt x="2090318" y="1814893"/>
                </a:lnTo>
                <a:lnTo>
                  <a:pt x="2107933" y="1861350"/>
                </a:lnTo>
                <a:lnTo>
                  <a:pt x="2129955" y="1905863"/>
                </a:lnTo>
                <a:lnTo>
                  <a:pt x="2156231" y="1948078"/>
                </a:lnTo>
                <a:lnTo>
                  <a:pt x="2186622" y="1987664"/>
                </a:lnTo>
                <a:lnTo>
                  <a:pt x="2220950" y="2024240"/>
                </a:lnTo>
                <a:lnTo>
                  <a:pt x="2259088" y="2057476"/>
                </a:lnTo>
                <a:lnTo>
                  <a:pt x="2300871" y="2087016"/>
                </a:lnTo>
                <a:lnTo>
                  <a:pt x="2346147" y="2112505"/>
                </a:lnTo>
                <a:lnTo>
                  <a:pt x="2394762" y="2133587"/>
                </a:lnTo>
                <a:lnTo>
                  <a:pt x="2441473" y="2148497"/>
                </a:lnTo>
                <a:lnTo>
                  <a:pt x="2488501" y="2158695"/>
                </a:lnTo>
                <a:lnTo>
                  <a:pt x="2535605" y="2164283"/>
                </a:lnTo>
                <a:lnTo>
                  <a:pt x="2582481" y="2165400"/>
                </a:lnTo>
                <a:lnTo>
                  <a:pt x="2628874" y="2162187"/>
                </a:lnTo>
                <a:lnTo>
                  <a:pt x="2674518" y="2154771"/>
                </a:lnTo>
                <a:lnTo>
                  <a:pt x="2719108" y="2143264"/>
                </a:lnTo>
                <a:lnTo>
                  <a:pt x="2762402" y="2127821"/>
                </a:lnTo>
                <a:lnTo>
                  <a:pt x="2804109" y="2108555"/>
                </a:lnTo>
                <a:lnTo>
                  <a:pt x="2843961" y="2085594"/>
                </a:lnTo>
                <a:lnTo>
                  <a:pt x="2881680" y="2059089"/>
                </a:lnTo>
                <a:lnTo>
                  <a:pt x="2920758" y="2094014"/>
                </a:lnTo>
                <a:lnTo>
                  <a:pt x="2963710" y="2125078"/>
                </a:lnTo>
                <a:lnTo>
                  <a:pt x="3010420" y="2151824"/>
                </a:lnTo>
                <a:lnTo>
                  <a:pt x="3060776" y="2173808"/>
                </a:lnTo>
                <a:lnTo>
                  <a:pt x="3107448" y="2188743"/>
                </a:lnTo>
                <a:lnTo>
                  <a:pt x="3154451" y="2198992"/>
                </a:lnTo>
                <a:lnTo>
                  <a:pt x="3201530" y="2204682"/>
                </a:lnTo>
                <a:lnTo>
                  <a:pt x="3248406" y="2205926"/>
                </a:lnTo>
                <a:lnTo>
                  <a:pt x="3294799" y="2202865"/>
                </a:lnTo>
                <a:lnTo>
                  <a:pt x="3340443" y="2195614"/>
                </a:lnTo>
                <a:lnTo>
                  <a:pt x="3385070" y="2184311"/>
                </a:lnTo>
                <a:lnTo>
                  <a:pt x="3428390" y="2169058"/>
                </a:lnTo>
                <a:lnTo>
                  <a:pt x="3470135" y="2150008"/>
                </a:lnTo>
                <a:lnTo>
                  <a:pt x="3510038" y="2127262"/>
                </a:lnTo>
                <a:lnTo>
                  <a:pt x="3547808" y="2100961"/>
                </a:lnTo>
                <a:lnTo>
                  <a:pt x="3583190" y="2071230"/>
                </a:lnTo>
                <a:lnTo>
                  <a:pt x="3615906" y="2038172"/>
                </a:lnTo>
                <a:lnTo>
                  <a:pt x="3645674" y="2001939"/>
                </a:lnTo>
                <a:lnTo>
                  <a:pt x="3672217" y="1962645"/>
                </a:lnTo>
                <a:lnTo>
                  <a:pt x="3695281" y="1920417"/>
                </a:lnTo>
                <a:lnTo>
                  <a:pt x="3714559" y="1875383"/>
                </a:lnTo>
                <a:lnTo>
                  <a:pt x="3719258" y="1860346"/>
                </a:lnTo>
                <a:lnTo>
                  <a:pt x="3721709" y="1852879"/>
                </a:lnTo>
                <a:lnTo>
                  <a:pt x="3728809" y="1852206"/>
                </a:lnTo>
                <a:lnTo>
                  <a:pt x="3757955" y="1872195"/>
                </a:lnTo>
                <a:lnTo>
                  <a:pt x="3788664" y="1890382"/>
                </a:lnTo>
                <a:lnTo>
                  <a:pt x="3854767" y="1920621"/>
                </a:lnTo>
                <a:lnTo>
                  <a:pt x="3899979" y="1935226"/>
                </a:lnTo>
                <a:lnTo>
                  <a:pt x="3945521" y="1945538"/>
                </a:lnTo>
                <a:lnTo>
                  <a:pt x="3991152" y="1951659"/>
                </a:lnTo>
                <a:lnTo>
                  <a:pt x="4036631" y="1953691"/>
                </a:lnTo>
                <a:lnTo>
                  <a:pt x="4081729" y="1951761"/>
                </a:lnTo>
                <a:lnTo>
                  <a:pt x="4126204" y="1945970"/>
                </a:lnTo>
                <a:lnTo>
                  <a:pt x="4169829" y="1936432"/>
                </a:lnTo>
                <a:lnTo>
                  <a:pt x="4212361" y="1923237"/>
                </a:lnTo>
                <a:lnTo>
                  <a:pt x="4253560" y="1906498"/>
                </a:lnTo>
                <a:lnTo>
                  <a:pt x="4293197" y="1886343"/>
                </a:lnTo>
                <a:lnTo>
                  <a:pt x="4331030" y="1862848"/>
                </a:lnTo>
                <a:lnTo>
                  <a:pt x="4366831" y="1836153"/>
                </a:lnTo>
                <a:lnTo>
                  <a:pt x="4400347" y="1806346"/>
                </a:lnTo>
                <a:lnTo>
                  <a:pt x="4431347" y="1773542"/>
                </a:lnTo>
                <a:lnTo>
                  <a:pt x="4459605" y="1737842"/>
                </a:lnTo>
                <a:lnTo>
                  <a:pt x="4484878" y="1699374"/>
                </a:lnTo>
                <a:lnTo>
                  <a:pt x="4506938" y="1658213"/>
                </a:lnTo>
                <a:lnTo>
                  <a:pt x="4525518" y="1614500"/>
                </a:lnTo>
                <a:lnTo>
                  <a:pt x="4540809" y="1566773"/>
                </a:lnTo>
                <a:lnTo>
                  <a:pt x="4551299" y="1518691"/>
                </a:lnTo>
                <a:lnTo>
                  <a:pt x="4557153" y="1470545"/>
                </a:lnTo>
                <a:lnTo>
                  <a:pt x="4558474" y="1422603"/>
                </a:lnTo>
                <a:close/>
              </a:path>
            </a:pathLst>
          </a:custGeom>
          <a:solidFill>
            <a:srgbClr val="FFFFFF"/>
          </a:solidFill>
        </p:spPr>
        <p:txBody>
          <a:bodyPr wrap="square" lIns="0" tIns="0" rIns="0" bIns="0" rtlCol="0"/>
          <a:lstStyle/>
          <a:p>
            <a:endParaRPr/>
          </a:p>
        </p:txBody>
      </p:sp>
      <p:sp>
        <p:nvSpPr>
          <p:cNvPr id="7" name="object 7"/>
          <p:cNvSpPr txBox="1">
            <a:spLocks noGrp="1"/>
          </p:cNvSpPr>
          <p:nvPr>
            <p:ph type="title"/>
          </p:nvPr>
        </p:nvSpPr>
        <p:spPr>
          <a:prstGeom prst="rect">
            <a:avLst/>
          </a:prstGeom>
        </p:spPr>
        <p:txBody>
          <a:bodyPr vert="horz" wrap="square" lIns="0" tIns="12700" rIns="0" bIns="0" rtlCol="0">
            <a:spAutoFit/>
          </a:bodyPr>
          <a:lstStyle/>
          <a:p>
            <a:pPr marL="709295" marR="5080" indent="-361315">
              <a:lnSpc>
                <a:spcPct val="100000"/>
              </a:lnSpc>
              <a:spcBef>
                <a:spcPts val="100"/>
              </a:spcBef>
            </a:pPr>
            <a:r>
              <a:t>What do you do</a:t>
            </a:r>
            <a:r>
              <a:rPr spc="-100"/>
              <a:t> </a:t>
            </a:r>
            <a:r>
              <a:t>as  an</a:t>
            </a:r>
            <a:r>
              <a:rPr spc="-20"/>
              <a:t> </a:t>
            </a:r>
            <a:r>
              <a:rPr spc="-10"/>
              <a:t>Apprentice?</a:t>
            </a:r>
          </a:p>
        </p:txBody>
      </p:sp>
      <p:sp>
        <p:nvSpPr>
          <p:cNvPr id="8" name="object 8"/>
          <p:cNvSpPr txBox="1"/>
          <p:nvPr/>
        </p:nvSpPr>
        <p:spPr>
          <a:xfrm>
            <a:off x="1116747" y="3830305"/>
            <a:ext cx="10118089" cy="6576159"/>
          </a:xfrm>
          <a:prstGeom prst="rect">
            <a:avLst/>
          </a:prstGeom>
        </p:spPr>
        <p:txBody>
          <a:bodyPr vert="horz" wrap="square" lIns="0" tIns="127000" rIns="0" bIns="0" rtlCol="0">
            <a:spAutoFit/>
          </a:bodyPr>
          <a:lstStyle/>
          <a:p>
            <a:pPr marL="469900" indent="-457200">
              <a:lnSpc>
                <a:spcPct val="100000"/>
              </a:lnSpc>
              <a:spcBef>
                <a:spcPts val="1000"/>
              </a:spcBef>
              <a:buFont typeface="Arial" panose="020B0604020202020204" pitchFamily="34" charset="0"/>
              <a:buChar char="•"/>
              <a:tabLst>
                <a:tab pos="247015" algn="l"/>
              </a:tabLst>
            </a:pPr>
            <a:r>
              <a:rPr sz="3000" b="1">
                <a:solidFill>
                  <a:srgbClr val="005F72"/>
                </a:solidFill>
                <a:latin typeface="Proxima Nova Rg"/>
                <a:cs typeface="Proxima Nova Rg"/>
              </a:rPr>
              <a:t>Become an</a:t>
            </a:r>
            <a:r>
              <a:rPr sz="3000" b="1" spc="-95">
                <a:solidFill>
                  <a:srgbClr val="005F72"/>
                </a:solidFill>
                <a:latin typeface="Proxima Nova Rg"/>
                <a:cs typeface="Proxima Nova Rg"/>
              </a:rPr>
              <a:t> </a:t>
            </a:r>
            <a:r>
              <a:rPr sz="3000" b="1">
                <a:solidFill>
                  <a:srgbClr val="005F72"/>
                </a:solidFill>
                <a:latin typeface="Proxima Nova Rg"/>
                <a:cs typeface="Proxima Nova Rg"/>
              </a:rPr>
              <a:t>employee</a:t>
            </a:r>
            <a:endParaRPr sz="3000">
              <a:solidFill>
                <a:srgbClr val="005F72"/>
              </a:solidFill>
              <a:latin typeface="Proxima Nova Rg"/>
              <a:cs typeface="Proxima Nova Rg"/>
            </a:endParaRPr>
          </a:p>
          <a:p>
            <a:pPr marL="469900" indent="-457200">
              <a:lnSpc>
                <a:spcPct val="100000"/>
              </a:lnSpc>
              <a:spcBef>
                <a:spcPts val="900"/>
              </a:spcBef>
              <a:buFont typeface="Arial" panose="020B0604020202020204" pitchFamily="34" charset="0"/>
              <a:buChar char="•"/>
              <a:tabLst>
                <a:tab pos="247015" algn="l"/>
              </a:tabLst>
            </a:pPr>
            <a:r>
              <a:rPr sz="3000" b="1">
                <a:solidFill>
                  <a:srgbClr val="005F72"/>
                </a:solidFill>
                <a:latin typeface="Proxima Nova Rg"/>
                <a:cs typeface="Proxima Nova Rg"/>
              </a:rPr>
              <a:t>Meet new</a:t>
            </a:r>
            <a:r>
              <a:rPr sz="3000" b="1" spc="-25">
                <a:solidFill>
                  <a:srgbClr val="005F72"/>
                </a:solidFill>
                <a:latin typeface="Proxima Nova Rg"/>
                <a:cs typeface="Proxima Nova Rg"/>
              </a:rPr>
              <a:t> </a:t>
            </a:r>
            <a:r>
              <a:rPr sz="3000" b="1">
                <a:solidFill>
                  <a:srgbClr val="005F72"/>
                </a:solidFill>
                <a:latin typeface="Proxima Nova Rg"/>
                <a:cs typeface="Proxima Nova Rg"/>
              </a:rPr>
              <a:t>people</a:t>
            </a:r>
            <a:endParaRPr sz="3000">
              <a:solidFill>
                <a:srgbClr val="005F72"/>
              </a:solidFill>
              <a:latin typeface="Proxima Nova Rg"/>
              <a:cs typeface="Proxima Nova Rg"/>
            </a:endParaRPr>
          </a:p>
          <a:p>
            <a:pPr marL="469900" indent="-457200">
              <a:lnSpc>
                <a:spcPct val="100000"/>
              </a:lnSpc>
              <a:spcBef>
                <a:spcPts val="900"/>
              </a:spcBef>
              <a:buFont typeface="Arial" panose="020B0604020202020204" pitchFamily="34" charset="0"/>
              <a:buChar char="•"/>
              <a:tabLst>
                <a:tab pos="247015" algn="l"/>
              </a:tabLst>
            </a:pPr>
            <a:r>
              <a:rPr lang="en-GB" sz="3000" b="1" spc="-10">
                <a:solidFill>
                  <a:srgbClr val="005F72"/>
                </a:solidFill>
                <a:latin typeface="Proxima Nova Rg"/>
                <a:cs typeface="Proxima Nova Rg"/>
              </a:rPr>
              <a:t>Work towards a qualification</a:t>
            </a:r>
          </a:p>
          <a:p>
            <a:pPr marL="469900" indent="-457200">
              <a:spcBef>
                <a:spcPts val="900"/>
              </a:spcBef>
              <a:buFont typeface="Arial" panose="020B0604020202020204" pitchFamily="34" charset="0"/>
              <a:buChar char="•"/>
              <a:tabLst>
                <a:tab pos="247015" algn="l"/>
              </a:tabLst>
            </a:pPr>
            <a:r>
              <a:rPr lang="en-GB" sz="3200" b="1" spc="-10">
                <a:solidFill>
                  <a:srgbClr val="005F72"/>
                </a:solidFill>
                <a:latin typeface="Proxima Nova Rg"/>
                <a:cs typeface="Proxima Nova Rg"/>
              </a:rPr>
              <a:t>Build confidence</a:t>
            </a:r>
          </a:p>
          <a:p>
            <a:pPr marL="469900" indent="-457200">
              <a:spcBef>
                <a:spcPts val="900"/>
              </a:spcBef>
              <a:buFont typeface="Arial" panose="020B0604020202020204" pitchFamily="34" charset="0"/>
              <a:buChar char="•"/>
              <a:tabLst>
                <a:tab pos="247015" algn="l"/>
              </a:tabLst>
            </a:pPr>
            <a:r>
              <a:rPr lang="en-GB" sz="3200" b="1" spc="-10">
                <a:solidFill>
                  <a:srgbClr val="005F72"/>
                </a:solidFill>
                <a:latin typeface="Proxima Nova Rg"/>
                <a:cs typeface="Proxima Nova Rg"/>
              </a:rPr>
              <a:t>Enhance your CV</a:t>
            </a:r>
          </a:p>
          <a:p>
            <a:pPr marL="469900" indent="-457200">
              <a:spcBef>
                <a:spcPts val="900"/>
              </a:spcBef>
              <a:buFont typeface="Arial" panose="020B0604020202020204" pitchFamily="34" charset="0"/>
              <a:buChar char="•"/>
              <a:tabLst>
                <a:tab pos="247015" algn="l"/>
              </a:tabLst>
            </a:pPr>
            <a:r>
              <a:rPr lang="en-GB" sz="3200" b="1">
                <a:solidFill>
                  <a:srgbClr val="005F72"/>
                </a:solidFill>
                <a:latin typeface="Proxima Nova Rg"/>
                <a:cs typeface="Calibri" pitchFamily="34" charset="0"/>
              </a:rPr>
              <a:t>Learn new skills and gain hands-on experience</a:t>
            </a:r>
          </a:p>
          <a:p>
            <a:pPr marL="12700">
              <a:spcBef>
                <a:spcPts val="900"/>
              </a:spcBef>
              <a:tabLst>
                <a:tab pos="247015" algn="l"/>
              </a:tabLst>
            </a:pPr>
            <a:endParaRPr lang="en-GB" sz="3200" b="1" spc="-10">
              <a:solidFill>
                <a:srgbClr val="005F72"/>
              </a:solidFill>
              <a:latin typeface="Calibri" pitchFamily="34" charset="0"/>
              <a:cs typeface="Calibri" pitchFamily="34" charset="0"/>
            </a:endParaRPr>
          </a:p>
          <a:p>
            <a:pPr marL="12700">
              <a:spcBef>
                <a:spcPts val="900"/>
              </a:spcBef>
              <a:tabLst>
                <a:tab pos="247015" algn="l"/>
              </a:tabLst>
            </a:pPr>
            <a:endParaRPr lang="en-GB" sz="3200" b="1" spc="-10">
              <a:solidFill>
                <a:srgbClr val="005F72"/>
              </a:solidFill>
              <a:latin typeface="Proxima Nova Rg"/>
              <a:cs typeface="Proxima Nova Rg"/>
            </a:endParaRPr>
          </a:p>
          <a:p>
            <a:pPr marL="12700">
              <a:spcBef>
                <a:spcPts val="900"/>
              </a:spcBef>
              <a:tabLst>
                <a:tab pos="247015" algn="l"/>
              </a:tabLst>
            </a:pPr>
            <a:endParaRPr lang="en-GB" sz="3200" b="1" spc="-10">
              <a:solidFill>
                <a:srgbClr val="005F72"/>
              </a:solidFill>
              <a:latin typeface="Proxima Nova Rg"/>
              <a:cs typeface="Proxima Nova Rg"/>
            </a:endParaRPr>
          </a:p>
          <a:p>
            <a:pPr marL="12700">
              <a:spcBef>
                <a:spcPts val="900"/>
              </a:spcBef>
              <a:tabLst>
                <a:tab pos="247015" algn="l"/>
              </a:tabLst>
            </a:pPr>
            <a:endParaRPr lang="en-US" sz="3200">
              <a:cs typeface="Calibri"/>
            </a:endParaRPr>
          </a:p>
          <a:p>
            <a:pPr marL="247015" indent="-234315">
              <a:lnSpc>
                <a:spcPct val="100000"/>
              </a:lnSpc>
              <a:spcBef>
                <a:spcPts val="900"/>
              </a:spcBef>
              <a:buChar char="•"/>
              <a:tabLst>
                <a:tab pos="247015" algn="l"/>
              </a:tabLst>
            </a:pPr>
            <a:endParaRPr sz="3000">
              <a:latin typeface="Proxima Nova Rg"/>
              <a:cs typeface="Proxima Nova Rg"/>
            </a:endParaRPr>
          </a:p>
        </p:txBody>
      </p:sp>
      <p:grpSp>
        <p:nvGrpSpPr>
          <p:cNvPr id="9" name="object 9"/>
          <p:cNvGrpSpPr/>
          <p:nvPr/>
        </p:nvGrpSpPr>
        <p:grpSpPr>
          <a:xfrm>
            <a:off x="0" y="7347917"/>
            <a:ext cx="2042795" cy="2406015"/>
            <a:chOff x="0" y="7347917"/>
            <a:chExt cx="2042795" cy="2406015"/>
          </a:xfrm>
        </p:grpSpPr>
        <p:sp>
          <p:nvSpPr>
            <p:cNvPr id="10" name="object 10"/>
            <p:cNvSpPr/>
            <p:nvPr/>
          </p:nvSpPr>
          <p:spPr>
            <a:xfrm>
              <a:off x="14655" y="7495794"/>
              <a:ext cx="1805305" cy="1835785"/>
            </a:xfrm>
            <a:custGeom>
              <a:avLst/>
              <a:gdLst/>
              <a:ahLst/>
              <a:cxnLst/>
              <a:rect l="l" t="t" r="r" b="b"/>
              <a:pathLst>
                <a:path w="1805305" h="1835784">
                  <a:moveTo>
                    <a:pt x="1010945" y="28194"/>
                  </a:moveTo>
                  <a:lnTo>
                    <a:pt x="738047" y="0"/>
                  </a:lnTo>
                  <a:lnTo>
                    <a:pt x="589203" y="16281"/>
                  </a:lnTo>
                  <a:lnTo>
                    <a:pt x="512356" y="100152"/>
                  </a:lnTo>
                  <a:lnTo>
                    <a:pt x="455409" y="274726"/>
                  </a:lnTo>
                  <a:lnTo>
                    <a:pt x="308254" y="895464"/>
                  </a:lnTo>
                  <a:lnTo>
                    <a:pt x="211759" y="1189189"/>
                  </a:lnTo>
                  <a:lnTo>
                    <a:pt x="123240" y="1234046"/>
                  </a:lnTo>
                  <a:lnTo>
                    <a:pt x="0" y="1108163"/>
                  </a:lnTo>
                  <a:lnTo>
                    <a:pt x="60693" y="1444142"/>
                  </a:lnTo>
                  <a:lnTo>
                    <a:pt x="138645" y="1599006"/>
                  </a:lnTo>
                  <a:lnTo>
                    <a:pt x="285813" y="1611350"/>
                  </a:lnTo>
                  <a:lnTo>
                    <a:pt x="554139" y="1519770"/>
                  </a:lnTo>
                  <a:lnTo>
                    <a:pt x="820280" y="1213192"/>
                  </a:lnTo>
                  <a:lnTo>
                    <a:pt x="955675" y="708634"/>
                  </a:lnTo>
                  <a:lnTo>
                    <a:pt x="1004493" y="236753"/>
                  </a:lnTo>
                  <a:lnTo>
                    <a:pt x="1010945" y="28194"/>
                  </a:lnTo>
                  <a:close/>
                </a:path>
                <a:path w="1805305" h="1835784">
                  <a:moveTo>
                    <a:pt x="1805139" y="1446174"/>
                  </a:moveTo>
                  <a:lnTo>
                    <a:pt x="1640751" y="1509687"/>
                  </a:lnTo>
                  <a:lnTo>
                    <a:pt x="1578063" y="1431925"/>
                  </a:lnTo>
                  <a:lnTo>
                    <a:pt x="1609979" y="1123835"/>
                  </a:lnTo>
                  <a:lnTo>
                    <a:pt x="1729397" y="496379"/>
                  </a:lnTo>
                  <a:lnTo>
                    <a:pt x="1749933" y="313931"/>
                  </a:lnTo>
                  <a:lnTo>
                    <a:pt x="1715389" y="206044"/>
                  </a:lnTo>
                  <a:lnTo>
                    <a:pt x="1588503" y="130390"/>
                  </a:lnTo>
                  <a:lnTo>
                    <a:pt x="1332026" y="44577"/>
                  </a:lnTo>
                  <a:lnTo>
                    <a:pt x="1251546" y="237096"/>
                  </a:lnTo>
                  <a:lnTo>
                    <a:pt x="1100620" y="686841"/>
                  </a:lnTo>
                  <a:lnTo>
                    <a:pt x="1014958" y="1202182"/>
                  </a:lnTo>
                  <a:lnTo>
                    <a:pt x="1130287" y="1591437"/>
                  </a:lnTo>
                  <a:lnTo>
                    <a:pt x="1336624" y="1785899"/>
                  </a:lnTo>
                  <a:lnTo>
                    <a:pt x="1475714" y="1835581"/>
                  </a:lnTo>
                  <a:lnTo>
                    <a:pt x="1610791" y="1726882"/>
                  </a:lnTo>
                  <a:lnTo>
                    <a:pt x="1805139" y="1446174"/>
                  </a:lnTo>
                  <a:close/>
                </a:path>
              </a:pathLst>
            </a:custGeom>
            <a:solidFill>
              <a:srgbClr val="5E4F44"/>
            </a:solidFill>
          </p:spPr>
          <p:txBody>
            <a:bodyPr wrap="square" lIns="0" tIns="0" rIns="0" bIns="0" rtlCol="0"/>
            <a:lstStyle/>
            <a:p>
              <a:endParaRPr/>
            </a:p>
          </p:txBody>
        </p:sp>
        <p:sp>
          <p:nvSpPr>
            <p:cNvPr id="11" name="object 11"/>
            <p:cNvSpPr/>
            <p:nvPr/>
          </p:nvSpPr>
          <p:spPr>
            <a:xfrm>
              <a:off x="544398" y="9697466"/>
              <a:ext cx="268605" cy="56515"/>
            </a:xfrm>
            <a:custGeom>
              <a:avLst/>
              <a:gdLst/>
              <a:ahLst/>
              <a:cxnLst/>
              <a:rect l="l" t="t" r="r" b="b"/>
              <a:pathLst>
                <a:path w="268605" h="56515">
                  <a:moveTo>
                    <a:pt x="154698" y="31572"/>
                  </a:moveTo>
                  <a:lnTo>
                    <a:pt x="9017" y="0"/>
                  </a:lnTo>
                  <a:lnTo>
                    <a:pt x="0" y="56134"/>
                  </a:lnTo>
                  <a:lnTo>
                    <a:pt x="149364" y="56134"/>
                  </a:lnTo>
                  <a:lnTo>
                    <a:pt x="154698" y="31572"/>
                  </a:lnTo>
                  <a:close/>
                </a:path>
                <a:path w="268605" h="56515">
                  <a:moveTo>
                    <a:pt x="268020" y="56134"/>
                  </a:moveTo>
                  <a:lnTo>
                    <a:pt x="239026" y="49860"/>
                  </a:lnTo>
                  <a:lnTo>
                    <a:pt x="237667" y="56134"/>
                  </a:lnTo>
                  <a:lnTo>
                    <a:pt x="268020" y="56134"/>
                  </a:lnTo>
                  <a:close/>
                </a:path>
              </a:pathLst>
            </a:custGeom>
            <a:solidFill>
              <a:srgbClr val="F8D9B6"/>
            </a:solidFill>
          </p:spPr>
          <p:txBody>
            <a:bodyPr wrap="square" lIns="0" tIns="0" rIns="0" bIns="0" rtlCol="0"/>
            <a:lstStyle/>
            <a:p>
              <a:endParaRPr/>
            </a:p>
          </p:txBody>
        </p:sp>
        <p:sp>
          <p:nvSpPr>
            <p:cNvPr id="12" name="object 12"/>
            <p:cNvSpPr/>
            <p:nvPr/>
          </p:nvSpPr>
          <p:spPr>
            <a:xfrm>
              <a:off x="254046" y="9513519"/>
              <a:ext cx="960755" cy="240665"/>
            </a:xfrm>
            <a:custGeom>
              <a:avLst/>
              <a:gdLst/>
              <a:ahLst/>
              <a:cxnLst/>
              <a:rect l="l" t="t" r="r" b="b"/>
              <a:pathLst>
                <a:path w="960755" h="240665">
                  <a:moveTo>
                    <a:pt x="26722" y="0"/>
                  </a:moveTo>
                  <a:lnTo>
                    <a:pt x="0" y="240080"/>
                  </a:lnTo>
                  <a:lnTo>
                    <a:pt x="947767" y="240080"/>
                  </a:lnTo>
                  <a:lnTo>
                    <a:pt x="960452" y="202374"/>
                  </a:lnTo>
                  <a:lnTo>
                    <a:pt x="26722" y="0"/>
                  </a:lnTo>
                  <a:close/>
                </a:path>
              </a:pathLst>
            </a:custGeom>
            <a:solidFill>
              <a:srgbClr val="12110B"/>
            </a:solidFill>
          </p:spPr>
          <p:txBody>
            <a:bodyPr wrap="square" lIns="0" tIns="0" rIns="0" bIns="0" rtlCol="0"/>
            <a:lstStyle/>
            <a:p>
              <a:endParaRPr/>
            </a:p>
          </p:txBody>
        </p:sp>
        <p:sp>
          <p:nvSpPr>
            <p:cNvPr id="13" name="object 13"/>
            <p:cNvSpPr/>
            <p:nvPr/>
          </p:nvSpPr>
          <p:spPr>
            <a:xfrm>
              <a:off x="182747" y="8666524"/>
              <a:ext cx="1341755" cy="1087120"/>
            </a:xfrm>
            <a:custGeom>
              <a:avLst/>
              <a:gdLst/>
              <a:ahLst/>
              <a:cxnLst/>
              <a:rect l="l" t="t" r="r" b="b"/>
              <a:pathLst>
                <a:path w="1341755" h="1087120">
                  <a:moveTo>
                    <a:pt x="121297" y="0"/>
                  </a:moveTo>
                  <a:lnTo>
                    <a:pt x="130200" y="698487"/>
                  </a:lnTo>
                  <a:lnTo>
                    <a:pt x="0" y="949502"/>
                  </a:lnTo>
                  <a:lnTo>
                    <a:pt x="488079" y="1087075"/>
                  </a:lnTo>
                  <a:lnTo>
                    <a:pt x="499826" y="1087075"/>
                  </a:lnTo>
                  <a:lnTo>
                    <a:pt x="565416" y="964742"/>
                  </a:lnTo>
                  <a:lnTo>
                    <a:pt x="1070608" y="964742"/>
                  </a:lnTo>
                  <a:lnTo>
                    <a:pt x="1064514" y="900976"/>
                  </a:lnTo>
                  <a:lnTo>
                    <a:pt x="1341361" y="264426"/>
                  </a:lnTo>
                  <a:lnTo>
                    <a:pt x="121297" y="0"/>
                  </a:lnTo>
                  <a:close/>
                </a:path>
                <a:path w="1341755" h="1087120">
                  <a:moveTo>
                    <a:pt x="1070608" y="964742"/>
                  </a:moveTo>
                  <a:lnTo>
                    <a:pt x="565416" y="964742"/>
                  </a:lnTo>
                  <a:lnTo>
                    <a:pt x="581267" y="1087075"/>
                  </a:lnTo>
                  <a:lnTo>
                    <a:pt x="1082299" y="1087075"/>
                  </a:lnTo>
                  <a:lnTo>
                    <a:pt x="1070608" y="964742"/>
                  </a:lnTo>
                  <a:close/>
                </a:path>
              </a:pathLst>
            </a:custGeom>
            <a:solidFill>
              <a:srgbClr val="FFFFFF"/>
            </a:solidFill>
          </p:spPr>
          <p:txBody>
            <a:bodyPr wrap="square" lIns="0" tIns="0" rIns="0" bIns="0" rtlCol="0"/>
            <a:lstStyle/>
            <a:p>
              <a:endParaRPr/>
            </a:p>
          </p:txBody>
        </p:sp>
        <p:sp>
          <p:nvSpPr>
            <p:cNvPr id="14" name="object 14"/>
            <p:cNvSpPr/>
            <p:nvPr/>
          </p:nvSpPr>
          <p:spPr>
            <a:xfrm>
              <a:off x="339394" y="7721041"/>
              <a:ext cx="1371600" cy="1406525"/>
            </a:xfrm>
            <a:custGeom>
              <a:avLst/>
              <a:gdLst/>
              <a:ahLst/>
              <a:cxnLst/>
              <a:rect l="l" t="t" r="r" b="b"/>
              <a:pathLst>
                <a:path w="1371600" h="1406525">
                  <a:moveTo>
                    <a:pt x="1371561" y="252488"/>
                  </a:moveTo>
                  <a:lnTo>
                    <a:pt x="206590" y="0"/>
                  </a:lnTo>
                  <a:lnTo>
                    <a:pt x="0" y="953160"/>
                  </a:lnTo>
                  <a:lnTo>
                    <a:pt x="312699" y="1020940"/>
                  </a:lnTo>
                  <a:lnTo>
                    <a:pt x="513905" y="1406055"/>
                  </a:lnTo>
                  <a:lnTo>
                    <a:pt x="835456" y="1134249"/>
                  </a:lnTo>
                  <a:lnTo>
                    <a:pt x="1164971" y="1205661"/>
                  </a:lnTo>
                  <a:lnTo>
                    <a:pt x="1371561" y="252488"/>
                  </a:lnTo>
                  <a:close/>
                </a:path>
              </a:pathLst>
            </a:custGeom>
            <a:solidFill>
              <a:srgbClr val="F8D9B6"/>
            </a:solidFill>
          </p:spPr>
          <p:txBody>
            <a:bodyPr wrap="square" lIns="0" tIns="0" rIns="0" bIns="0" rtlCol="0"/>
            <a:lstStyle/>
            <a:p>
              <a:endParaRPr/>
            </a:p>
          </p:txBody>
        </p:sp>
        <p:sp>
          <p:nvSpPr>
            <p:cNvPr id="15" name="object 15"/>
            <p:cNvSpPr/>
            <p:nvPr/>
          </p:nvSpPr>
          <p:spPr>
            <a:xfrm>
              <a:off x="313817" y="8668651"/>
              <a:ext cx="1198245" cy="458470"/>
            </a:xfrm>
            <a:custGeom>
              <a:avLst/>
              <a:gdLst/>
              <a:ahLst/>
              <a:cxnLst/>
              <a:rect l="l" t="t" r="r" b="b"/>
              <a:pathLst>
                <a:path w="1198245" h="458470">
                  <a:moveTo>
                    <a:pt x="539483" y="458444"/>
                  </a:moveTo>
                  <a:lnTo>
                    <a:pt x="341299" y="73990"/>
                  </a:lnTo>
                  <a:lnTo>
                    <a:pt x="0" y="0"/>
                  </a:lnTo>
                  <a:lnTo>
                    <a:pt x="114935" y="161950"/>
                  </a:lnTo>
                  <a:lnTo>
                    <a:pt x="312928" y="204876"/>
                  </a:lnTo>
                  <a:lnTo>
                    <a:pt x="539483" y="458444"/>
                  </a:lnTo>
                  <a:close/>
                </a:path>
                <a:path w="1198245" h="458470">
                  <a:moveTo>
                    <a:pt x="1198079" y="259676"/>
                  </a:moveTo>
                  <a:lnTo>
                    <a:pt x="856767" y="185699"/>
                  </a:lnTo>
                  <a:lnTo>
                    <a:pt x="539483" y="458444"/>
                  </a:lnTo>
                  <a:lnTo>
                    <a:pt x="828408" y="316598"/>
                  </a:lnTo>
                  <a:lnTo>
                    <a:pt x="1026375" y="359498"/>
                  </a:lnTo>
                  <a:lnTo>
                    <a:pt x="1198079" y="259676"/>
                  </a:lnTo>
                  <a:close/>
                </a:path>
              </a:pathLst>
            </a:custGeom>
            <a:solidFill>
              <a:srgbClr val="FFFFFF"/>
            </a:solidFill>
          </p:spPr>
          <p:txBody>
            <a:bodyPr wrap="square" lIns="0" tIns="0" rIns="0" bIns="0" rtlCol="0"/>
            <a:lstStyle/>
            <a:p>
              <a:endParaRPr/>
            </a:p>
          </p:txBody>
        </p:sp>
        <p:sp>
          <p:nvSpPr>
            <p:cNvPr id="16" name="object 16"/>
            <p:cNvSpPr/>
            <p:nvPr/>
          </p:nvSpPr>
          <p:spPr>
            <a:xfrm>
              <a:off x="438396" y="7347917"/>
              <a:ext cx="1310005" cy="870585"/>
            </a:xfrm>
            <a:custGeom>
              <a:avLst/>
              <a:gdLst/>
              <a:ahLst/>
              <a:cxnLst/>
              <a:rect l="l" t="t" r="r" b="b"/>
              <a:pathLst>
                <a:path w="1310005" h="870584">
                  <a:moveTo>
                    <a:pt x="648859" y="0"/>
                  </a:moveTo>
                  <a:lnTo>
                    <a:pt x="577906" y="4066"/>
                  </a:lnTo>
                  <a:lnTo>
                    <a:pt x="505883" y="14678"/>
                  </a:lnTo>
                  <a:lnTo>
                    <a:pt x="434042" y="32254"/>
                  </a:lnTo>
                  <a:lnTo>
                    <a:pt x="363635" y="57216"/>
                  </a:lnTo>
                  <a:lnTo>
                    <a:pt x="295914" y="89984"/>
                  </a:lnTo>
                  <a:lnTo>
                    <a:pt x="232131" y="130976"/>
                  </a:lnTo>
                  <a:lnTo>
                    <a:pt x="202107" y="154689"/>
                  </a:lnTo>
                  <a:lnTo>
                    <a:pt x="173538" y="180615"/>
                  </a:lnTo>
                  <a:lnTo>
                    <a:pt x="146579" y="208808"/>
                  </a:lnTo>
                  <a:lnTo>
                    <a:pt x="121387" y="239320"/>
                  </a:lnTo>
                  <a:lnTo>
                    <a:pt x="98119" y="272203"/>
                  </a:lnTo>
                  <a:lnTo>
                    <a:pt x="76931" y="307510"/>
                  </a:lnTo>
                  <a:lnTo>
                    <a:pt x="57979" y="345294"/>
                  </a:lnTo>
                  <a:lnTo>
                    <a:pt x="41420" y="385607"/>
                  </a:lnTo>
                  <a:lnTo>
                    <a:pt x="27411" y="428502"/>
                  </a:lnTo>
                  <a:lnTo>
                    <a:pt x="16108" y="474030"/>
                  </a:lnTo>
                  <a:lnTo>
                    <a:pt x="7667" y="522245"/>
                  </a:lnTo>
                  <a:lnTo>
                    <a:pt x="2246" y="573200"/>
                  </a:lnTo>
                  <a:lnTo>
                    <a:pt x="0" y="626946"/>
                  </a:lnTo>
                  <a:lnTo>
                    <a:pt x="1085" y="683536"/>
                  </a:lnTo>
                  <a:lnTo>
                    <a:pt x="5660" y="743023"/>
                  </a:lnTo>
                  <a:lnTo>
                    <a:pt x="13879" y="805459"/>
                  </a:lnTo>
                  <a:lnTo>
                    <a:pt x="285446" y="870202"/>
                  </a:lnTo>
                  <a:lnTo>
                    <a:pt x="477248" y="866580"/>
                  </a:lnTo>
                  <a:lnTo>
                    <a:pt x="680438" y="771911"/>
                  </a:lnTo>
                  <a:lnTo>
                    <a:pt x="986166" y="563512"/>
                  </a:lnTo>
                  <a:lnTo>
                    <a:pt x="997495" y="591714"/>
                  </a:lnTo>
                  <a:lnTo>
                    <a:pt x="1020889" y="626751"/>
                  </a:lnTo>
                  <a:lnTo>
                    <a:pt x="1052881" y="666587"/>
                  </a:lnTo>
                  <a:lnTo>
                    <a:pt x="1089998" y="709189"/>
                  </a:lnTo>
                  <a:lnTo>
                    <a:pt x="1128772" y="752522"/>
                  </a:lnTo>
                  <a:lnTo>
                    <a:pt x="1165731" y="794553"/>
                  </a:lnTo>
                  <a:lnTo>
                    <a:pt x="1197407" y="833248"/>
                  </a:lnTo>
                  <a:lnTo>
                    <a:pt x="1220329" y="866572"/>
                  </a:lnTo>
                  <a:lnTo>
                    <a:pt x="1246506" y="823638"/>
                  </a:lnTo>
                  <a:lnTo>
                    <a:pt x="1268428" y="775746"/>
                  </a:lnTo>
                  <a:lnTo>
                    <a:pt x="1285967" y="725385"/>
                  </a:lnTo>
                  <a:lnTo>
                    <a:pt x="1298992" y="675043"/>
                  </a:lnTo>
                  <a:lnTo>
                    <a:pt x="1306410" y="631210"/>
                  </a:lnTo>
                  <a:lnTo>
                    <a:pt x="1309740" y="587502"/>
                  </a:lnTo>
                  <a:lnTo>
                    <a:pt x="1309109" y="544089"/>
                  </a:lnTo>
                  <a:lnTo>
                    <a:pt x="1304641" y="501142"/>
                  </a:lnTo>
                  <a:lnTo>
                    <a:pt x="1296462" y="458830"/>
                  </a:lnTo>
                  <a:lnTo>
                    <a:pt x="1284696" y="417322"/>
                  </a:lnTo>
                  <a:lnTo>
                    <a:pt x="1269468" y="376788"/>
                  </a:lnTo>
                  <a:lnTo>
                    <a:pt x="1250903" y="337398"/>
                  </a:lnTo>
                  <a:lnTo>
                    <a:pt x="1229127" y="299321"/>
                  </a:lnTo>
                  <a:lnTo>
                    <a:pt x="1204263" y="262728"/>
                  </a:lnTo>
                  <a:lnTo>
                    <a:pt x="1176438" y="227788"/>
                  </a:lnTo>
                  <a:lnTo>
                    <a:pt x="1145776" y="194670"/>
                  </a:lnTo>
                  <a:lnTo>
                    <a:pt x="1112401" y="163545"/>
                  </a:lnTo>
                  <a:lnTo>
                    <a:pt x="1076440" y="134582"/>
                  </a:lnTo>
                  <a:lnTo>
                    <a:pt x="1038017" y="107951"/>
                  </a:lnTo>
                  <a:lnTo>
                    <a:pt x="997257" y="83821"/>
                  </a:lnTo>
                  <a:lnTo>
                    <a:pt x="954284" y="62362"/>
                  </a:lnTo>
                  <a:lnTo>
                    <a:pt x="909225" y="43744"/>
                  </a:lnTo>
                  <a:lnTo>
                    <a:pt x="862203" y="28137"/>
                  </a:lnTo>
                  <a:lnTo>
                    <a:pt x="813344" y="15710"/>
                  </a:lnTo>
                  <a:lnTo>
                    <a:pt x="750544" y="5252"/>
                  </a:lnTo>
                  <a:lnTo>
                    <a:pt x="683543" y="289"/>
                  </a:lnTo>
                  <a:lnTo>
                    <a:pt x="648859" y="0"/>
                  </a:lnTo>
                  <a:close/>
                </a:path>
              </a:pathLst>
            </a:custGeom>
            <a:solidFill>
              <a:srgbClr val="5E4F44"/>
            </a:solidFill>
          </p:spPr>
          <p:txBody>
            <a:bodyPr wrap="square" lIns="0" tIns="0" rIns="0" bIns="0" rtlCol="0"/>
            <a:lstStyle/>
            <a:p>
              <a:endParaRPr/>
            </a:p>
          </p:txBody>
        </p:sp>
        <p:sp>
          <p:nvSpPr>
            <p:cNvPr id="17" name="object 17"/>
            <p:cNvSpPr/>
            <p:nvPr/>
          </p:nvSpPr>
          <p:spPr>
            <a:xfrm>
              <a:off x="786809" y="8998070"/>
              <a:ext cx="174625" cy="129539"/>
            </a:xfrm>
            <a:custGeom>
              <a:avLst/>
              <a:gdLst/>
              <a:ahLst/>
              <a:cxnLst/>
              <a:rect l="l" t="t" r="r" b="b"/>
              <a:pathLst>
                <a:path w="174625" h="129540">
                  <a:moveTo>
                    <a:pt x="0" y="0"/>
                  </a:moveTo>
                  <a:lnTo>
                    <a:pt x="66484" y="129031"/>
                  </a:lnTo>
                  <a:lnTo>
                    <a:pt x="174396" y="37807"/>
                  </a:lnTo>
                  <a:lnTo>
                    <a:pt x="0" y="0"/>
                  </a:lnTo>
                  <a:close/>
                </a:path>
              </a:pathLst>
            </a:custGeom>
            <a:solidFill>
              <a:srgbClr val="EB5F91"/>
            </a:solidFill>
          </p:spPr>
          <p:txBody>
            <a:bodyPr wrap="square" lIns="0" tIns="0" rIns="0" bIns="0" rtlCol="0"/>
            <a:lstStyle/>
            <a:p>
              <a:endParaRPr/>
            </a:p>
          </p:txBody>
        </p:sp>
        <p:sp>
          <p:nvSpPr>
            <p:cNvPr id="18" name="object 18"/>
            <p:cNvSpPr/>
            <p:nvPr/>
          </p:nvSpPr>
          <p:spPr>
            <a:xfrm>
              <a:off x="1247035" y="8293946"/>
              <a:ext cx="102255" cy="102232"/>
            </a:xfrm>
            <a:prstGeom prst="rect">
              <a:avLst/>
            </a:prstGeom>
            <a:blipFill>
              <a:blip r:embed="rId3" cstate="print"/>
              <a:stretch>
                <a:fillRect/>
              </a:stretch>
            </a:blipFill>
          </p:spPr>
          <p:txBody>
            <a:bodyPr wrap="square" lIns="0" tIns="0" rIns="0" bIns="0" rtlCol="0"/>
            <a:lstStyle/>
            <a:p>
              <a:endParaRPr/>
            </a:p>
          </p:txBody>
        </p:sp>
        <p:sp>
          <p:nvSpPr>
            <p:cNvPr id="19" name="object 19"/>
            <p:cNvSpPr/>
            <p:nvPr/>
          </p:nvSpPr>
          <p:spPr>
            <a:xfrm>
              <a:off x="697492" y="8174840"/>
              <a:ext cx="102246" cy="102230"/>
            </a:xfrm>
            <a:prstGeom prst="rect">
              <a:avLst/>
            </a:prstGeom>
            <a:blipFill>
              <a:blip r:embed="rId4" cstate="print"/>
              <a:stretch>
                <a:fillRect/>
              </a:stretch>
            </a:blipFill>
          </p:spPr>
          <p:txBody>
            <a:bodyPr wrap="square" lIns="0" tIns="0" rIns="0" bIns="0" rtlCol="0"/>
            <a:lstStyle/>
            <a:p>
              <a:endParaRPr/>
            </a:p>
          </p:txBody>
        </p:sp>
        <p:sp>
          <p:nvSpPr>
            <p:cNvPr id="20" name="object 20"/>
            <p:cNvSpPr/>
            <p:nvPr/>
          </p:nvSpPr>
          <p:spPr>
            <a:xfrm>
              <a:off x="480352" y="8701417"/>
              <a:ext cx="908685" cy="464184"/>
            </a:xfrm>
            <a:custGeom>
              <a:avLst/>
              <a:gdLst/>
              <a:ahLst/>
              <a:cxnLst/>
              <a:rect l="l" t="t" r="r" b="b"/>
              <a:pathLst>
                <a:path w="908685" h="464184">
                  <a:moveTo>
                    <a:pt x="358317" y="77660"/>
                  </a:moveTo>
                  <a:lnTo>
                    <a:pt x="0" y="0"/>
                  </a:lnTo>
                  <a:lnTo>
                    <a:pt x="268300" y="416306"/>
                  </a:lnTo>
                  <a:lnTo>
                    <a:pt x="339344" y="165239"/>
                  </a:lnTo>
                  <a:lnTo>
                    <a:pt x="358317" y="77660"/>
                  </a:lnTo>
                  <a:close/>
                </a:path>
                <a:path w="908685" h="464184">
                  <a:moveTo>
                    <a:pt x="908088" y="196824"/>
                  </a:moveTo>
                  <a:lnTo>
                    <a:pt x="545947" y="118338"/>
                  </a:lnTo>
                  <a:lnTo>
                    <a:pt x="526973" y="205905"/>
                  </a:lnTo>
                  <a:lnTo>
                    <a:pt x="487743" y="463854"/>
                  </a:lnTo>
                  <a:lnTo>
                    <a:pt x="908088" y="196824"/>
                  </a:lnTo>
                  <a:close/>
                </a:path>
              </a:pathLst>
            </a:custGeom>
            <a:solidFill>
              <a:srgbClr val="EDECED"/>
            </a:solidFill>
          </p:spPr>
          <p:txBody>
            <a:bodyPr wrap="square" lIns="0" tIns="0" rIns="0" bIns="0" rtlCol="0"/>
            <a:lstStyle/>
            <a:p>
              <a:endParaRPr/>
            </a:p>
          </p:txBody>
        </p:sp>
        <p:sp>
          <p:nvSpPr>
            <p:cNvPr id="21" name="object 21"/>
            <p:cNvSpPr/>
            <p:nvPr/>
          </p:nvSpPr>
          <p:spPr>
            <a:xfrm>
              <a:off x="819704" y="8779077"/>
              <a:ext cx="207010" cy="128270"/>
            </a:xfrm>
            <a:custGeom>
              <a:avLst/>
              <a:gdLst/>
              <a:ahLst/>
              <a:cxnLst/>
              <a:rect l="l" t="t" r="r" b="b"/>
              <a:pathLst>
                <a:path w="207009" h="128270">
                  <a:moveTo>
                    <a:pt x="18986" y="0"/>
                  </a:moveTo>
                  <a:lnTo>
                    <a:pt x="0" y="87566"/>
                  </a:lnTo>
                  <a:lnTo>
                    <a:pt x="93814" y="107899"/>
                  </a:lnTo>
                  <a:lnTo>
                    <a:pt x="187642" y="128244"/>
                  </a:lnTo>
                  <a:lnTo>
                    <a:pt x="206616" y="40665"/>
                  </a:lnTo>
                  <a:lnTo>
                    <a:pt x="18986" y="0"/>
                  </a:lnTo>
                  <a:close/>
                </a:path>
              </a:pathLst>
            </a:custGeom>
            <a:solidFill>
              <a:srgbClr val="664674"/>
            </a:solidFill>
          </p:spPr>
          <p:txBody>
            <a:bodyPr wrap="square" lIns="0" tIns="0" rIns="0" bIns="0" rtlCol="0"/>
            <a:lstStyle/>
            <a:p>
              <a:endParaRPr/>
            </a:p>
          </p:txBody>
        </p:sp>
        <p:sp>
          <p:nvSpPr>
            <p:cNvPr id="22" name="object 22"/>
            <p:cNvSpPr/>
            <p:nvPr/>
          </p:nvSpPr>
          <p:spPr>
            <a:xfrm>
              <a:off x="649188" y="8866647"/>
              <a:ext cx="358140" cy="775335"/>
            </a:xfrm>
            <a:custGeom>
              <a:avLst/>
              <a:gdLst/>
              <a:ahLst/>
              <a:cxnLst/>
              <a:rect l="l" t="t" r="r" b="b"/>
              <a:pathLst>
                <a:path w="358140" h="775334">
                  <a:moveTo>
                    <a:pt x="170510" y="0"/>
                  </a:moveTo>
                  <a:lnTo>
                    <a:pt x="0" y="613359"/>
                  </a:lnTo>
                  <a:lnTo>
                    <a:pt x="98640" y="774826"/>
                  </a:lnTo>
                  <a:lnTo>
                    <a:pt x="258381" y="671550"/>
                  </a:lnTo>
                  <a:lnTo>
                    <a:pt x="358140" y="40665"/>
                  </a:lnTo>
                  <a:lnTo>
                    <a:pt x="170510" y="0"/>
                  </a:lnTo>
                  <a:close/>
                </a:path>
              </a:pathLst>
            </a:custGeom>
            <a:solidFill>
              <a:srgbClr val="B180B7"/>
            </a:solidFill>
          </p:spPr>
          <p:txBody>
            <a:bodyPr wrap="square" lIns="0" tIns="0" rIns="0" bIns="0" rtlCol="0"/>
            <a:lstStyle/>
            <a:p>
              <a:endParaRPr/>
            </a:p>
          </p:txBody>
        </p:sp>
        <p:sp>
          <p:nvSpPr>
            <p:cNvPr id="23" name="object 23"/>
            <p:cNvSpPr/>
            <p:nvPr/>
          </p:nvSpPr>
          <p:spPr>
            <a:xfrm>
              <a:off x="525551" y="8710168"/>
              <a:ext cx="829944" cy="329565"/>
            </a:xfrm>
            <a:custGeom>
              <a:avLst/>
              <a:gdLst/>
              <a:ahLst/>
              <a:cxnLst/>
              <a:rect l="l" t="t" r="r" b="b"/>
              <a:pathLst>
                <a:path w="829944" h="329565">
                  <a:moveTo>
                    <a:pt x="829691" y="174574"/>
                  </a:moveTo>
                  <a:lnTo>
                    <a:pt x="408241" y="83235"/>
                  </a:lnTo>
                  <a:lnTo>
                    <a:pt x="413905" y="89712"/>
                  </a:lnTo>
                  <a:lnTo>
                    <a:pt x="0" y="0"/>
                  </a:lnTo>
                  <a:lnTo>
                    <a:pt x="123367" y="226009"/>
                  </a:lnTo>
                  <a:lnTo>
                    <a:pt x="417068" y="93319"/>
                  </a:lnTo>
                  <a:lnTo>
                    <a:pt x="623785" y="329222"/>
                  </a:lnTo>
                  <a:lnTo>
                    <a:pt x="829691" y="174574"/>
                  </a:lnTo>
                  <a:close/>
                </a:path>
              </a:pathLst>
            </a:custGeom>
            <a:solidFill>
              <a:srgbClr val="FFFFFF"/>
            </a:solidFill>
          </p:spPr>
          <p:txBody>
            <a:bodyPr wrap="square" lIns="0" tIns="0" rIns="0" bIns="0" rtlCol="0"/>
            <a:lstStyle/>
            <a:p>
              <a:endParaRPr/>
            </a:p>
          </p:txBody>
        </p:sp>
        <p:sp>
          <p:nvSpPr>
            <p:cNvPr id="24" name="object 24"/>
            <p:cNvSpPr/>
            <p:nvPr/>
          </p:nvSpPr>
          <p:spPr>
            <a:xfrm>
              <a:off x="649173" y="8891968"/>
              <a:ext cx="346710" cy="702310"/>
            </a:xfrm>
            <a:custGeom>
              <a:avLst/>
              <a:gdLst/>
              <a:ahLst/>
              <a:cxnLst/>
              <a:rect l="l" t="t" r="r" b="b"/>
              <a:pathLst>
                <a:path w="346709" h="702309">
                  <a:moveTo>
                    <a:pt x="257924" y="646531"/>
                  </a:moveTo>
                  <a:lnTo>
                    <a:pt x="16560" y="528523"/>
                  </a:lnTo>
                  <a:lnTo>
                    <a:pt x="0" y="588048"/>
                  </a:lnTo>
                  <a:lnTo>
                    <a:pt x="26390" y="631228"/>
                  </a:lnTo>
                  <a:lnTo>
                    <a:pt x="171691" y="702284"/>
                  </a:lnTo>
                  <a:lnTo>
                    <a:pt x="257924" y="646531"/>
                  </a:lnTo>
                  <a:close/>
                </a:path>
                <a:path w="346709" h="702309">
                  <a:moveTo>
                    <a:pt x="287680" y="460984"/>
                  </a:moveTo>
                  <a:lnTo>
                    <a:pt x="65532" y="352361"/>
                  </a:lnTo>
                  <a:lnTo>
                    <a:pt x="41567" y="438531"/>
                  </a:lnTo>
                  <a:lnTo>
                    <a:pt x="273316" y="551840"/>
                  </a:lnTo>
                  <a:lnTo>
                    <a:pt x="287680" y="460984"/>
                  </a:lnTo>
                  <a:close/>
                </a:path>
                <a:path w="346709" h="702309">
                  <a:moveTo>
                    <a:pt x="317068" y="275221"/>
                  </a:moveTo>
                  <a:lnTo>
                    <a:pt x="114503" y="176174"/>
                  </a:lnTo>
                  <a:lnTo>
                    <a:pt x="90551" y="262343"/>
                  </a:lnTo>
                  <a:lnTo>
                    <a:pt x="302679" y="366077"/>
                  </a:lnTo>
                  <a:lnTo>
                    <a:pt x="317068" y="275221"/>
                  </a:lnTo>
                  <a:close/>
                </a:path>
                <a:path w="346709" h="702309">
                  <a:moveTo>
                    <a:pt x="346443" y="89446"/>
                  </a:moveTo>
                  <a:lnTo>
                    <a:pt x="163487" y="0"/>
                  </a:lnTo>
                  <a:lnTo>
                    <a:pt x="139534" y="86169"/>
                  </a:lnTo>
                  <a:lnTo>
                    <a:pt x="332066" y="180327"/>
                  </a:lnTo>
                  <a:lnTo>
                    <a:pt x="346443" y="89446"/>
                  </a:lnTo>
                  <a:close/>
                </a:path>
              </a:pathLst>
            </a:custGeom>
            <a:solidFill>
              <a:srgbClr val="664674"/>
            </a:solidFill>
          </p:spPr>
          <p:txBody>
            <a:bodyPr wrap="square" lIns="0" tIns="0" rIns="0" bIns="0" rtlCol="0"/>
            <a:lstStyle/>
            <a:p>
              <a:endParaRPr/>
            </a:p>
          </p:txBody>
        </p:sp>
        <p:sp>
          <p:nvSpPr>
            <p:cNvPr id="25" name="object 25"/>
            <p:cNvSpPr/>
            <p:nvPr/>
          </p:nvSpPr>
          <p:spPr>
            <a:xfrm>
              <a:off x="1224459" y="8364211"/>
              <a:ext cx="810260" cy="846455"/>
            </a:xfrm>
            <a:custGeom>
              <a:avLst/>
              <a:gdLst/>
              <a:ahLst/>
              <a:cxnLst/>
              <a:rect l="l" t="t" r="r" b="b"/>
              <a:pathLst>
                <a:path w="810260" h="846454">
                  <a:moveTo>
                    <a:pt x="739508" y="0"/>
                  </a:moveTo>
                  <a:lnTo>
                    <a:pt x="619264" y="59397"/>
                  </a:lnTo>
                  <a:lnTo>
                    <a:pt x="623390" y="68166"/>
                  </a:lnTo>
                  <a:lnTo>
                    <a:pt x="633178" y="91411"/>
                  </a:lnTo>
                  <a:lnTo>
                    <a:pt x="645896" y="126865"/>
                  </a:lnTo>
                  <a:lnTo>
                    <a:pt x="658814" y="172260"/>
                  </a:lnTo>
                  <a:lnTo>
                    <a:pt x="669200" y="225331"/>
                  </a:lnTo>
                  <a:lnTo>
                    <a:pt x="674323" y="283810"/>
                  </a:lnTo>
                  <a:lnTo>
                    <a:pt x="671453" y="345430"/>
                  </a:lnTo>
                  <a:lnTo>
                    <a:pt x="657858" y="407923"/>
                  </a:lnTo>
                  <a:lnTo>
                    <a:pt x="630809" y="469023"/>
                  </a:lnTo>
                  <a:lnTo>
                    <a:pt x="605014" y="506622"/>
                  </a:lnTo>
                  <a:lnTo>
                    <a:pt x="573146" y="541236"/>
                  </a:lnTo>
                  <a:lnTo>
                    <a:pt x="535289" y="572793"/>
                  </a:lnTo>
                  <a:lnTo>
                    <a:pt x="491528" y="601222"/>
                  </a:lnTo>
                  <a:lnTo>
                    <a:pt x="441947" y="626452"/>
                  </a:lnTo>
                  <a:lnTo>
                    <a:pt x="403779" y="642208"/>
                  </a:lnTo>
                  <a:lnTo>
                    <a:pt x="362796" y="656391"/>
                  </a:lnTo>
                  <a:lnTo>
                    <a:pt x="319034" y="668997"/>
                  </a:lnTo>
                  <a:lnTo>
                    <a:pt x="272526" y="680019"/>
                  </a:lnTo>
                  <a:lnTo>
                    <a:pt x="223306" y="689452"/>
                  </a:lnTo>
                  <a:lnTo>
                    <a:pt x="171410" y="697289"/>
                  </a:lnTo>
                  <a:lnTo>
                    <a:pt x="116870" y="703526"/>
                  </a:lnTo>
                  <a:lnTo>
                    <a:pt x="59722" y="708156"/>
                  </a:lnTo>
                  <a:lnTo>
                    <a:pt x="0" y="711174"/>
                  </a:lnTo>
                  <a:lnTo>
                    <a:pt x="7912" y="845845"/>
                  </a:lnTo>
                  <a:lnTo>
                    <a:pt x="73857" y="842482"/>
                  </a:lnTo>
                  <a:lnTo>
                    <a:pt x="137051" y="837253"/>
                  </a:lnTo>
                  <a:lnTo>
                    <a:pt x="197485" y="830164"/>
                  </a:lnTo>
                  <a:lnTo>
                    <a:pt x="255150" y="821216"/>
                  </a:lnTo>
                  <a:lnTo>
                    <a:pt x="310039" y="810413"/>
                  </a:lnTo>
                  <a:lnTo>
                    <a:pt x="362143" y="797759"/>
                  </a:lnTo>
                  <a:lnTo>
                    <a:pt x="411452" y="783258"/>
                  </a:lnTo>
                  <a:lnTo>
                    <a:pt x="457959" y="766913"/>
                  </a:lnTo>
                  <a:lnTo>
                    <a:pt x="501656" y="748727"/>
                  </a:lnTo>
                  <a:lnTo>
                    <a:pt x="542533" y="728704"/>
                  </a:lnTo>
                  <a:lnTo>
                    <a:pt x="580582" y="706848"/>
                  </a:lnTo>
                  <a:lnTo>
                    <a:pt x="615795" y="683161"/>
                  </a:lnTo>
                  <a:lnTo>
                    <a:pt x="648164" y="657648"/>
                  </a:lnTo>
                  <a:lnTo>
                    <a:pt x="677679" y="630312"/>
                  </a:lnTo>
                  <a:lnTo>
                    <a:pt x="704332" y="601156"/>
                  </a:lnTo>
                  <a:lnTo>
                    <a:pt x="728116" y="570184"/>
                  </a:lnTo>
                  <a:lnTo>
                    <a:pt x="749020" y="537400"/>
                  </a:lnTo>
                  <a:lnTo>
                    <a:pt x="778383" y="476135"/>
                  </a:lnTo>
                  <a:lnTo>
                    <a:pt x="797392" y="414259"/>
                  </a:lnTo>
                  <a:lnTo>
                    <a:pt x="807509" y="352853"/>
                  </a:lnTo>
                  <a:lnTo>
                    <a:pt x="810195" y="293000"/>
                  </a:lnTo>
                  <a:lnTo>
                    <a:pt x="806911" y="235783"/>
                  </a:lnTo>
                  <a:lnTo>
                    <a:pt x="799118" y="182284"/>
                  </a:lnTo>
                  <a:lnTo>
                    <a:pt x="788278" y="133586"/>
                  </a:lnTo>
                  <a:lnTo>
                    <a:pt x="775852" y="90772"/>
                  </a:lnTo>
                  <a:lnTo>
                    <a:pt x="752085" y="27124"/>
                  </a:lnTo>
                  <a:lnTo>
                    <a:pt x="743667" y="8455"/>
                  </a:lnTo>
                  <a:lnTo>
                    <a:pt x="739508" y="0"/>
                  </a:lnTo>
                  <a:close/>
                </a:path>
              </a:pathLst>
            </a:custGeom>
            <a:solidFill>
              <a:srgbClr val="FFFFFF"/>
            </a:solidFill>
          </p:spPr>
          <p:txBody>
            <a:bodyPr wrap="square" lIns="0" tIns="0" rIns="0" bIns="0" rtlCol="0"/>
            <a:lstStyle/>
            <a:p>
              <a:endParaRPr/>
            </a:p>
          </p:txBody>
        </p:sp>
        <p:sp>
          <p:nvSpPr>
            <p:cNvPr id="26" name="object 26"/>
            <p:cNvSpPr/>
            <p:nvPr/>
          </p:nvSpPr>
          <p:spPr>
            <a:xfrm>
              <a:off x="1778768" y="8249948"/>
              <a:ext cx="264160" cy="262890"/>
            </a:xfrm>
            <a:custGeom>
              <a:avLst/>
              <a:gdLst/>
              <a:ahLst/>
              <a:cxnLst/>
              <a:rect l="l" t="t" r="r" b="b"/>
              <a:pathLst>
                <a:path w="264160" h="262890">
                  <a:moveTo>
                    <a:pt x="126111" y="0"/>
                  </a:moveTo>
                  <a:lnTo>
                    <a:pt x="86462" y="7028"/>
                  </a:lnTo>
                  <a:lnTo>
                    <a:pt x="50756" y="25905"/>
                  </a:lnTo>
                  <a:lnTo>
                    <a:pt x="22008" y="56096"/>
                  </a:lnTo>
                  <a:lnTo>
                    <a:pt x="4484" y="93985"/>
                  </a:lnTo>
                  <a:lnTo>
                    <a:pt x="0" y="134241"/>
                  </a:lnTo>
                  <a:lnTo>
                    <a:pt x="7951" y="173850"/>
                  </a:lnTo>
                  <a:lnTo>
                    <a:pt x="27731" y="209796"/>
                  </a:lnTo>
                  <a:lnTo>
                    <a:pt x="58737" y="239065"/>
                  </a:lnTo>
                  <a:lnTo>
                    <a:pt x="97218" y="257355"/>
                  </a:lnTo>
                  <a:lnTo>
                    <a:pt x="137788" y="262718"/>
                  </a:lnTo>
                  <a:lnTo>
                    <a:pt x="177432" y="255688"/>
                  </a:lnTo>
                  <a:lnTo>
                    <a:pt x="213131" y="236801"/>
                  </a:lnTo>
                  <a:lnTo>
                    <a:pt x="241871" y="206591"/>
                  </a:lnTo>
                  <a:lnTo>
                    <a:pt x="259413" y="168705"/>
                  </a:lnTo>
                  <a:lnTo>
                    <a:pt x="263905" y="128454"/>
                  </a:lnTo>
                  <a:lnTo>
                    <a:pt x="255956" y="88851"/>
                  </a:lnTo>
                  <a:lnTo>
                    <a:pt x="236174" y="52907"/>
                  </a:lnTo>
                  <a:lnTo>
                    <a:pt x="205168" y="23635"/>
                  </a:lnTo>
                  <a:lnTo>
                    <a:pt x="166685" y="5357"/>
                  </a:lnTo>
                  <a:lnTo>
                    <a:pt x="126111" y="0"/>
                  </a:lnTo>
                  <a:close/>
                </a:path>
              </a:pathLst>
            </a:custGeom>
            <a:solidFill>
              <a:srgbClr val="F8D9B6"/>
            </a:solidFill>
          </p:spPr>
          <p:txBody>
            <a:bodyPr wrap="square" lIns="0" tIns="0" rIns="0" bIns="0" rtlCol="0"/>
            <a:lstStyle/>
            <a:p>
              <a:endParaRPr/>
            </a:p>
          </p:txBody>
        </p:sp>
        <p:sp>
          <p:nvSpPr>
            <p:cNvPr id="27" name="object 27"/>
            <p:cNvSpPr/>
            <p:nvPr/>
          </p:nvSpPr>
          <p:spPr>
            <a:xfrm>
              <a:off x="0" y="8718514"/>
              <a:ext cx="516890" cy="1033780"/>
            </a:xfrm>
            <a:custGeom>
              <a:avLst/>
              <a:gdLst/>
              <a:ahLst/>
              <a:cxnLst/>
              <a:rect l="l" t="t" r="r" b="b"/>
              <a:pathLst>
                <a:path w="516890" h="1033779">
                  <a:moveTo>
                    <a:pt x="455165" y="0"/>
                  </a:moveTo>
                  <a:lnTo>
                    <a:pt x="397782" y="32804"/>
                  </a:lnTo>
                  <a:lnTo>
                    <a:pt x="343870" y="66090"/>
                  </a:lnTo>
                  <a:lnTo>
                    <a:pt x="293436" y="99849"/>
                  </a:lnTo>
                  <a:lnTo>
                    <a:pt x="246489" y="134073"/>
                  </a:lnTo>
                  <a:lnTo>
                    <a:pt x="203033" y="168755"/>
                  </a:lnTo>
                  <a:lnTo>
                    <a:pt x="163076" y="203887"/>
                  </a:lnTo>
                  <a:lnTo>
                    <a:pt x="126533" y="239563"/>
                  </a:lnTo>
                  <a:lnTo>
                    <a:pt x="93688" y="275469"/>
                  </a:lnTo>
                  <a:lnTo>
                    <a:pt x="64270" y="311903"/>
                  </a:lnTo>
                  <a:lnTo>
                    <a:pt x="38379" y="348756"/>
                  </a:lnTo>
                  <a:lnTo>
                    <a:pt x="16021" y="386019"/>
                  </a:lnTo>
                  <a:lnTo>
                    <a:pt x="0" y="418089"/>
                  </a:lnTo>
                  <a:lnTo>
                    <a:pt x="0" y="799103"/>
                  </a:lnTo>
                  <a:lnTo>
                    <a:pt x="44462" y="880577"/>
                  </a:lnTo>
                  <a:lnTo>
                    <a:pt x="75952" y="923960"/>
                  </a:lnTo>
                  <a:lnTo>
                    <a:pt x="107080" y="960721"/>
                  </a:lnTo>
                  <a:lnTo>
                    <a:pt x="135675" y="990463"/>
                  </a:lnTo>
                  <a:lnTo>
                    <a:pt x="176593" y="1027307"/>
                  </a:lnTo>
                  <a:lnTo>
                    <a:pt x="184579" y="1033614"/>
                  </a:lnTo>
                  <a:lnTo>
                    <a:pt x="261528" y="931786"/>
                  </a:lnTo>
                  <a:lnTo>
                    <a:pt x="254482" y="926047"/>
                  </a:lnTo>
                  <a:lnTo>
                    <a:pt x="236771" y="910332"/>
                  </a:lnTo>
                  <a:lnTo>
                    <a:pt x="182241" y="852094"/>
                  </a:lnTo>
                  <a:lnTo>
                    <a:pt x="151865" y="811130"/>
                  </a:lnTo>
                  <a:lnTo>
                    <a:pt x="123712" y="763309"/>
                  </a:lnTo>
                  <a:lnTo>
                    <a:pt x="101004" y="709410"/>
                  </a:lnTo>
                  <a:lnTo>
                    <a:pt x="86962" y="650213"/>
                  </a:lnTo>
                  <a:lnTo>
                    <a:pt x="84808" y="586498"/>
                  </a:lnTo>
                  <a:lnTo>
                    <a:pt x="91172" y="543408"/>
                  </a:lnTo>
                  <a:lnTo>
                    <a:pt x="103867" y="500292"/>
                  </a:lnTo>
                  <a:lnTo>
                    <a:pt x="122848" y="457247"/>
                  </a:lnTo>
                  <a:lnTo>
                    <a:pt x="148073" y="414369"/>
                  </a:lnTo>
                  <a:lnTo>
                    <a:pt x="179499" y="371754"/>
                  </a:lnTo>
                  <a:lnTo>
                    <a:pt x="208602" y="338389"/>
                  </a:lnTo>
                  <a:lnTo>
                    <a:pt x="241509" y="305218"/>
                  </a:lnTo>
                  <a:lnTo>
                    <a:pt x="278182" y="272266"/>
                  </a:lnTo>
                  <a:lnTo>
                    <a:pt x="318584" y="239563"/>
                  </a:lnTo>
                  <a:lnTo>
                    <a:pt x="362678" y="207134"/>
                  </a:lnTo>
                  <a:lnTo>
                    <a:pt x="410426" y="175008"/>
                  </a:lnTo>
                  <a:lnTo>
                    <a:pt x="461790" y="143211"/>
                  </a:lnTo>
                  <a:lnTo>
                    <a:pt x="516735" y="111772"/>
                  </a:lnTo>
                  <a:lnTo>
                    <a:pt x="455165" y="0"/>
                  </a:lnTo>
                  <a:close/>
                </a:path>
              </a:pathLst>
            </a:custGeom>
            <a:solidFill>
              <a:srgbClr val="FFFFFF"/>
            </a:solidFill>
          </p:spPr>
          <p:txBody>
            <a:bodyPr wrap="square" lIns="0" tIns="0" rIns="0" bIns="0" rtlCol="0"/>
            <a:lstStyle/>
            <a:p>
              <a:endParaRPr/>
            </a:p>
          </p:txBody>
        </p:sp>
        <p:sp>
          <p:nvSpPr>
            <p:cNvPr id="28" name="object 28"/>
            <p:cNvSpPr/>
            <p:nvPr/>
          </p:nvSpPr>
          <p:spPr>
            <a:xfrm>
              <a:off x="133405" y="9608328"/>
              <a:ext cx="247248" cy="145272"/>
            </a:xfrm>
            <a:prstGeom prst="rect">
              <a:avLst/>
            </a:prstGeom>
            <a:blipFill>
              <a:blip r:embed="rId5" cstate="print"/>
              <a:stretch>
                <a:fillRect/>
              </a:stretch>
            </a:blipFill>
          </p:spPr>
          <p:txBody>
            <a:bodyPr wrap="square" lIns="0" tIns="0" rIns="0" bIns="0" rtlCol="0"/>
            <a:lstStyle/>
            <a:p>
              <a:endParaRPr/>
            </a:p>
          </p:txBody>
        </p:sp>
      </p:grpSp>
      <p:grpSp>
        <p:nvGrpSpPr>
          <p:cNvPr id="29" name="object 29"/>
          <p:cNvGrpSpPr/>
          <p:nvPr/>
        </p:nvGrpSpPr>
        <p:grpSpPr>
          <a:xfrm>
            <a:off x="10574481" y="7211330"/>
            <a:ext cx="2430780" cy="2540635"/>
            <a:chOff x="10574481" y="7211330"/>
            <a:chExt cx="2430780" cy="2540635"/>
          </a:xfrm>
        </p:grpSpPr>
        <p:sp>
          <p:nvSpPr>
            <p:cNvPr id="30" name="object 30"/>
            <p:cNvSpPr/>
            <p:nvPr/>
          </p:nvSpPr>
          <p:spPr>
            <a:xfrm>
              <a:off x="10789565" y="9411485"/>
              <a:ext cx="487680" cy="340360"/>
            </a:xfrm>
            <a:custGeom>
              <a:avLst/>
              <a:gdLst/>
              <a:ahLst/>
              <a:cxnLst/>
              <a:rect l="l" t="t" r="r" b="b"/>
              <a:pathLst>
                <a:path w="487679" h="340359">
                  <a:moveTo>
                    <a:pt x="197014" y="0"/>
                  </a:moveTo>
                  <a:lnTo>
                    <a:pt x="147092" y="9040"/>
                  </a:lnTo>
                  <a:lnTo>
                    <a:pt x="103189" y="39626"/>
                  </a:lnTo>
                  <a:lnTo>
                    <a:pt x="66209" y="89872"/>
                  </a:lnTo>
                  <a:lnTo>
                    <a:pt x="36473" y="157922"/>
                  </a:lnTo>
                  <a:lnTo>
                    <a:pt x="24420" y="198043"/>
                  </a:lnTo>
                  <a:lnTo>
                    <a:pt x="14298" y="241920"/>
                  </a:lnTo>
                  <a:lnTo>
                    <a:pt x="6146" y="289321"/>
                  </a:lnTo>
                  <a:lnTo>
                    <a:pt x="0" y="340082"/>
                  </a:lnTo>
                  <a:lnTo>
                    <a:pt x="43610" y="340082"/>
                  </a:lnTo>
                  <a:lnTo>
                    <a:pt x="44820" y="326547"/>
                  </a:lnTo>
                  <a:lnTo>
                    <a:pt x="51371" y="278650"/>
                  </a:lnTo>
                  <a:lnTo>
                    <a:pt x="59746" y="234654"/>
                  </a:lnTo>
                  <a:lnTo>
                    <a:pt x="69837" y="194740"/>
                  </a:lnTo>
                  <a:lnTo>
                    <a:pt x="94731" y="127881"/>
                  </a:lnTo>
                  <a:lnTo>
                    <a:pt x="125180" y="79524"/>
                  </a:lnTo>
                  <a:lnTo>
                    <a:pt x="160313" y="51121"/>
                  </a:lnTo>
                  <a:lnTo>
                    <a:pt x="199401" y="44040"/>
                  </a:lnTo>
                  <a:lnTo>
                    <a:pt x="296729" y="44040"/>
                  </a:lnTo>
                  <a:lnTo>
                    <a:pt x="275000" y="27782"/>
                  </a:lnTo>
                  <a:lnTo>
                    <a:pt x="248863" y="13244"/>
                  </a:lnTo>
                  <a:lnTo>
                    <a:pt x="222827" y="3915"/>
                  </a:lnTo>
                  <a:lnTo>
                    <a:pt x="197014" y="0"/>
                  </a:lnTo>
                  <a:close/>
                </a:path>
                <a:path w="487679" h="340359">
                  <a:moveTo>
                    <a:pt x="296729" y="44040"/>
                  </a:moveTo>
                  <a:lnTo>
                    <a:pt x="199401" y="44040"/>
                  </a:lnTo>
                  <a:lnTo>
                    <a:pt x="220423" y="48570"/>
                  </a:lnTo>
                  <a:lnTo>
                    <a:pt x="242263" y="58314"/>
                  </a:lnTo>
                  <a:lnTo>
                    <a:pt x="287739" y="92915"/>
                  </a:lnTo>
                  <a:lnTo>
                    <a:pt x="334501" y="146792"/>
                  </a:lnTo>
                  <a:lnTo>
                    <a:pt x="357951" y="180630"/>
                  </a:lnTo>
                  <a:lnTo>
                    <a:pt x="381226" y="218892"/>
                  </a:lnTo>
                  <a:lnTo>
                    <a:pt x="404160" y="261447"/>
                  </a:lnTo>
                  <a:lnTo>
                    <a:pt x="426588" y="308163"/>
                  </a:lnTo>
                  <a:lnTo>
                    <a:pt x="440272" y="340082"/>
                  </a:lnTo>
                  <a:lnTo>
                    <a:pt x="487191" y="340082"/>
                  </a:lnTo>
                  <a:lnTo>
                    <a:pt x="450867" y="258352"/>
                  </a:lnTo>
                  <a:lnTo>
                    <a:pt x="427334" y="213036"/>
                  </a:lnTo>
                  <a:lnTo>
                    <a:pt x="403074" y="171507"/>
                  </a:lnTo>
                  <a:lnTo>
                    <a:pt x="378203" y="133968"/>
                  </a:lnTo>
                  <a:lnTo>
                    <a:pt x="352842" y="100623"/>
                  </a:lnTo>
                  <a:lnTo>
                    <a:pt x="327109" y="71675"/>
                  </a:lnTo>
                  <a:lnTo>
                    <a:pt x="301122" y="47327"/>
                  </a:lnTo>
                  <a:lnTo>
                    <a:pt x="296729" y="44040"/>
                  </a:lnTo>
                  <a:close/>
                </a:path>
              </a:pathLst>
            </a:custGeom>
            <a:solidFill>
              <a:srgbClr val="9A9FA9"/>
            </a:solidFill>
          </p:spPr>
          <p:txBody>
            <a:bodyPr wrap="square" lIns="0" tIns="0" rIns="0" bIns="0" rtlCol="0"/>
            <a:lstStyle/>
            <a:p>
              <a:endParaRPr/>
            </a:p>
          </p:txBody>
        </p:sp>
        <p:sp>
          <p:nvSpPr>
            <p:cNvPr id="31" name="object 31"/>
            <p:cNvSpPr/>
            <p:nvPr/>
          </p:nvSpPr>
          <p:spPr>
            <a:xfrm>
              <a:off x="10831324" y="9297417"/>
              <a:ext cx="628650" cy="454659"/>
            </a:xfrm>
            <a:custGeom>
              <a:avLst/>
              <a:gdLst/>
              <a:ahLst/>
              <a:cxnLst/>
              <a:rect l="l" t="t" r="r" b="b"/>
              <a:pathLst>
                <a:path w="628650" h="454659">
                  <a:moveTo>
                    <a:pt x="251022" y="0"/>
                  </a:moveTo>
                  <a:lnTo>
                    <a:pt x="191519" y="10778"/>
                  </a:lnTo>
                  <a:lnTo>
                    <a:pt x="139600" y="41390"/>
                  </a:lnTo>
                  <a:lnTo>
                    <a:pt x="96243" y="89592"/>
                  </a:lnTo>
                  <a:lnTo>
                    <a:pt x="61150" y="153283"/>
                  </a:lnTo>
                  <a:lnTo>
                    <a:pt x="46610" y="190281"/>
                  </a:lnTo>
                  <a:lnTo>
                    <a:pt x="34023" y="230363"/>
                  </a:lnTo>
                  <a:lnTo>
                    <a:pt x="23354" y="273268"/>
                  </a:lnTo>
                  <a:lnTo>
                    <a:pt x="14565" y="318733"/>
                  </a:lnTo>
                  <a:lnTo>
                    <a:pt x="7618" y="366495"/>
                  </a:lnTo>
                  <a:lnTo>
                    <a:pt x="2476" y="416293"/>
                  </a:lnTo>
                  <a:lnTo>
                    <a:pt x="0" y="454150"/>
                  </a:lnTo>
                  <a:lnTo>
                    <a:pt x="117803" y="454150"/>
                  </a:lnTo>
                  <a:lnTo>
                    <a:pt x="120082" y="420642"/>
                  </a:lnTo>
                  <a:lnTo>
                    <a:pt x="125991" y="368544"/>
                  </a:lnTo>
                  <a:lnTo>
                    <a:pt x="133794" y="320813"/>
                  </a:lnTo>
                  <a:lnTo>
                    <a:pt x="143304" y="277639"/>
                  </a:lnTo>
                  <a:lnTo>
                    <a:pt x="154331" y="239213"/>
                  </a:lnTo>
                  <a:lnTo>
                    <a:pt x="180188" y="177360"/>
                  </a:lnTo>
                  <a:lnTo>
                    <a:pt x="209863" y="136772"/>
                  </a:lnTo>
                  <a:lnTo>
                    <a:pt x="450994" y="118868"/>
                  </a:lnTo>
                  <a:lnTo>
                    <a:pt x="449738" y="117257"/>
                  </a:lnTo>
                  <a:lnTo>
                    <a:pt x="423139" y="87712"/>
                  </a:lnTo>
                  <a:lnTo>
                    <a:pt x="367923" y="40380"/>
                  </a:lnTo>
                  <a:lnTo>
                    <a:pt x="310399" y="10452"/>
                  </a:lnTo>
                  <a:lnTo>
                    <a:pt x="280913" y="2662"/>
                  </a:lnTo>
                  <a:lnTo>
                    <a:pt x="251022" y="0"/>
                  </a:lnTo>
                  <a:close/>
                </a:path>
                <a:path w="628650" h="454659">
                  <a:moveTo>
                    <a:pt x="450994" y="118868"/>
                  </a:moveTo>
                  <a:lnTo>
                    <a:pt x="259107" y="118868"/>
                  </a:lnTo>
                  <a:lnTo>
                    <a:pt x="278061" y="124417"/>
                  </a:lnTo>
                  <a:lnTo>
                    <a:pt x="298472" y="135503"/>
                  </a:lnTo>
                  <a:lnTo>
                    <a:pt x="342692" y="173837"/>
                  </a:lnTo>
                  <a:lnTo>
                    <a:pt x="389826" y="232977"/>
                  </a:lnTo>
                  <a:lnTo>
                    <a:pt x="413880" y="270070"/>
                  </a:lnTo>
                  <a:lnTo>
                    <a:pt x="437935" y="312029"/>
                  </a:lnTo>
                  <a:lnTo>
                    <a:pt x="461747" y="358743"/>
                  </a:lnTo>
                  <a:lnTo>
                    <a:pt x="485076" y="410099"/>
                  </a:lnTo>
                  <a:lnTo>
                    <a:pt x="502890" y="454150"/>
                  </a:lnTo>
                  <a:lnTo>
                    <a:pt x="628384" y="454150"/>
                  </a:lnTo>
                  <a:lnTo>
                    <a:pt x="611768" y="409666"/>
                  </a:lnTo>
                  <a:lnTo>
                    <a:pt x="591610" y="360535"/>
                  </a:lnTo>
                  <a:lnTo>
                    <a:pt x="570360" y="313425"/>
                  </a:lnTo>
                  <a:lnTo>
                    <a:pt x="548076" y="268596"/>
                  </a:lnTo>
                  <a:lnTo>
                    <a:pt x="524814" y="226306"/>
                  </a:lnTo>
                  <a:lnTo>
                    <a:pt x="500632" y="186813"/>
                  </a:lnTo>
                  <a:lnTo>
                    <a:pt x="475588" y="150377"/>
                  </a:lnTo>
                  <a:lnTo>
                    <a:pt x="450994" y="118868"/>
                  </a:lnTo>
                  <a:close/>
                </a:path>
              </a:pathLst>
            </a:custGeom>
            <a:solidFill>
              <a:srgbClr val="242F3A"/>
            </a:solidFill>
          </p:spPr>
          <p:txBody>
            <a:bodyPr wrap="square" lIns="0" tIns="0" rIns="0" bIns="0" rtlCol="0"/>
            <a:lstStyle/>
            <a:p>
              <a:endParaRPr/>
            </a:p>
          </p:txBody>
        </p:sp>
        <p:sp>
          <p:nvSpPr>
            <p:cNvPr id="32" name="object 32"/>
            <p:cNvSpPr/>
            <p:nvPr/>
          </p:nvSpPr>
          <p:spPr>
            <a:xfrm>
              <a:off x="11080369" y="9018879"/>
              <a:ext cx="485775" cy="732790"/>
            </a:xfrm>
            <a:custGeom>
              <a:avLst/>
              <a:gdLst/>
              <a:ahLst/>
              <a:cxnLst/>
              <a:rect l="l" t="t" r="r" b="b"/>
              <a:pathLst>
                <a:path w="485775" h="732790">
                  <a:moveTo>
                    <a:pt x="485597" y="47117"/>
                  </a:moveTo>
                  <a:lnTo>
                    <a:pt x="477024" y="25552"/>
                  </a:lnTo>
                  <a:lnTo>
                    <a:pt x="461378" y="9486"/>
                  </a:lnTo>
                  <a:lnTo>
                    <a:pt x="440855" y="469"/>
                  </a:lnTo>
                  <a:lnTo>
                    <a:pt x="417626" y="0"/>
                  </a:lnTo>
                  <a:lnTo>
                    <a:pt x="322186" y="17284"/>
                  </a:lnTo>
                  <a:lnTo>
                    <a:pt x="274332" y="29070"/>
                  </a:lnTo>
                  <a:lnTo>
                    <a:pt x="229298" y="46316"/>
                  </a:lnTo>
                  <a:lnTo>
                    <a:pt x="187375" y="68605"/>
                  </a:lnTo>
                  <a:lnTo>
                    <a:pt x="148894" y="95504"/>
                  </a:lnTo>
                  <a:lnTo>
                    <a:pt x="114122" y="126568"/>
                  </a:lnTo>
                  <a:lnTo>
                    <a:pt x="83375" y="161378"/>
                  </a:lnTo>
                  <a:lnTo>
                    <a:pt x="56934" y="199504"/>
                  </a:lnTo>
                  <a:lnTo>
                    <a:pt x="35115" y="240512"/>
                  </a:lnTo>
                  <a:lnTo>
                    <a:pt x="18224" y="283972"/>
                  </a:lnTo>
                  <a:lnTo>
                    <a:pt x="6540" y="329450"/>
                  </a:lnTo>
                  <a:lnTo>
                    <a:pt x="368" y="376516"/>
                  </a:lnTo>
                  <a:lnTo>
                    <a:pt x="0" y="424751"/>
                  </a:lnTo>
                  <a:lnTo>
                    <a:pt x="5753" y="473697"/>
                  </a:lnTo>
                  <a:lnTo>
                    <a:pt x="46951" y="701141"/>
                  </a:lnTo>
                  <a:lnTo>
                    <a:pt x="39649" y="706107"/>
                  </a:lnTo>
                  <a:lnTo>
                    <a:pt x="10261" y="732688"/>
                  </a:lnTo>
                  <a:lnTo>
                    <a:pt x="52679" y="732688"/>
                  </a:lnTo>
                  <a:lnTo>
                    <a:pt x="168465" y="732688"/>
                  </a:lnTo>
                  <a:lnTo>
                    <a:pt x="262610" y="732688"/>
                  </a:lnTo>
                  <a:lnTo>
                    <a:pt x="273075" y="722477"/>
                  </a:lnTo>
                  <a:lnTo>
                    <a:pt x="282079" y="701954"/>
                  </a:lnTo>
                  <a:lnTo>
                    <a:pt x="282536" y="678738"/>
                  </a:lnTo>
                  <a:lnTo>
                    <a:pt x="273951" y="657161"/>
                  </a:lnTo>
                  <a:lnTo>
                    <a:pt x="258292" y="641096"/>
                  </a:lnTo>
                  <a:lnTo>
                    <a:pt x="237756" y="632079"/>
                  </a:lnTo>
                  <a:lnTo>
                    <a:pt x="214528" y="631621"/>
                  </a:lnTo>
                  <a:lnTo>
                    <a:pt x="164134" y="643559"/>
                  </a:lnTo>
                  <a:lnTo>
                    <a:pt x="155943" y="646518"/>
                  </a:lnTo>
                  <a:lnTo>
                    <a:pt x="120865" y="452843"/>
                  </a:lnTo>
                  <a:lnTo>
                    <a:pt x="116433" y="403339"/>
                  </a:lnTo>
                  <a:lnTo>
                    <a:pt x="120738" y="355193"/>
                  </a:lnTo>
                  <a:lnTo>
                    <a:pt x="133184" y="309295"/>
                  </a:lnTo>
                  <a:lnTo>
                    <a:pt x="153111" y="266573"/>
                  </a:lnTo>
                  <a:lnTo>
                    <a:pt x="179908" y="227926"/>
                  </a:lnTo>
                  <a:lnTo>
                    <a:pt x="212928" y="194271"/>
                  </a:lnTo>
                  <a:lnTo>
                    <a:pt x="251548" y="166522"/>
                  </a:lnTo>
                  <a:lnTo>
                    <a:pt x="295135" y="145592"/>
                  </a:lnTo>
                  <a:lnTo>
                    <a:pt x="343039" y="132384"/>
                  </a:lnTo>
                  <a:lnTo>
                    <a:pt x="438467" y="115087"/>
                  </a:lnTo>
                  <a:lnTo>
                    <a:pt x="460057" y="106514"/>
                  </a:lnTo>
                  <a:lnTo>
                    <a:pt x="476110" y="90868"/>
                  </a:lnTo>
                  <a:lnTo>
                    <a:pt x="485140" y="70345"/>
                  </a:lnTo>
                  <a:lnTo>
                    <a:pt x="485597" y="47117"/>
                  </a:lnTo>
                  <a:close/>
                </a:path>
              </a:pathLst>
            </a:custGeom>
            <a:solidFill>
              <a:srgbClr val="9A9FA9"/>
            </a:solidFill>
          </p:spPr>
          <p:txBody>
            <a:bodyPr wrap="square" lIns="0" tIns="0" rIns="0" bIns="0" rtlCol="0"/>
            <a:lstStyle/>
            <a:p>
              <a:endParaRPr/>
            </a:p>
          </p:txBody>
        </p:sp>
        <p:sp>
          <p:nvSpPr>
            <p:cNvPr id="33" name="object 33"/>
            <p:cNvSpPr/>
            <p:nvPr/>
          </p:nvSpPr>
          <p:spPr>
            <a:xfrm>
              <a:off x="12510449" y="9703320"/>
              <a:ext cx="310515" cy="48260"/>
            </a:xfrm>
            <a:custGeom>
              <a:avLst/>
              <a:gdLst/>
              <a:ahLst/>
              <a:cxnLst/>
              <a:rect l="l" t="t" r="r" b="b"/>
              <a:pathLst>
                <a:path w="310515" h="48259">
                  <a:moveTo>
                    <a:pt x="266362" y="0"/>
                  </a:moveTo>
                  <a:lnTo>
                    <a:pt x="0" y="48247"/>
                  </a:lnTo>
                  <a:lnTo>
                    <a:pt x="310227" y="48247"/>
                  </a:lnTo>
                  <a:lnTo>
                    <a:pt x="294094" y="7853"/>
                  </a:lnTo>
                  <a:lnTo>
                    <a:pt x="266362" y="0"/>
                  </a:lnTo>
                  <a:close/>
                </a:path>
              </a:pathLst>
            </a:custGeom>
            <a:solidFill>
              <a:srgbClr val="E94E0F"/>
            </a:solidFill>
          </p:spPr>
          <p:txBody>
            <a:bodyPr wrap="square" lIns="0" tIns="0" rIns="0" bIns="0" rtlCol="0"/>
            <a:lstStyle/>
            <a:p>
              <a:endParaRPr/>
            </a:p>
          </p:txBody>
        </p:sp>
        <p:sp>
          <p:nvSpPr>
            <p:cNvPr id="34" name="object 34"/>
            <p:cNvSpPr/>
            <p:nvPr/>
          </p:nvSpPr>
          <p:spPr>
            <a:xfrm>
              <a:off x="12463243" y="8234913"/>
              <a:ext cx="429259" cy="184150"/>
            </a:xfrm>
            <a:custGeom>
              <a:avLst/>
              <a:gdLst/>
              <a:ahLst/>
              <a:cxnLst/>
              <a:rect l="l" t="t" r="r" b="b"/>
              <a:pathLst>
                <a:path w="429259" h="184150">
                  <a:moveTo>
                    <a:pt x="352564" y="0"/>
                  </a:moveTo>
                  <a:lnTo>
                    <a:pt x="53009" y="54254"/>
                  </a:lnTo>
                  <a:lnTo>
                    <a:pt x="10669" y="81505"/>
                  </a:lnTo>
                  <a:lnTo>
                    <a:pt x="0" y="130721"/>
                  </a:lnTo>
                  <a:lnTo>
                    <a:pt x="9647" y="155002"/>
                  </a:lnTo>
                  <a:lnTo>
                    <a:pt x="27251" y="173066"/>
                  </a:lnTo>
                  <a:lnTo>
                    <a:pt x="50345" y="183209"/>
                  </a:lnTo>
                  <a:lnTo>
                    <a:pt x="76466" y="183730"/>
                  </a:lnTo>
                  <a:lnTo>
                    <a:pt x="376021" y="129476"/>
                  </a:lnTo>
                  <a:lnTo>
                    <a:pt x="400308" y="119825"/>
                  </a:lnTo>
                  <a:lnTo>
                    <a:pt x="418384" y="102225"/>
                  </a:lnTo>
                  <a:lnTo>
                    <a:pt x="428537" y="79134"/>
                  </a:lnTo>
                  <a:lnTo>
                    <a:pt x="429056" y="53009"/>
                  </a:lnTo>
                  <a:lnTo>
                    <a:pt x="419403" y="28723"/>
                  </a:lnTo>
                  <a:lnTo>
                    <a:pt x="401797" y="10660"/>
                  </a:lnTo>
                  <a:lnTo>
                    <a:pt x="378698" y="519"/>
                  </a:lnTo>
                  <a:lnTo>
                    <a:pt x="352564" y="0"/>
                  </a:lnTo>
                  <a:close/>
                </a:path>
              </a:pathLst>
            </a:custGeom>
            <a:solidFill>
              <a:srgbClr val="242F3A"/>
            </a:solidFill>
          </p:spPr>
          <p:txBody>
            <a:bodyPr wrap="square" lIns="0" tIns="0" rIns="0" bIns="0" rtlCol="0"/>
            <a:lstStyle/>
            <a:p>
              <a:endParaRPr/>
            </a:p>
          </p:txBody>
        </p:sp>
        <p:sp>
          <p:nvSpPr>
            <p:cNvPr id="35" name="object 35"/>
            <p:cNvSpPr/>
            <p:nvPr/>
          </p:nvSpPr>
          <p:spPr>
            <a:xfrm>
              <a:off x="11481559" y="8281874"/>
              <a:ext cx="1319530" cy="1470025"/>
            </a:xfrm>
            <a:custGeom>
              <a:avLst/>
              <a:gdLst/>
              <a:ahLst/>
              <a:cxnLst/>
              <a:rect l="l" t="t" r="r" b="b"/>
              <a:pathLst>
                <a:path w="1319529" h="1470025">
                  <a:moveTo>
                    <a:pt x="1061021" y="0"/>
                  </a:moveTo>
                  <a:lnTo>
                    <a:pt x="0" y="192189"/>
                  </a:lnTo>
                  <a:lnTo>
                    <a:pt x="231394" y="1469693"/>
                  </a:lnTo>
                  <a:lnTo>
                    <a:pt x="1070538" y="1469693"/>
                  </a:lnTo>
                  <a:lnTo>
                    <a:pt x="1319085" y="1424673"/>
                  </a:lnTo>
                  <a:lnTo>
                    <a:pt x="1061021" y="0"/>
                  </a:lnTo>
                  <a:close/>
                </a:path>
              </a:pathLst>
            </a:custGeom>
            <a:solidFill>
              <a:srgbClr val="F59A00"/>
            </a:solidFill>
          </p:spPr>
          <p:txBody>
            <a:bodyPr wrap="square" lIns="0" tIns="0" rIns="0" bIns="0" rtlCol="0"/>
            <a:lstStyle/>
            <a:p>
              <a:endParaRPr/>
            </a:p>
          </p:txBody>
        </p:sp>
        <p:sp>
          <p:nvSpPr>
            <p:cNvPr id="36" name="object 36"/>
            <p:cNvSpPr/>
            <p:nvPr/>
          </p:nvSpPr>
          <p:spPr>
            <a:xfrm>
              <a:off x="10642372" y="8823517"/>
              <a:ext cx="767080" cy="549275"/>
            </a:xfrm>
            <a:custGeom>
              <a:avLst/>
              <a:gdLst/>
              <a:ahLst/>
              <a:cxnLst/>
              <a:rect l="l" t="t" r="r" b="b"/>
              <a:pathLst>
                <a:path w="767079" h="549275">
                  <a:moveTo>
                    <a:pt x="642226" y="0"/>
                  </a:moveTo>
                  <a:lnTo>
                    <a:pt x="622296" y="56825"/>
                  </a:lnTo>
                  <a:lnTo>
                    <a:pt x="602285" y="109730"/>
                  </a:lnTo>
                  <a:lnTo>
                    <a:pt x="582211" y="158675"/>
                  </a:lnTo>
                  <a:lnTo>
                    <a:pt x="562092" y="203623"/>
                  </a:lnTo>
                  <a:lnTo>
                    <a:pt x="541945" y="244537"/>
                  </a:lnTo>
                  <a:lnTo>
                    <a:pt x="521789" y="281379"/>
                  </a:lnTo>
                  <a:lnTo>
                    <a:pt x="501642" y="314112"/>
                  </a:lnTo>
                  <a:lnTo>
                    <a:pt x="460208" y="368406"/>
                  </a:lnTo>
                  <a:lnTo>
                    <a:pt x="408493" y="409378"/>
                  </a:lnTo>
                  <a:lnTo>
                    <a:pt x="380695" y="415836"/>
                  </a:lnTo>
                  <a:lnTo>
                    <a:pt x="349925" y="407234"/>
                  </a:lnTo>
                  <a:lnTo>
                    <a:pt x="316495" y="383031"/>
                  </a:lnTo>
                  <a:lnTo>
                    <a:pt x="281401" y="344323"/>
                  </a:lnTo>
                  <a:lnTo>
                    <a:pt x="245637" y="292209"/>
                  </a:lnTo>
                  <a:lnTo>
                    <a:pt x="210197" y="227787"/>
                  </a:lnTo>
                  <a:lnTo>
                    <a:pt x="181515" y="165514"/>
                  </a:lnTo>
                  <a:lnTo>
                    <a:pt x="158318" y="107855"/>
                  </a:lnTo>
                  <a:lnTo>
                    <a:pt x="141069" y="59935"/>
                  </a:lnTo>
                  <a:lnTo>
                    <a:pt x="126237" y="13792"/>
                  </a:lnTo>
                  <a:lnTo>
                    <a:pt x="0" y="52095"/>
                  </a:lnTo>
                  <a:lnTo>
                    <a:pt x="16382" y="103412"/>
                  </a:lnTo>
                  <a:lnTo>
                    <a:pt x="35098" y="155525"/>
                  </a:lnTo>
                  <a:lnTo>
                    <a:pt x="60382" y="218416"/>
                  </a:lnTo>
                  <a:lnTo>
                    <a:pt x="91897" y="286943"/>
                  </a:lnTo>
                  <a:lnTo>
                    <a:pt x="122648" y="344576"/>
                  </a:lnTo>
                  <a:lnTo>
                    <a:pt x="154273" y="395115"/>
                  </a:lnTo>
                  <a:lnTo>
                    <a:pt x="186744" y="438535"/>
                  </a:lnTo>
                  <a:lnTo>
                    <a:pt x="220034" y="474815"/>
                  </a:lnTo>
                  <a:lnTo>
                    <a:pt x="254116" y="503931"/>
                  </a:lnTo>
                  <a:lnTo>
                    <a:pt x="288963" y="525858"/>
                  </a:lnTo>
                  <a:lnTo>
                    <a:pt x="324548" y="540575"/>
                  </a:lnTo>
                  <a:lnTo>
                    <a:pt x="364096" y="548363"/>
                  </a:lnTo>
                  <a:lnTo>
                    <a:pt x="377456" y="549046"/>
                  </a:lnTo>
                  <a:lnTo>
                    <a:pt x="421274" y="544534"/>
                  </a:lnTo>
                  <a:lnTo>
                    <a:pt x="464073" y="529650"/>
                  </a:lnTo>
                  <a:lnTo>
                    <a:pt x="505760" y="504453"/>
                  </a:lnTo>
                  <a:lnTo>
                    <a:pt x="546240" y="469002"/>
                  </a:lnTo>
                  <a:lnTo>
                    <a:pt x="585419" y="423354"/>
                  </a:lnTo>
                  <a:lnTo>
                    <a:pt x="608979" y="390113"/>
                  </a:lnTo>
                  <a:lnTo>
                    <a:pt x="632197" y="352922"/>
                  </a:lnTo>
                  <a:lnTo>
                    <a:pt x="655110" y="311698"/>
                  </a:lnTo>
                  <a:lnTo>
                    <a:pt x="677760" y="266358"/>
                  </a:lnTo>
                  <a:lnTo>
                    <a:pt x="700187" y="216818"/>
                  </a:lnTo>
                  <a:lnTo>
                    <a:pt x="722429" y="162995"/>
                  </a:lnTo>
                  <a:lnTo>
                    <a:pt x="744527" y="104804"/>
                  </a:lnTo>
                  <a:lnTo>
                    <a:pt x="766521" y="42163"/>
                  </a:lnTo>
                  <a:lnTo>
                    <a:pt x="642226" y="0"/>
                  </a:lnTo>
                  <a:close/>
                </a:path>
              </a:pathLst>
            </a:custGeom>
            <a:solidFill>
              <a:srgbClr val="DADADA"/>
            </a:solidFill>
          </p:spPr>
          <p:txBody>
            <a:bodyPr wrap="square" lIns="0" tIns="0" rIns="0" bIns="0" rtlCol="0"/>
            <a:lstStyle/>
            <a:p>
              <a:endParaRPr/>
            </a:p>
          </p:txBody>
        </p:sp>
        <p:sp>
          <p:nvSpPr>
            <p:cNvPr id="37" name="object 37"/>
            <p:cNvSpPr/>
            <p:nvPr/>
          </p:nvSpPr>
          <p:spPr>
            <a:xfrm>
              <a:off x="10574481" y="8723267"/>
              <a:ext cx="262255" cy="266700"/>
            </a:xfrm>
            <a:custGeom>
              <a:avLst/>
              <a:gdLst/>
              <a:ahLst/>
              <a:cxnLst/>
              <a:rect l="l" t="t" r="r" b="b"/>
              <a:pathLst>
                <a:path w="262254" h="266700">
                  <a:moveTo>
                    <a:pt x="147179" y="0"/>
                  </a:moveTo>
                  <a:lnTo>
                    <a:pt x="106408" y="1778"/>
                  </a:lnTo>
                  <a:lnTo>
                    <a:pt x="68329" y="15886"/>
                  </a:lnTo>
                  <a:lnTo>
                    <a:pt x="35843" y="41247"/>
                  </a:lnTo>
                  <a:lnTo>
                    <a:pt x="11848" y="76788"/>
                  </a:lnTo>
                  <a:lnTo>
                    <a:pt x="0" y="118106"/>
                  </a:lnTo>
                  <a:lnTo>
                    <a:pt x="1351" y="159491"/>
                  </a:lnTo>
                  <a:lnTo>
                    <a:pt x="14874" y="198016"/>
                  </a:lnTo>
                  <a:lnTo>
                    <a:pt x="39539" y="230754"/>
                  </a:lnTo>
                  <a:lnTo>
                    <a:pt x="74319" y="254778"/>
                  </a:lnTo>
                  <a:lnTo>
                    <a:pt x="114893" y="266398"/>
                  </a:lnTo>
                  <a:lnTo>
                    <a:pt x="155664" y="264618"/>
                  </a:lnTo>
                  <a:lnTo>
                    <a:pt x="193737" y="250507"/>
                  </a:lnTo>
                  <a:lnTo>
                    <a:pt x="226215" y="225132"/>
                  </a:lnTo>
                  <a:lnTo>
                    <a:pt x="250201" y="189564"/>
                  </a:lnTo>
                  <a:lnTo>
                    <a:pt x="262038" y="148275"/>
                  </a:lnTo>
                  <a:lnTo>
                    <a:pt x="260681" y="106905"/>
                  </a:lnTo>
                  <a:lnTo>
                    <a:pt x="247160" y="68386"/>
                  </a:lnTo>
                  <a:lnTo>
                    <a:pt x="222504" y="35649"/>
                  </a:lnTo>
                  <a:lnTo>
                    <a:pt x="187743" y="11624"/>
                  </a:lnTo>
                  <a:lnTo>
                    <a:pt x="147179" y="0"/>
                  </a:lnTo>
                  <a:close/>
                </a:path>
              </a:pathLst>
            </a:custGeom>
            <a:solidFill>
              <a:srgbClr val="F8D9B6"/>
            </a:solidFill>
          </p:spPr>
          <p:txBody>
            <a:bodyPr wrap="square" lIns="0" tIns="0" rIns="0" bIns="0" rtlCol="0"/>
            <a:lstStyle/>
            <a:p>
              <a:endParaRPr/>
            </a:p>
          </p:txBody>
        </p:sp>
        <p:sp>
          <p:nvSpPr>
            <p:cNvPr id="38" name="object 38"/>
            <p:cNvSpPr/>
            <p:nvPr/>
          </p:nvSpPr>
          <p:spPr>
            <a:xfrm>
              <a:off x="11234104" y="8468411"/>
              <a:ext cx="1484630" cy="1283335"/>
            </a:xfrm>
            <a:custGeom>
              <a:avLst/>
              <a:gdLst/>
              <a:ahLst/>
              <a:cxnLst/>
              <a:rect l="l" t="t" r="r" b="b"/>
              <a:pathLst>
                <a:path w="1484629" h="1283334">
                  <a:moveTo>
                    <a:pt x="1236599" y="0"/>
                  </a:moveTo>
                  <a:lnTo>
                    <a:pt x="0" y="262890"/>
                  </a:lnTo>
                  <a:lnTo>
                    <a:pt x="202195" y="1283155"/>
                  </a:lnTo>
                  <a:lnTo>
                    <a:pt x="1333517" y="1283155"/>
                  </a:lnTo>
                  <a:lnTo>
                    <a:pt x="1484541" y="1251051"/>
                  </a:lnTo>
                  <a:lnTo>
                    <a:pt x="1236599" y="0"/>
                  </a:lnTo>
                  <a:close/>
                </a:path>
              </a:pathLst>
            </a:custGeom>
            <a:solidFill>
              <a:srgbClr val="ECECEC"/>
            </a:solidFill>
          </p:spPr>
          <p:txBody>
            <a:bodyPr wrap="square" lIns="0" tIns="0" rIns="0" bIns="0" rtlCol="0"/>
            <a:lstStyle/>
            <a:p>
              <a:endParaRPr/>
            </a:p>
          </p:txBody>
        </p:sp>
        <p:sp>
          <p:nvSpPr>
            <p:cNvPr id="39" name="object 39"/>
            <p:cNvSpPr/>
            <p:nvPr/>
          </p:nvSpPr>
          <p:spPr>
            <a:xfrm>
              <a:off x="11066152" y="7497424"/>
              <a:ext cx="1374775" cy="1228725"/>
            </a:xfrm>
            <a:custGeom>
              <a:avLst/>
              <a:gdLst/>
              <a:ahLst/>
              <a:cxnLst/>
              <a:rect l="l" t="t" r="r" b="b"/>
              <a:pathLst>
                <a:path w="1374775" h="1228725">
                  <a:moveTo>
                    <a:pt x="1180795" y="0"/>
                  </a:moveTo>
                  <a:lnTo>
                    <a:pt x="0" y="251015"/>
                  </a:lnTo>
                  <a:lnTo>
                    <a:pt x="193700" y="1228382"/>
                  </a:lnTo>
                  <a:lnTo>
                    <a:pt x="1374495" y="977379"/>
                  </a:lnTo>
                  <a:lnTo>
                    <a:pt x="1180795" y="0"/>
                  </a:lnTo>
                  <a:close/>
                </a:path>
              </a:pathLst>
            </a:custGeom>
            <a:solidFill>
              <a:srgbClr val="F8D9B6"/>
            </a:solidFill>
          </p:spPr>
          <p:txBody>
            <a:bodyPr wrap="square" lIns="0" tIns="0" rIns="0" bIns="0" rtlCol="0"/>
            <a:lstStyle/>
            <a:p>
              <a:endParaRPr/>
            </a:p>
          </p:txBody>
        </p:sp>
        <p:sp>
          <p:nvSpPr>
            <p:cNvPr id="40" name="object 40"/>
            <p:cNvSpPr/>
            <p:nvPr/>
          </p:nvSpPr>
          <p:spPr>
            <a:xfrm>
              <a:off x="11239373" y="8531402"/>
              <a:ext cx="935355" cy="480695"/>
            </a:xfrm>
            <a:custGeom>
              <a:avLst/>
              <a:gdLst/>
              <a:ahLst/>
              <a:cxnLst/>
              <a:rect l="l" t="t" r="r" b="b"/>
              <a:pathLst>
                <a:path w="935354" h="480695">
                  <a:moveTo>
                    <a:pt x="423202" y="480174"/>
                  </a:moveTo>
                  <a:lnTo>
                    <a:pt x="387019" y="211556"/>
                  </a:lnTo>
                  <a:lnTo>
                    <a:pt x="368947" y="120332"/>
                  </a:lnTo>
                  <a:lnTo>
                    <a:pt x="0" y="198767"/>
                  </a:lnTo>
                  <a:lnTo>
                    <a:pt x="423202" y="480174"/>
                  </a:lnTo>
                  <a:close/>
                </a:path>
                <a:path w="935354" h="480695">
                  <a:moveTo>
                    <a:pt x="935024" y="0"/>
                  </a:moveTo>
                  <a:lnTo>
                    <a:pt x="562152" y="79260"/>
                  </a:lnTo>
                  <a:lnTo>
                    <a:pt x="580250" y="170484"/>
                  </a:lnTo>
                  <a:lnTo>
                    <a:pt x="649198" y="432117"/>
                  </a:lnTo>
                  <a:lnTo>
                    <a:pt x="935024" y="0"/>
                  </a:lnTo>
                  <a:close/>
                </a:path>
              </a:pathLst>
            </a:custGeom>
            <a:solidFill>
              <a:srgbClr val="EDECED"/>
            </a:solidFill>
          </p:spPr>
          <p:txBody>
            <a:bodyPr wrap="square" lIns="0" tIns="0" rIns="0" bIns="0" rtlCol="0"/>
            <a:lstStyle/>
            <a:p>
              <a:endParaRPr/>
            </a:p>
          </p:txBody>
        </p:sp>
        <p:sp>
          <p:nvSpPr>
            <p:cNvPr id="41" name="object 41"/>
            <p:cNvSpPr/>
            <p:nvPr/>
          </p:nvSpPr>
          <p:spPr>
            <a:xfrm>
              <a:off x="11608307" y="8610668"/>
              <a:ext cx="211454" cy="132715"/>
            </a:xfrm>
            <a:custGeom>
              <a:avLst/>
              <a:gdLst/>
              <a:ahLst/>
              <a:cxnLst/>
              <a:rect l="l" t="t" r="r" b="b"/>
              <a:pathLst>
                <a:path w="211454" h="132715">
                  <a:moveTo>
                    <a:pt x="193230" y="0"/>
                  </a:moveTo>
                  <a:lnTo>
                    <a:pt x="0" y="41071"/>
                  </a:lnTo>
                  <a:lnTo>
                    <a:pt x="18097" y="132283"/>
                  </a:lnTo>
                  <a:lnTo>
                    <a:pt x="211315" y="91211"/>
                  </a:lnTo>
                  <a:lnTo>
                    <a:pt x="193230" y="0"/>
                  </a:lnTo>
                  <a:close/>
                </a:path>
              </a:pathLst>
            </a:custGeom>
            <a:solidFill>
              <a:srgbClr val="E14412"/>
            </a:solidFill>
          </p:spPr>
          <p:txBody>
            <a:bodyPr wrap="square" lIns="0" tIns="0" rIns="0" bIns="0" rtlCol="0"/>
            <a:lstStyle/>
            <a:p>
              <a:endParaRPr/>
            </a:p>
          </p:txBody>
        </p:sp>
        <p:sp>
          <p:nvSpPr>
            <p:cNvPr id="42" name="object 42"/>
            <p:cNvSpPr/>
            <p:nvPr/>
          </p:nvSpPr>
          <p:spPr>
            <a:xfrm>
              <a:off x="11626409" y="8701872"/>
              <a:ext cx="358775" cy="807720"/>
            </a:xfrm>
            <a:custGeom>
              <a:avLst/>
              <a:gdLst/>
              <a:ahLst/>
              <a:cxnLst/>
              <a:rect l="l" t="t" r="r" b="b"/>
              <a:pathLst>
                <a:path w="358775" h="807720">
                  <a:moveTo>
                    <a:pt x="193205" y="0"/>
                  </a:moveTo>
                  <a:lnTo>
                    <a:pt x="96596" y="20548"/>
                  </a:lnTo>
                  <a:lnTo>
                    <a:pt x="0" y="41071"/>
                  </a:lnTo>
                  <a:lnTo>
                    <a:pt x="91300" y="696010"/>
                  </a:lnTo>
                  <a:lnTo>
                    <a:pt x="250316" y="807478"/>
                  </a:lnTo>
                  <a:lnTo>
                    <a:pt x="358266" y="641527"/>
                  </a:lnTo>
                  <a:lnTo>
                    <a:pt x="193205" y="0"/>
                  </a:lnTo>
                  <a:close/>
                </a:path>
              </a:pathLst>
            </a:custGeom>
            <a:solidFill>
              <a:srgbClr val="F69F13"/>
            </a:solidFill>
          </p:spPr>
          <p:txBody>
            <a:bodyPr wrap="square" lIns="0" tIns="0" rIns="0" bIns="0" rtlCol="0"/>
            <a:lstStyle/>
            <a:p>
              <a:endParaRPr/>
            </a:p>
          </p:txBody>
        </p:sp>
        <p:sp>
          <p:nvSpPr>
            <p:cNvPr id="43" name="object 43"/>
            <p:cNvSpPr/>
            <p:nvPr/>
          </p:nvSpPr>
          <p:spPr>
            <a:xfrm>
              <a:off x="11640020" y="8701887"/>
              <a:ext cx="344805" cy="807720"/>
            </a:xfrm>
            <a:custGeom>
              <a:avLst/>
              <a:gdLst/>
              <a:ahLst/>
              <a:cxnLst/>
              <a:rect l="l" t="t" r="r" b="b"/>
              <a:pathLst>
                <a:path w="344804" h="807720">
                  <a:moveTo>
                    <a:pt x="203339" y="92290"/>
                  </a:moveTo>
                  <a:lnTo>
                    <a:pt x="179590" y="0"/>
                  </a:lnTo>
                  <a:lnTo>
                    <a:pt x="82981" y="20535"/>
                  </a:lnTo>
                  <a:lnTo>
                    <a:pt x="16611" y="34632"/>
                  </a:lnTo>
                  <a:lnTo>
                    <a:pt x="203339" y="92290"/>
                  </a:lnTo>
                  <a:close/>
                </a:path>
                <a:path w="344804" h="807720">
                  <a:moveTo>
                    <a:pt x="274662" y="369582"/>
                  </a:moveTo>
                  <a:lnTo>
                    <a:pt x="233908" y="211162"/>
                  </a:lnTo>
                  <a:lnTo>
                    <a:pt x="0" y="138912"/>
                  </a:lnTo>
                  <a:lnTo>
                    <a:pt x="21259" y="291338"/>
                  </a:lnTo>
                  <a:lnTo>
                    <a:pt x="274662" y="369582"/>
                  </a:lnTo>
                  <a:close/>
                </a:path>
                <a:path w="344804" h="807720">
                  <a:moveTo>
                    <a:pt x="282727" y="736701"/>
                  </a:moveTo>
                  <a:lnTo>
                    <a:pt x="74396" y="672376"/>
                  </a:lnTo>
                  <a:lnTo>
                    <a:pt x="77685" y="695998"/>
                  </a:lnTo>
                  <a:lnTo>
                    <a:pt x="236715" y="807453"/>
                  </a:lnTo>
                  <a:lnTo>
                    <a:pt x="282727" y="736701"/>
                  </a:lnTo>
                  <a:close/>
                </a:path>
                <a:path w="344804" h="807720">
                  <a:moveTo>
                    <a:pt x="344614" y="641527"/>
                  </a:moveTo>
                  <a:lnTo>
                    <a:pt x="305231" y="488429"/>
                  </a:lnTo>
                  <a:lnTo>
                    <a:pt x="37211" y="405650"/>
                  </a:lnTo>
                  <a:lnTo>
                    <a:pt x="58458" y="558063"/>
                  </a:lnTo>
                  <a:lnTo>
                    <a:pt x="341960" y="645617"/>
                  </a:lnTo>
                  <a:lnTo>
                    <a:pt x="344614" y="641527"/>
                  </a:lnTo>
                  <a:close/>
                </a:path>
              </a:pathLst>
            </a:custGeom>
            <a:solidFill>
              <a:srgbClr val="E14412"/>
            </a:solidFill>
          </p:spPr>
          <p:txBody>
            <a:bodyPr wrap="square" lIns="0" tIns="0" rIns="0" bIns="0" rtlCol="0"/>
            <a:lstStyle/>
            <a:p>
              <a:endParaRPr/>
            </a:p>
          </p:txBody>
        </p:sp>
        <p:sp>
          <p:nvSpPr>
            <p:cNvPr id="44" name="object 44"/>
            <p:cNvSpPr/>
            <p:nvPr/>
          </p:nvSpPr>
          <p:spPr>
            <a:xfrm>
              <a:off x="11270958" y="8538946"/>
              <a:ext cx="868044" cy="347345"/>
            </a:xfrm>
            <a:custGeom>
              <a:avLst/>
              <a:gdLst/>
              <a:ahLst/>
              <a:cxnLst/>
              <a:rect l="l" t="t" r="r" b="b"/>
              <a:pathLst>
                <a:path w="868045" h="347345">
                  <a:moveTo>
                    <a:pt x="433971" y="92240"/>
                  </a:moveTo>
                  <a:lnTo>
                    <a:pt x="0" y="184505"/>
                  </a:lnTo>
                  <a:lnTo>
                    <a:pt x="208813" y="346722"/>
                  </a:lnTo>
                  <a:lnTo>
                    <a:pt x="433971" y="92240"/>
                  </a:lnTo>
                  <a:close/>
                </a:path>
                <a:path w="868045" h="347345">
                  <a:moveTo>
                    <a:pt x="867943" y="0"/>
                  </a:moveTo>
                  <a:lnTo>
                    <a:pt x="433971" y="92252"/>
                  </a:lnTo>
                  <a:lnTo>
                    <a:pt x="737692" y="234340"/>
                  </a:lnTo>
                  <a:lnTo>
                    <a:pt x="867943" y="0"/>
                  </a:lnTo>
                  <a:close/>
                </a:path>
              </a:pathLst>
            </a:custGeom>
            <a:solidFill>
              <a:srgbClr val="FFFFFF"/>
            </a:solidFill>
          </p:spPr>
          <p:txBody>
            <a:bodyPr wrap="square" lIns="0" tIns="0" rIns="0" bIns="0" rtlCol="0"/>
            <a:lstStyle/>
            <a:p>
              <a:endParaRPr/>
            </a:p>
          </p:txBody>
        </p:sp>
        <p:sp>
          <p:nvSpPr>
            <p:cNvPr id="45" name="object 45"/>
            <p:cNvSpPr/>
            <p:nvPr/>
          </p:nvSpPr>
          <p:spPr>
            <a:xfrm>
              <a:off x="11972105" y="8041931"/>
              <a:ext cx="103060" cy="104571"/>
            </a:xfrm>
            <a:prstGeom prst="rect">
              <a:avLst/>
            </a:prstGeom>
            <a:blipFill>
              <a:blip r:embed="rId6" cstate="print"/>
              <a:stretch>
                <a:fillRect/>
              </a:stretch>
            </a:blipFill>
          </p:spPr>
          <p:txBody>
            <a:bodyPr wrap="square" lIns="0" tIns="0" rIns="0" bIns="0" rtlCol="0"/>
            <a:lstStyle/>
            <a:p>
              <a:endParaRPr/>
            </a:p>
          </p:txBody>
        </p:sp>
        <p:sp>
          <p:nvSpPr>
            <p:cNvPr id="46" name="object 46"/>
            <p:cNvSpPr/>
            <p:nvPr/>
          </p:nvSpPr>
          <p:spPr>
            <a:xfrm>
              <a:off x="11286802" y="8187603"/>
              <a:ext cx="103047" cy="104576"/>
            </a:xfrm>
            <a:prstGeom prst="rect">
              <a:avLst/>
            </a:prstGeom>
            <a:blipFill>
              <a:blip r:embed="rId7" cstate="print"/>
              <a:stretch>
                <a:fillRect/>
              </a:stretch>
            </a:blipFill>
          </p:spPr>
          <p:txBody>
            <a:bodyPr wrap="square" lIns="0" tIns="0" rIns="0" bIns="0" rtlCol="0"/>
            <a:lstStyle/>
            <a:p>
              <a:endParaRPr/>
            </a:p>
          </p:txBody>
        </p:sp>
        <p:sp>
          <p:nvSpPr>
            <p:cNvPr id="47" name="object 47"/>
            <p:cNvSpPr/>
            <p:nvPr/>
          </p:nvSpPr>
          <p:spPr>
            <a:xfrm>
              <a:off x="10802645" y="7211339"/>
              <a:ext cx="1916430" cy="2540635"/>
            </a:xfrm>
            <a:custGeom>
              <a:avLst/>
              <a:gdLst/>
              <a:ahLst/>
              <a:cxnLst/>
              <a:rect l="l" t="t" r="r" b="b"/>
              <a:pathLst>
                <a:path w="1916429" h="2540634">
                  <a:moveTo>
                    <a:pt x="1552689" y="201650"/>
                  </a:moveTo>
                  <a:lnTo>
                    <a:pt x="1268056" y="202438"/>
                  </a:lnTo>
                  <a:lnTo>
                    <a:pt x="1332115" y="41186"/>
                  </a:lnTo>
                  <a:lnTo>
                    <a:pt x="635215" y="0"/>
                  </a:lnTo>
                  <a:lnTo>
                    <a:pt x="0" y="482130"/>
                  </a:lnTo>
                  <a:lnTo>
                    <a:pt x="344385" y="916012"/>
                  </a:lnTo>
                  <a:lnTo>
                    <a:pt x="398551" y="649820"/>
                  </a:lnTo>
                  <a:lnTo>
                    <a:pt x="1399844" y="382905"/>
                  </a:lnTo>
                  <a:lnTo>
                    <a:pt x="1520012" y="666102"/>
                  </a:lnTo>
                  <a:lnTo>
                    <a:pt x="1552689" y="201650"/>
                  </a:lnTo>
                  <a:close/>
                </a:path>
                <a:path w="1916429" h="2540634">
                  <a:moveTo>
                    <a:pt x="1915998" y="2508135"/>
                  </a:moveTo>
                  <a:lnTo>
                    <a:pt x="1855914" y="2204974"/>
                  </a:lnTo>
                  <a:lnTo>
                    <a:pt x="619315" y="2467851"/>
                  </a:lnTo>
                  <a:lnTo>
                    <a:pt x="590346" y="2540241"/>
                  </a:lnTo>
                  <a:lnTo>
                    <a:pt x="1870036" y="2540241"/>
                  </a:lnTo>
                  <a:lnTo>
                    <a:pt x="1915998" y="2508135"/>
                  </a:lnTo>
                  <a:close/>
                </a:path>
              </a:pathLst>
            </a:custGeom>
            <a:solidFill>
              <a:srgbClr val="24211F"/>
            </a:solidFill>
          </p:spPr>
          <p:txBody>
            <a:bodyPr wrap="square" lIns="0" tIns="0" rIns="0" bIns="0" rtlCol="0"/>
            <a:lstStyle/>
            <a:p>
              <a:endParaRPr/>
            </a:p>
          </p:txBody>
        </p:sp>
        <p:sp>
          <p:nvSpPr>
            <p:cNvPr id="48" name="object 48"/>
            <p:cNvSpPr/>
            <p:nvPr/>
          </p:nvSpPr>
          <p:spPr>
            <a:xfrm>
              <a:off x="12093821" y="9516034"/>
              <a:ext cx="343535" cy="235585"/>
            </a:xfrm>
            <a:custGeom>
              <a:avLst/>
              <a:gdLst/>
              <a:ahLst/>
              <a:cxnLst/>
              <a:rect l="l" t="t" r="r" b="b"/>
              <a:pathLst>
                <a:path w="343534" h="235584">
                  <a:moveTo>
                    <a:pt x="275040" y="0"/>
                  </a:moveTo>
                  <a:lnTo>
                    <a:pt x="224652" y="11938"/>
                  </a:lnTo>
                  <a:lnTo>
                    <a:pt x="178538" y="28544"/>
                  </a:lnTo>
                  <a:lnTo>
                    <a:pt x="136954" y="49505"/>
                  </a:lnTo>
                  <a:lnTo>
                    <a:pt x="100156" y="74511"/>
                  </a:lnTo>
                  <a:lnTo>
                    <a:pt x="68401" y="103247"/>
                  </a:lnTo>
                  <a:lnTo>
                    <a:pt x="41946" y="135404"/>
                  </a:lnTo>
                  <a:lnTo>
                    <a:pt x="21047" y="170668"/>
                  </a:lnTo>
                  <a:lnTo>
                    <a:pt x="5961" y="208728"/>
                  </a:lnTo>
                  <a:lnTo>
                    <a:pt x="0" y="235532"/>
                  </a:lnTo>
                  <a:lnTo>
                    <a:pt x="122005" y="235532"/>
                  </a:lnTo>
                  <a:lnTo>
                    <a:pt x="130651" y="212060"/>
                  </a:lnTo>
                  <a:lnTo>
                    <a:pt x="159853" y="176454"/>
                  </a:lnTo>
                  <a:lnTo>
                    <a:pt x="196049" y="150356"/>
                  </a:lnTo>
                  <a:lnTo>
                    <a:pt x="234167" y="132364"/>
                  </a:lnTo>
                  <a:lnTo>
                    <a:pt x="269135" y="121079"/>
                  </a:lnTo>
                  <a:lnTo>
                    <a:pt x="295881" y="115100"/>
                  </a:lnTo>
                  <a:lnTo>
                    <a:pt x="317524" y="106504"/>
                  </a:lnTo>
                  <a:lnTo>
                    <a:pt x="333575" y="90862"/>
                  </a:lnTo>
                  <a:lnTo>
                    <a:pt x="342586" y="70342"/>
                  </a:lnTo>
                  <a:lnTo>
                    <a:pt x="343049" y="47129"/>
                  </a:lnTo>
                  <a:lnTo>
                    <a:pt x="334464" y="25546"/>
                  </a:lnTo>
                  <a:lnTo>
                    <a:pt x="318803" y="9486"/>
                  </a:lnTo>
                  <a:lnTo>
                    <a:pt x="298263" y="466"/>
                  </a:lnTo>
                  <a:lnTo>
                    <a:pt x="275040" y="0"/>
                  </a:lnTo>
                  <a:close/>
                </a:path>
              </a:pathLst>
            </a:custGeom>
            <a:solidFill>
              <a:srgbClr val="9A9FA9"/>
            </a:solidFill>
          </p:spPr>
          <p:txBody>
            <a:bodyPr wrap="square" lIns="0" tIns="0" rIns="0" bIns="0" rtlCol="0"/>
            <a:lstStyle/>
            <a:p>
              <a:endParaRPr/>
            </a:p>
          </p:txBody>
        </p:sp>
        <p:sp>
          <p:nvSpPr>
            <p:cNvPr id="49" name="object 49"/>
            <p:cNvSpPr/>
            <p:nvPr/>
          </p:nvSpPr>
          <p:spPr>
            <a:xfrm>
              <a:off x="12368285" y="9018561"/>
              <a:ext cx="636905" cy="733425"/>
            </a:xfrm>
            <a:custGeom>
              <a:avLst/>
              <a:gdLst/>
              <a:ahLst/>
              <a:cxnLst/>
              <a:rect l="l" t="t" r="r" b="b"/>
              <a:pathLst>
                <a:path w="636905" h="733425">
                  <a:moveTo>
                    <a:pt x="253563" y="0"/>
                  </a:moveTo>
                  <a:lnTo>
                    <a:pt x="194060" y="10778"/>
                  </a:lnTo>
                  <a:lnTo>
                    <a:pt x="142139" y="41388"/>
                  </a:lnTo>
                  <a:lnTo>
                    <a:pt x="98781" y="89588"/>
                  </a:lnTo>
                  <a:lnTo>
                    <a:pt x="63687" y="153279"/>
                  </a:lnTo>
                  <a:lnTo>
                    <a:pt x="49146" y="190276"/>
                  </a:lnTo>
                  <a:lnTo>
                    <a:pt x="36560" y="230359"/>
                  </a:lnTo>
                  <a:lnTo>
                    <a:pt x="25891" y="273265"/>
                  </a:lnTo>
                  <a:lnTo>
                    <a:pt x="17102" y="318730"/>
                  </a:lnTo>
                  <a:lnTo>
                    <a:pt x="10156" y="366493"/>
                  </a:lnTo>
                  <a:lnTo>
                    <a:pt x="5014" y="416290"/>
                  </a:lnTo>
                  <a:lnTo>
                    <a:pt x="1642" y="467861"/>
                  </a:lnTo>
                  <a:lnTo>
                    <a:pt x="0" y="520941"/>
                  </a:lnTo>
                  <a:lnTo>
                    <a:pt x="51" y="575268"/>
                  </a:lnTo>
                  <a:lnTo>
                    <a:pt x="1759" y="630581"/>
                  </a:lnTo>
                  <a:lnTo>
                    <a:pt x="5086" y="686616"/>
                  </a:lnTo>
                  <a:lnTo>
                    <a:pt x="9117" y="733006"/>
                  </a:lnTo>
                  <a:lnTo>
                    <a:pt x="127422" y="733006"/>
                  </a:lnTo>
                  <a:lnTo>
                    <a:pt x="121671" y="668907"/>
                  </a:lnTo>
                  <a:lnTo>
                    <a:pt x="118126" y="601236"/>
                  </a:lnTo>
                  <a:lnTo>
                    <a:pt x="117226" y="537174"/>
                  </a:lnTo>
                  <a:lnTo>
                    <a:pt x="118784" y="476910"/>
                  </a:lnTo>
                  <a:lnTo>
                    <a:pt x="122611" y="420635"/>
                  </a:lnTo>
                  <a:lnTo>
                    <a:pt x="128521" y="368537"/>
                  </a:lnTo>
                  <a:lnTo>
                    <a:pt x="136324" y="320807"/>
                  </a:lnTo>
                  <a:lnTo>
                    <a:pt x="145833" y="277633"/>
                  </a:lnTo>
                  <a:lnTo>
                    <a:pt x="156860" y="239207"/>
                  </a:lnTo>
                  <a:lnTo>
                    <a:pt x="182718" y="177354"/>
                  </a:lnTo>
                  <a:lnTo>
                    <a:pt x="212392" y="136764"/>
                  </a:lnTo>
                  <a:lnTo>
                    <a:pt x="453523" y="118859"/>
                  </a:lnTo>
                  <a:lnTo>
                    <a:pt x="452270" y="117253"/>
                  </a:lnTo>
                  <a:lnTo>
                    <a:pt x="425672" y="87708"/>
                  </a:lnTo>
                  <a:lnTo>
                    <a:pt x="370458" y="40376"/>
                  </a:lnTo>
                  <a:lnTo>
                    <a:pt x="312936" y="10450"/>
                  </a:lnTo>
                  <a:lnTo>
                    <a:pt x="283452" y="2661"/>
                  </a:lnTo>
                  <a:lnTo>
                    <a:pt x="253563" y="0"/>
                  </a:lnTo>
                  <a:close/>
                </a:path>
                <a:path w="636905" h="733425">
                  <a:moveTo>
                    <a:pt x="453523" y="118859"/>
                  </a:moveTo>
                  <a:lnTo>
                    <a:pt x="261640" y="118859"/>
                  </a:lnTo>
                  <a:lnTo>
                    <a:pt x="280598" y="124410"/>
                  </a:lnTo>
                  <a:lnTo>
                    <a:pt x="301011" y="135497"/>
                  </a:lnTo>
                  <a:lnTo>
                    <a:pt x="345235" y="173834"/>
                  </a:lnTo>
                  <a:lnTo>
                    <a:pt x="392371" y="232976"/>
                  </a:lnTo>
                  <a:lnTo>
                    <a:pt x="416425" y="270070"/>
                  </a:lnTo>
                  <a:lnTo>
                    <a:pt x="440480" y="312030"/>
                  </a:lnTo>
                  <a:lnTo>
                    <a:pt x="464292" y="358744"/>
                  </a:lnTo>
                  <a:lnTo>
                    <a:pt x="487620" y="410100"/>
                  </a:lnTo>
                  <a:lnTo>
                    <a:pt x="510221" y="465988"/>
                  </a:lnTo>
                  <a:lnTo>
                    <a:pt x="531852" y="526295"/>
                  </a:lnTo>
                  <a:lnTo>
                    <a:pt x="552271" y="590909"/>
                  </a:lnTo>
                  <a:lnTo>
                    <a:pt x="571235" y="659719"/>
                  </a:lnTo>
                  <a:lnTo>
                    <a:pt x="588502" y="732614"/>
                  </a:lnTo>
                  <a:lnTo>
                    <a:pt x="588580" y="733006"/>
                  </a:lnTo>
                  <a:lnTo>
                    <a:pt x="636514" y="733006"/>
                  </a:lnTo>
                  <a:lnTo>
                    <a:pt x="636514" y="469994"/>
                  </a:lnTo>
                  <a:lnTo>
                    <a:pt x="633308" y="460559"/>
                  </a:lnTo>
                  <a:lnTo>
                    <a:pt x="614298" y="409665"/>
                  </a:lnTo>
                  <a:lnTo>
                    <a:pt x="594140" y="360533"/>
                  </a:lnTo>
                  <a:lnTo>
                    <a:pt x="572890" y="313423"/>
                  </a:lnTo>
                  <a:lnTo>
                    <a:pt x="550606" y="268593"/>
                  </a:lnTo>
                  <a:lnTo>
                    <a:pt x="527345" y="226302"/>
                  </a:lnTo>
                  <a:lnTo>
                    <a:pt x="503164" y="186810"/>
                  </a:lnTo>
                  <a:lnTo>
                    <a:pt x="478120" y="150374"/>
                  </a:lnTo>
                  <a:lnTo>
                    <a:pt x="453523" y="118859"/>
                  </a:lnTo>
                  <a:close/>
                </a:path>
              </a:pathLst>
            </a:custGeom>
            <a:solidFill>
              <a:srgbClr val="242F3A"/>
            </a:solidFill>
          </p:spPr>
          <p:txBody>
            <a:bodyPr wrap="square" lIns="0" tIns="0" rIns="0" bIns="0" rtlCol="0"/>
            <a:lstStyle/>
            <a:p>
              <a:endParaRPr/>
            </a:p>
          </p:txBody>
        </p:sp>
        <p:sp>
          <p:nvSpPr>
            <p:cNvPr id="50" name="object 50"/>
            <p:cNvSpPr/>
            <p:nvPr/>
          </p:nvSpPr>
          <p:spPr>
            <a:xfrm>
              <a:off x="12213488" y="8905328"/>
              <a:ext cx="791845" cy="846455"/>
            </a:xfrm>
            <a:custGeom>
              <a:avLst/>
              <a:gdLst/>
              <a:ahLst/>
              <a:cxnLst/>
              <a:rect l="l" t="t" r="r" b="b"/>
              <a:pathLst>
                <a:path w="791844" h="846454">
                  <a:moveTo>
                    <a:pt x="485609" y="47117"/>
                  </a:moveTo>
                  <a:lnTo>
                    <a:pt x="477024" y="25539"/>
                  </a:lnTo>
                  <a:lnTo>
                    <a:pt x="461391" y="9486"/>
                  </a:lnTo>
                  <a:lnTo>
                    <a:pt x="440855" y="469"/>
                  </a:lnTo>
                  <a:lnTo>
                    <a:pt x="417639" y="0"/>
                  </a:lnTo>
                  <a:lnTo>
                    <a:pt x="322186" y="17310"/>
                  </a:lnTo>
                  <a:lnTo>
                    <a:pt x="274320" y="29095"/>
                  </a:lnTo>
                  <a:lnTo>
                    <a:pt x="229285" y="46355"/>
                  </a:lnTo>
                  <a:lnTo>
                    <a:pt x="187375" y="68643"/>
                  </a:lnTo>
                  <a:lnTo>
                    <a:pt x="148882" y="95529"/>
                  </a:lnTo>
                  <a:lnTo>
                    <a:pt x="114109" y="126593"/>
                  </a:lnTo>
                  <a:lnTo>
                    <a:pt x="83362" y="161417"/>
                  </a:lnTo>
                  <a:lnTo>
                    <a:pt x="56934" y="199529"/>
                  </a:lnTo>
                  <a:lnTo>
                    <a:pt x="35115" y="240538"/>
                  </a:lnTo>
                  <a:lnTo>
                    <a:pt x="18211" y="283997"/>
                  </a:lnTo>
                  <a:lnTo>
                    <a:pt x="6527" y="329476"/>
                  </a:lnTo>
                  <a:lnTo>
                    <a:pt x="355" y="376542"/>
                  </a:lnTo>
                  <a:lnTo>
                    <a:pt x="0" y="424764"/>
                  </a:lnTo>
                  <a:lnTo>
                    <a:pt x="5753" y="473710"/>
                  </a:lnTo>
                  <a:lnTo>
                    <a:pt x="45834" y="694982"/>
                  </a:lnTo>
                  <a:lnTo>
                    <a:pt x="70065" y="732637"/>
                  </a:lnTo>
                  <a:lnTo>
                    <a:pt x="113830" y="742124"/>
                  </a:lnTo>
                  <a:lnTo>
                    <a:pt x="135407" y="733552"/>
                  </a:lnTo>
                  <a:lnTo>
                    <a:pt x="151460" y="717892"/>
                  </a:lnTo>
                  <a:lnTo>
                    <a:pt x="160477" y="697357"/>
                  </a:lnTo>
                  <a:lnTo>
                    <a:pt x="160947" y="674128"/>
                  </a:lnTo>
                  <a:lnTo>
                    <a:pt x="120865" y="452869"/>
                  </a:lnTo>
                  <a:lnTo>
                    <a:pt x="116420" y="403364"/>
                  </a:lnTo>
                  <a:lnTo>
                    <a:pt x="120738" y="355206"/>
                  </a:lnTo>
                  <a:lnTo>
                    <a:pt x="133172" y="309308"/>
                  </a:lnTo>
                  <a:lnTo>
                    <a:pt x="153111" y="266573"/>
                  </a:lnTo>
                  <a:lnTo>
                    <a:pt x="179895" y="227926"/>
                  </a:lnTo>
                  <a:lnTo>
                    <a:pt x="212928" y="194271"/>
                  </a:lnTo>
                  <a:lnTo>
                    <a:pt x="251536" y="166522"/>
                  </a:lnTo>
                  <a:lnTo>
                    <a:pt x="295122" y="145592"/>
                  </a:lnTo>
                  <a:lnTo>
                    <a:pt x="343039" y="132384"/>
                  </a:lnTo>
                  <a:lnTo>
                    <a:pt x="438480" y="115100"/>
                  </a:lnTo>
                  <a:lnTo>
                    <a:pt x="460057" y="106527"/>
                  </a:lnTo>
                  <a:lnTo>
                    <a:pt x="476123" y="90881"/>
                  </a:lnTo>
                  <a:lnTo>
                    <a:pt x="485140" y="70345"/>
                  </a:lnTo>
                  <a:lnTo>
                    <a:pt x="485609" y="47117"/>
                  </a:lnTo>
                  <a:close/>
                </a:path>
                <a:path w="791844" h="846454">
                  <a:moveTo>
                    <a:pt x="791298" y="499910"/>
                  </a:moveTo>
                  <a:lnTo>
                    <a:pt x="767854" y="449173"/>
                  </a:lnTo>
                  <a:lnTo>
                    <a:pt x="744321" y="403860"/>
                  </a:lnTo>
                  <a:lnTo>
                    <a:pt x="720064" y="362331"/>
                  </a:lnTo>
                  <a:lnTo>
                    <a:pt x="695198" y="324789"/>
                  </a:lnTo>
                  <a:lnTo>
                    <a:pt x="669836" y="291439"/>
                  </a:lnTo>
                  <a:lnTo>
                    <a:pt x="644105" y="262496"/>
                  </a:lnTo>
                  <a:lnTo>
                    <a:pt x="613714" y="234848"/>
                  </a:lnTo>
                  <a:lnTo>
                    <a:pt x="591997" y="218592"/>
                  </a:lnTo>
                  <a:lnTo>
                    <a:pt x="565861" y="204063"/>
                  </a:lnTo>
                  <a:lnTo>
                    <a:pt x="539838" y="194729"/>
                  </a:lnTo>
                  <a:lnTo>
                    <a:pt x="514019" y="190804"/>
                  </a:lnTo>
                  <a:lnTo>
                    <a:pt x="488556" y="192506"/>
                  </a:lnTo>
                  <a:lnTo>
                    <a:pt x="441299" y="212572"/>
                  </a:lnTo>
                  <a:lnTo>
                    <a:pt x="400812" y="253225"/>
                  </a:lnTo>
                  <a:lnTo>
                    <a:pt x="367411" y="312597"/>
                  </a:lnTo>
                  <a:lnTo>
                    <a:pt x="353466" y="348742"/>
                  </a:lnTo>
                  <a:lnTo>
                    <a:pt x="341414" y="388861"/>
                  </a:lnTo>
                  <a:lnTo>
                    <a:pt x="331292" y="432739"/>
                  </a:lnTo>
                  <a:lnTo>
                    <a:pt x="323138" y="480136"/>
                  </a:lnTo>
                  <a:lnTo>
                    <a:pt x="316992" y="530834"/>
                  </a:lnTo>
                  <a:lnTo>
                    <a:pt x="312902" y="584581"/>
                  </a:lnTo>
                  <a:lnTo>
                    <a:pt x="310896" y="641159"/>
                  </a:lnTo>
                  <a:lnTo>
                    <a:pt x="311023" y="700341"/>
                  </a:lnTo>
                  <a:lnTo>
                    <a:pt x="313321" y="761873"/>
                  </a:lnTo>
                  <a:lnTo>
                    <a:pt x="317830" y="825550"/>
                  </a:lnTo>
                  <a:lnTo>
                    <a:pt x="319963" y="846251"/>
                  </a:lnTo>
                  <a:lnTo>
                    <a:pt x="363943" y="846251"/>
                  </a:lnTo>
                  <a:lnTo>
                    <a:pt x="360260" y="809002"/>
                  </a:lnTo>
                  <a:lnTo>
                    <a:pt x="356044" y="744321"/>
                  </a:lnTo>
                  <a:lnTo>
                    <a:pt x="354215" y="682637"/>
                  </a:lnTo>
                  <a:lnTo>
                    <a:pt x="354634" y="624128"/>
                  </a:lnTo>
                  <a:lnTo>
                    <a:pt x="357200" y="568972"/>
                  </a:lnTo>
                  <a:lnTo>
                    <a:pt x="361823" y="517359"/>
                  </a:lnTo>
                  <a:lnTo>
                    <a:pt x="368376" y="469455"/>
                  </a:lnTo>
                  <a:lnTo>
                    <a:pt x="376745" y="425462"/>
                  </a:lnTo>
                  <a:lnTo>
                    <a:pt x="386842" y="385546"/>
                  </a:lnTo>
                  <a:lnTo>
                    <a:pt x="411734" y="318693"/>
                  </a:lnTo>
                  <a:lnTo>
                    <a:pt x="442175" y="270332"/>
                  </a:lnTo>
                  <a:lnTo>
                    <a:pt x="477316" y="241935"/>
                  </a:lnTo>
                  <a:lnTo>
                    <a:pt x="516394" y="234848"/>
                  </a:lnTo>
                  <a:lnTo>
                    <a:pt x="537425" y="239382"/>
                  </a:lnTo>
                  <a:lnTo>
                    <a:pt x="581761" y="263944"/>
                  </a:lnTo>
                  <a:lnTo>
                    <a:pt x="628040" y="308317"/>
                  </a:lnTo>
                  <a:lnTo>
                    <a:pt x="674954" y="371449"/>
                  </a:lnTo>
                  <a:lnTo>
                    <a:pt x="698220" y="409702"/>
                  </a:lnTo>
                  <a:lnTo>
                    <a:pt x="721156" y="452259"/>
                  </a:lnTo>
                  <a:lnTo>
                    <a:pt x="743585" y="498983"/>
                  </a:lnTo>
                  <a:lnTo>
                    <a:pt x="765340" y="549732"/>
                  </a:lnTo>
                  <a:lnTo>
                    <a:pt x="786257" y="604367"/>
                  </a:lnTo>
                  <a:lnTo>
                    <a:pt x="791298" y="619163"/>
                  </a:lnTo>
                  <a:lnTo>
                    <a:pt x="791298" y="499910"/>
                  </a:lnTo>
                  <a:close/>
                </a:path>
              </a:pathLst>
            </a:custGeom>
            <a:solidFill>
              <a:srgbClr val="9A9FA9"/>
            </a:solidFill>
          </p:spPr>
          <p:txBody>
            <a:bodyPr wrap="square" lIns="0" tIns="0" rIns="0" bIns="0" rtlCol="0"/>
            <a:lstStyle/>
            <a:p>
              <a:endParaRPr/>
            </a:p>
          </p:txBody>
        </p:sp>
        <p:sp>
          <p:nvSpPr>
            <p:cNvPr id="51" name="object 51"/>
            <p:cNvSpPr/>
            <p:nvPr/>
          </p:nvSpPr>
          <p:spPr>
            <a:xfrm>
              <a:off x="12356417" y="8499337"/>
              <a:ext cx="532765" cy="727075"/>
            </a:xfrm>
            <a:custGeom>
              <a:avLst/>
              <a:gdLst/>
              <a:ahLst/>
              <a:cxnLst/>
              <a:rect l="l" t="t" r="r" b="b"/>
              <a:pathLst>
                <a:path w="532765" h="727075">
                  <a:moveTo>
                    <a:pt x="4508" y="0"/>
                  </a:moveTo>
                  <a:lnTo>
                    <a:pt x="0" y="130581"/>
                  </a:lnTo>
                  <a:lnTo>
                    <a:pt x="58466" y="134198"/>
                  </a:lnTo>
                  <a:lnTo>
                    <a:pt x="112444" y="141887"/>
                  </a:lnTo>
                  <a:lnTo>
                    <a:pt x="161897" y="153632"/>
                  </a:lnTo>
                  <a:lnTo>
                    <a:pt x="206786" y="169418"/>
                  </a:lnTo>
                  <a:lnTo>
                    <a:pt x="247073" y="189227"/>
                  </a:lnTo>
                  <a:lnTo>
                    <a:pt x="282722" y="213045"/>
                  </a:lnTo>
                  <a:lnTo>
                    <a:pt x="313695" y="240855"/>
                  </a:lnTo>
                  <a:lnTo>
                    <a:pt x="339953" y="272643"/>
                  </a:lnTo>
                  <a:lnTo>
                    <a:pt x="371405" y="329385"/>
                  </a:lnTo>
                  <a:lnTo>
                    <a:pt x="391035" y="390083"/>
                  </a:lnTo>
                  <a:lnTo>
                    <a:pt x="401004" y="451924"/>
                  </a:lnTo>
                  <a:lnTo>
                    <a:pt x="403472" y="512096"/>
                  </a:lnTo>
                  <a:lnTo>
                    <a:pt x="400600" y="567788"/>
                  </a:lnTo>
                  <a:lnTo>
                    <a:pt x="394548" y="616188"/>
                  </a:lnTo>
                  <a:lnTo>
                    <a:pt x="387476" y="654482"/>
                  </a:lnTo>
                  <a:lnTo>
                    <a:pt x="381546" y="679859"/>
                  </a:lnTo>
                  <a:lnTo>
                    <a:pt x="378917" y="689508"/>
                  </a:lnTo>
                  <a:lnTo>
                    <a:pt x="502005" y="727049"/>
                  </a:lnTo>
                  <a:lnTo>
                    <a:pt x="513029" y="683348"/>
                  </a:lnTo>
                  <a:lnTo>
                    <a:pt x="521433" y="638892"/>
                  </a:lnTo>
                  <a:lnTo>
                    <a:pt x="528641" y="582984"/>
                  </a:lnTo>
                  <a:lnTo>
                    <a:pt x="532310" y="518340"/>
                  </a:lnTo>
                  <a:lnTo>
                    <a:pt x="530097" y="447673"/>
                  </a:lnTo>
                  <a:lnTo>
                    <a:pt x="519658" y="373697"/>
                  </a:lnTo>
                  <a:lnTo>
                    <a:pt x="508278" y="328209"/>
                  </a:lnTo>
                  <a:lnTo>
                    <a:pt x="492453" y="283106"/>
                  </a:lnTo>
                  <a:lnTo>
                    <a:pt x="471654" y="239011"/>
                  </a:lnTo>
                  <a:lnTo>
                    <a:pt x="445350" y="196545"/>
                  </a:lnTo>
                  <a:lnTo>
                    <a:pt x="417114" y="160787"/>
                  </a:lnTo>
                  <a:lnTo>
                    <a:pt x="385291" y="128578"/>
                  </a:lnTo>
                  <a:lnTo>
                    <a:pt x="349904" y="99930"/>
                  </a:lnTo>
                  <a:lnTo>
                    <a:pt x="310978" y="74852"/>
                  </a:lnTo>
                  <a:lnTo>
                    <a:pt x="268539" y="53357"/>
                  </a:lnTo>
                  <a:lnTo>
                    <a:pt x="222612" y="35455"/>
                  </a:lnTo>
                  <a:lnTo>
                    <a:pt x="173220" y="21157"/>
                  </a:lnTo>
                  <a:lnTo>
                    <a:pt x="120389" y="10474"/>
                  </a:lnTo>
                  <a:lnTo>
                    <a:pt x="64143" y="3418"/>
                  </a:lnTo>
                  <a:lnTo>
                    <a:pt x="4508" y="0"/>
                  </a:lnTo>
                  <a:close/>
                </a:path>
              </a:pathLst>
            </a:custGeom>
            <a:solidFill>
              <a:srgbClr val="ECECEC"/>
            </a:solidFill>
          </p:spPr>
          <p:txBody>
            <a:bodyPr wrap="square" lIns="0" tIns="0" rIns="0" bIns="0" rtlCol="0"/>
            <a:lstStyle/>
            <a:p>
              <a:endParaRPr/>
            </a:p>
          </p:txBody>
        </p:sp>
        <p:sp>
          <p:nvSpPr>
            <p:cNvPr id="52" name="object 52"/>
            <p:cNvSpPr/>
            <p:nvPr/>
          </p:nvSpPr>
          <p:spPr>
            <a:xfrm>
              <a:off x="12653740" y="9049824"/>
              <a:ext cx="262890" cy="266700"/>
            </a:xfrm>
            <a:custGeom>
              <a:avLst/>
              <a:gdLst/>
              <a:ahLst/>
              <a:cxnLst/>
              <a:rect l="l" t="t" r="r" b="b"/>
              <a:pathLst>
                <a:path w="262890" h="266700">
                  <a:moveTo>
                    <a:pt x="144285" y="0"/>
                  </a:moveTo>
                  <a:lnTo>
                    <a:pt x="102114" y="3124"/>
                  </a:lnTo>
                  <a:lnTo>
                    <a:pt x="62938" y="19502"/>
                  </a:lnTo>
                  <a:lnTo>
                    <a:pt x="31769" y="46444"/>
                  </a:lnTo>
                  <a:lnTo>
                    <a:pt x="10244" y="81296"/>
                  </a:lnTo>
                  <a:lnTo>
                    <a:pt x="0" y="121402"/>
                  </a:lnTo>
                  <a:lnTo>
                    <a:pt x="2673" y="164109"/>
                  </a:lnTo>
                  <a:lnTo>
                    <a:pt x="18484" y="203679"/>
                  </a:lnTo>
                  <a:lnTo>
                    <a:pt x="44784" y="235037"/>
                  </a:lnTo>
                  <a:lnTo>
                    <a:pt x="78976" y="256543"/>
                  </a:lnTo>
                  <a:lnTo>
                    <a:pt x="118459" y="266556"/>
                  </a:lnTo>
                  <a:lnTo>
                    <a:pt x="160635" y="263435"/>
                  </a:lnTo>
                  <a:lnTo>
                    <a:pt x="199812" y="247045"/>
                  </a:lnTo>
                  <a:lnTo>
                    <a:pt x="230982" y="220095"/>
                  </a:lnTo>
                  <a:lnTo>
                    <a:pt x="252505" y="185240"/>
                  </a:lnTo>
                  <a:lnTo>
                    <a:pt x="262741" y="145132"/>
                  </a:lnTo>
                  <a:lnTo>
                    <a:pt x="260051" y="102425"/>
                  </a:lnTo>
                  <a:lnTo>
                    <a:pt x="244251" y="62853"/>
                  </a:lnTo>
                  <a:lnTo>
                    <a:pt x="217955" y="31500"/>
                  </a:lnTo>
                  <a:lnTo>
                    <a:pt x="183766" y="10004"/>
                  </a:lnTo>
                  <a:lnTo>
                    <a:pt x="144285" y="0"/>
                  </a:lnTo>
                  <a:close/>
                </a:path>
              </a:pathLst>
            </a:custGeom>
            <a:solidFill>
              <a:srgbClr val="F8D9B6"/>
            </a:solidFill>
          </p:spPr>
          <p:txBody>
            <a:bodyPr wrap="square" lIns="0" tIns="0" rIns="0" bIns="0" rtlCol="0"/>
            <a:lstStyle/>
            <a:p>
              <a:endParaRPr/>
            </a:p>
          </p:txBody>
        </p:sp>
      </p:grpSp>
      <p:sp>
        <p:nvSpPr>
          <p:cNvPr id="54" name="object 6">
            <a:extLst>
              <a:ext uri="{FF2B5EF4-FFF2-40B4-BE49-F238E27FC236}">
                <a16:creationId xmlns:a16="http://schemas.microsoft.com/office/drawing/2014/main" id="{C06E839E-75ED-49CB-B30E-BF50E135BB9F}"/>
              </a:ext>
            </a:extLst>
          </p:cNvPr>
          <p:cNvSpPr/>
          <p:nvPr/>
        </p:nvSpPr>
        <p:spPr>
          <a:xfrm>
            <a:off x="-36654" y="-38141"/>
            <a:ext cx="13075322" cy="1259530"/>
          </a:xfrm>
          <a:prstGeom prst="rect">
            <a:avLst/>
          </a:prstGeom>
          <a:solidFill>
            <a:srgbClr val="005F72"/>
          </a:solidFill>
        </p:spPr>
        <p:txBody>
          <a:bodyPr wrap="square" lIns="0" tIns="0" rIns="0" bIns="0" rtlCol="0"/>
          <a:lstStyle/>
          <a:p>
            <a:endParaRPr/>
          </a:p>
        </p:txBody>
      </p:sp>
      <p:pic>
        <p:nvPicPr>
          <p:cNvPr id="56" name="Graphic 55">
            <a:extLst>
              <a:ext uri="{FF2B5EF4-FFF2-40B4-BE49-F238E27FC236}">
                <a16:creationId xmlns:a16="http://schemas.microsoft.com/office/drawing/2014/main" id="{5FCAB706-2E06-45C4-98B3-35FB0EA1455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2439" y="55165"/>
            <a:ext cx="2688373" cy="104354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A5338B-B2DE-43A1-A572-C822BE31450A}"/>
              </a:ext>
            </a:extLst>
          </p:cNvPr>
          <p:cNvSpPr/>
          <p:nvPr/>
        </p:nvSpPr>
        <p:spPr>
          <a:xfrm>
            <a:off x="1731817" y="8661570"/>
            <a:ext cx="10141527"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bject 4"/>
          <p:cNvSpPr/>
          <p:nvPr/>
        </p:nvSpPr>
        <p:spPr>
          <a:xfrm rot="1095707">
            <a:off x="8829069" y="5368176"/>
            <a:ext cx="370445" cy="31910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rot="1039769">
            <a:off x="3972826" y="5571914"/>
            <a:ext cx="220099" cy="226442"/>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rot="1973831">
            <a:off x="4160097" y="5843142"/>
            <a:ext cx="138006" cy="145579"/>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86641" y="3155267"/>
            <a:ext cx="4804936" cy="3176851"/>
          </a:xfrm>
          <a:custGeom>
            <a:avLst/>
            <a:gdLst/>
            <a:ahLst/>
            <a:cxnLst/>
            <a:rect l="l" t="t" r="r" b="b"/>
            <a:pathLst>
              <a:path w="3498215" h="2261870">
                <a:moveTo>
                  <a:pt x="2005863" y="0"/>
                </a:moveTo>
                <a:lnTo>
                  <a:pt x="1955673" y="1772"/>
                </a:lnTo>
                <a:lnTo>
                  <a:pt x="1906188" y="6076"/>
                </a:lnTo>
                <a:lnTo>
                  <a:pt x="1857471" y="12845"/>
                </a:lnTo>
                <a:lnTo>
                  <a:pt x="1809586" y="22016"/>
                </a:lnTo>
                <a:lnTo>
                  <a:pt x="1762596" y="33522"/>
                </a:lnTo>
                <a:lnTo>
                  <a:pt x="1716565" y="47301"/>
                </a:lnTo>
                <a:lnTo>
                  <a:pt x="1671556" y="63285"/>
                </a:lnTo>
                <a:lnTo>
                  <a:pt x="1627634" y="81412"/>
                </a:lnTo>
                <a:lnTo>
                  <a:pt x="1584862" y="101616"/>
                </a:lnTo>
                <a:lnTo>
                  <a:pt x="1543303" y="123832"/>
                </a:lnTo>
                <a:lnTo>
                  <a:pt x="1503022" y="147995"/>
                </a:lnTo>
                <a:lnTo>
                  <a:pt x="1464081" y="174040"/>
                </a:lnTo>
                <a:lnTo>
                  <a:pt x="1424079" y="149635"/>
                </a:lnTo>
                <a:lnTo>
                  <a:pt x="1382225" y="128098"/>
                </a:lnTo>
                <a:lnTo>
                  <a:pt x="1338658" y="109568"/>
                </a:lnTo>
                <a:lnTo>
                  <a:pt x="1293520" y="94184"/>
                </a:lnTo>
                <a:lnTo>
                  <a:pt x="1246951" y="82085"/>
                </a:lnTo>
                <a:lnTo>
                  <a:pt x="1199091" y="73408"/>
                </a:lnTo>
                <a:lnTo>
                  <a:pt x="1150081" y="68293"/>
                </a:lnTo>
                <a:lnTo>
                  <a:pt x="1100061" y="66878"/>
                </a:lnTo>
                <a:lnTo>
                  <a:pt x="1051275" y="69146"/>
                </a:lnTo>
                <a:lnTo>
                  <a:pt x="1003516" y="74919"/>
                </a:lnTo>
                <a:lnTo>
                  <a:pt x="956912" y="84066"/>
                </a:lnTo>
                <a:lnTo>
                  <a:pt x="911591" y="96459"/>
                </a:lnTo>
                <a:lnTo>
                  <a:pt x="867681" y="111965"/>
                </a:lnTo>
                <a:lnTo>
                  <a:pt x="825312" y="130457"/>
                </a:lnTo>
                <a:lnTo>
                  <a:pt x="784611" y="151803"/>
                </a:lnTo>
                <a:lnTo>
                  <a:pt x="745707" y="175874"/>
                </a:lnTo>
                <a:lnTo>
                  <a:pt x="708729" y="202540"/>
                </a:lnTo>
                <a:lnTo>
                  <a:pt x="673804" y="231670"/>
                </a:lnTo>
                <a:lnTo>
                  <a:pt x="641062" y="263134"/>
                </a:lnTo>
                <a:lnTo>
                  <a:pt x="610631" y="296804"/>
                </a:lnTo>
                <a:lnTo>
                  <a:pt x="582639" y="332547"/>
                </a:lnTo>
                <a:lnTo>
                  <a:pt x="557215" y="370236"/>
                </a:lnTo>
                <a:lnTo>
                  <a:pt x="534487" y="409738"/>
                </a:lnTo>
                <a:lnTo>
                  <a:pt x="514583" y="450926"/>
                </a:lnTo>
                <a:lnTo>
                  <a:pt x="497633" y="493667"/>
                </a:lnTo>
                <a:lnTo>
                  <a:pt x="483764" y="537834"/>
                </a:lnTo>
                <a:lnTo>
                  <a:pt x="473105" y="583294"/>
                </a:lnTo>
                <a:lnTo>
                  <a:pt x="465785" y="629920"/>
                </a:lnTo>
                <a:lnTo>
                  <a:pt x="460400" y="629843"/>
                </a:lnTo>
                <a:lnTo>
                  <a:pt x="412897" y="632674"/>
                </a:lnTo>
                <a:lnTo>
                  <a:pt x="366811" y="640087"/>
                </a:lnTo>
                <a:lnTo>
                  <a:pt x="322374" y="651848"/>
                </a:lnTo>
                <a:lnTo>
                  <a:pt x="279817" y="667725"/>
                </a:lnTo>
                <a:lnTo>
                  <a:pt x="239371" y="687483"/>
                </a:lnTo>
                <a:lnTo>
                  <a:pt x="201268" y="710889"/>
                </a:lnTo>
                <a:lnTo>
                  <a:pt x="165739" y="737710"/>
                </a:lnTo>
                <a:lnTo>
                  <a:pt x="133016" y="767713"/>
                </a:lnTo>
                <a:lnTo>
                  <a:pt x="103330" y="800663"/>
                </a:lnTo>
                <a:lnTo>
                  <a:pt x="76912" y="836328"/>
                </a:lnTo>
                <a:lnTo>
                  <a:pt x="53994" y="874473"/>
                </a:lnTo>
                <a:lnTo>
                  <a:pt x="34807" y="914866"/>
                </a:lnTo>
                <a:lnTo>
                  <a:pt x="19583" y="957273"/>
                </a:lnTo>
                <a:lnTo>
                  <a:pt x="8553" y="1001461"/>
                </a:lnTo>
                <a:lnTo>
                  <a:pt x="1948" y="1047196"/>
                </a:lnTo>
                <a:lnTo>
                  <a:pt x="0" y="1094244"/>
                </a:lnTo>
                <a:lnTo>
                  <a:pt x="2851" y="1141242"/>
                </a:lnTo>
                <a:lnTo>
                  <a:pt x="10332" y="1186837"/>
                </a:lnTo>
                <a:lnTo>
                  <a:pt x="22209" y="1230800"/>
                </a:lnTo>
                <a:lnTo>
                  <a:pt x="38244" y="1272903"/>
                </a:lnTo>
                <a:lnTo>
                  <a:pt x="58202" y="1312917"/>
                </a:lnTo>
                <a:lnTo>
                  <a:pt x="81848" y="1350612"/>
                </a:lnTo>
                <a:lnTo>
                  <a:pt x="108945" y="1385759"/>
                </a:lnTo>
                <a:lnTo>
                  <a:pt x="139258" y="1418131"/>
                </a:lnTo>
                <a:lnTo>
                  <a:pt x="172551" y="1447497"/>
                </a:lnTo>
                <a:lnTo>
                  <a:pt x="208588" y="1473629"/>
                </a:lnTo>
                <a:lnTo>
                  <a:pt x="247132" y="1496297"/>
                </a:lnTo>
                <a:lnTo>
                  <a:pt x="287950" y="1515274"/>
                </a:lnTo>
                <a:lnTo>
                  <a:pt x="330804" y="1530329"/>
                </a:lnTo>
                <a:lnTo>
                  <a:pt x="375458" y="1541234"/>
                </a:lnTo>
                <a:lnTo>
                  <a:pt x="421678" y="1547761"/>
                </a:lnTo>
                <a:lnTo>
                  <a:pt x="469226" y="1549679"/>
                </a:lnTo>
                <a:lnTo>
                  <a:pt x="483654" y="1549336"/>
                </a:lnTo>
                <a:lnTo>
                  <a:pt x="490791" y="1548917"/>
                </a:lnTo>
                <a:lnTo>
                  <a:pt x="503485" y="1595358"/>
                </a:lnTo>
                <a:lnTo>
                  <a:pt x="519577" y="1640302"/>
                </a:lnTo>
                <a:lnTo>
                  <a:pt x="538921" y="1683604"/>
                </a:lnTo>
                <a:lnTo>
                  <a:pt x="561369" y="1725122"/>
                </a:lnTo>
                <a:lnTo>
                  <a:pt x="586773" y="1764711"/>
                </a:lnTo>
                <a:lnTo>
                  <a:pt x="614986" y="1802228"/>
                </a:lnTo>
                <a:lnTo>
                  <a:pt x="645860" y="1837529"/>
                </a:lnTo>
                <a:lnTo>
                  <a:pt x="679249" y="1870472"/>
                </a:lnTo>
                <a:lnTo>
                  <a:pt x="715005" y="1900912"/>
                </a:lnTo>
                <a:lnTo>
                  <a:pt x="752980" y="1928705"/>
                </a:lnTo>
                <a:lnTo>
                  <a:pt x="793026" y="1953709"/>
                </a:lnTo>
                <a:lnTo>
                  <a:pt x="834998" y="1975780"/>
                </a:lnTo>
                <a:lnTo>
                  <a:pt x="878746" y="1994774"/>
                </a:lnTo>
                <a:lnTo>
                  <a:pt x="924124" y="2010547"/>
                </a:lnTo>
                <a:lnTo>
                  <a:pt x="970984" y="2022956"/>
                </a:lnTo>
                <a:lnTo>
                  <a:pt x="1019179" y="2031858"/>
                </a:lnTo>
                <a:lnTo>
                  <a:pt x="1068562" y="2037109"/>
                </a:lnTo>
                <a:lnTo>
                  <a:pt x="1118984" y="2038565"/>
                </a:lnTo>
                <a:lnTo>
                  <a:pt x="1168605" y="2036195"/>
                </a:lnTo>
                <a:lnTo>
                  <a:pt x="1217155" y="2030156"/>
                </a:lnTo>
                <a:lnTo>
                  <a:pt x="1264495" y="2020601"/>
                </a:lnTo>
                <a:lnTo>
                  <a:pt x="1310487" y="2007679"/>
                </a:lnTo>
                <a:lnTo>
                  <a:pt x="1328783" y="2051068"/>
                </a:lnTo>
                <a:lnTo>
                  <a:pt x="1352177" y="2091506"/>
                </a:lnTo>
                <a:lnTo>
                  <a:pt x="1380265" y="2128601"/>
                </a:lnTo>
                <a:lnTo>
                  <a:pt x="1412644" y="2161959"/>
                </a:lnTo>
                <a:lnTo>
                  <a:pt x="1448912" y="2191189"/>
                </a:lnTo>
                <a:lnTo>
                  <a:pt x="1488666" y="2215898"/>
                </a:lnTo>
                <a:lnTo>
                  <a:pt x="1531503" y="2235693"/>
                </a:lnTo>
                <a:lnTo>
                  <a:pt x="1577020" y="2250181"/>
                </a:lnTo>
                <a:lnTo>
                  <a:pt x="1624814" y="2258969"/>
                </a:lnTo>
                <a:lnTo>
                  <a:pt x="1674482" y="2261666"/>
                </a:lnTo>
                <a:lnTo>
                  <a:pt x="1727064" y="2257596"/>
                </a:lnTo>
                <a:lnTo>
                  <a:pt x="1777378" y="2246738"/>
                </a:lnTo>
                <a:lnTo>
                  <a:pt x="1824954" y="2229571"/>
                </a:lnTo>
                <a:lnTo>
                  <a:pt x="1869318" y="2206572"/>
                </a:lnTo>
                <a:lnTo>
                  <a:pt x="1909998" y="2178218"/>
                </a:lnTo>
                <a:lnTo>
                  <a:pt x="1946522" y="2144989"/>
                </a:lnTo>
                <a:lnTo>
                  <a:pt x="1978418" y="2107361"/>
                </a:lnTo>
                <a:lnTo>
                  <a:pt x="2027755" y="2125547"/>
                </a:lnTo>
                <a:lnTo>
                  <a:pt x="2078828" y="2139888"/>
                </a:lnTo>
                <a:lnTo>
                  <a:pt x="2131463" y="2150202"/>
                </a:lnTo>
                <a:lnTo>
                  <a:pt x="2185487" y="2156307"/>
                </a:lnTo>
                <a:lnTo>
                  <a:pt x="2240724" y="2158022"/>
                </a:lnTo>
                <a:lnTo>
                  <a:pt x="2291065" y="2155675"/>
                </a:lnTo>
                <a:lnTo>
                  <a:pt x="2340346" y="2149700"/>
                </a:lnTo>
                <a:lnTo>
                  <a:pt x="2388432" y="2140231"/>
                </a:lnTo>
                <a:lnTo>
                  <a:pt x="2435189" y="2127404"/>
                </a:lnTo>
                <a:lnTo>
                  <a:pt x="2480484" y="2111354"/>
                </a:lnTo>
                <a:lnTo>
                  <a:pt x="2524183" y="2092215"/>
                </a:lnTo>
                <a:lnTo>
                  <a:pt x="2566152" y="2070124"/>
                </a:lnTo>
                <a:lnTo>
                  <a:pt x="2606258" y="2045213"/>
                </a:lnTo>
                <a:lnTo>
                  <a:pt x="2644367" y="2017620"/>
                </a:lnTo>
                <a:lnTo>
                  <a:pt x="2680345" y="1987479"/>
                </a:lnTo>
                <a:lnTo>
                  <a:pt x="2714058" y="1954924"/>
                </a:lnTo>
                <a:lnTo>
                  <a:pt x="2745373" y="1920091"/>
                </a:lnTo>
                <a:lnTo>
                  <a:pt x="2774156" y="1883116"/>
                </a:lnTo>
                <a:lnTo>
                  <a:pt x="2800273" y="1844132"/>
                </a:lnTo>
                <a:lnTo>
                  <a:pt x="2823590" y="1803276"/>
                </a:lnTo>
                <a:lnTo>
                  <a:pt x="2843974" y="1760681"/>
                </a:lnTo>
                <a:lnTo>
                  <a:pt x="2861291" y="1716484"/>
                </a:lnTo>
                <a:lnTo>
                  <a:pt x="2875407" y="1670819"/>
                </a:lnTo>
                <a:lnTo>
                  <a:pt x="2886189" y="1623822"/>
                </a:lnTo>
                <a:lnTo>
                  <a:pt x="2933186" y="1615763"/>
                </a:lnTo>
                <a:lnTo>
                  <a:pt x="2979065" y="1604718"/>
                </a:lnTo>
                <a:lnTo>
                  <a:pt x="3023720" y="1590793"/>
                </a:lnTo>
                <a:lnTo>
                  <a:pt x="3067043" y="1574094"/>
                </a:lnTo>
                <a:lnTo>
                  <a:pt x="3108930" y="1554729"/>
                </a:lnTo>
                <a:lnTo>
                  <a:pt x="3149272" y="1532804"/>
                </a:lnTo>
                <a:lnTo>
                  <a:pt x="3187965" y="1508426"/>
                </a:lnTo>
                <a:lnTo>
                  <a:pt x="3224902" y="1481703"/>
                </a:lnTo>
                <a:lnTo>
                  <a:pt x="3259977" y="1452741"/>
                </a:lnTo>
                <a:lnTo>
                  <a:pt x="3293083" y="1421647"/>
                </a:lnTo>
                <a:lnTo>
                  <a:pt x="3324113" y="1388527"/>
                </a:lnTo>
                <a:lnTo>
                  <a:pt x="3352963" y="1353489"/>
                </a:lnTo>
                <a:lnTo>
                  <a:pt x="3379525" y="1316640"/>
                </a:lnTo>
                <a:lnTo>
                  <a:pt x="3403693" y="1278086"/>
                </a:lnTo>
                <a:lnTo>
                  <a:pt x="3425361" y="1237935"/>
                </a:lnTo>
                <a:lnTo>
                  <a:pt x="3444422" y="1196293"/>
                </a:lnTo>
                <a:lnTo>
                  <a:pt x="3460770" y="1153266"/>
                </a:lnTo>
                <a:lnTo>
                  <a:pt x="3474300" y="1108963"/>
                </a:lnTo>
                <a:lnTo>
                  <a:pt x="3484904" y="1063490"/>
                </a:lnTo>
                <a:lnTo>
                  <a:pt x="3492476" y="1016953"/>
                </a:lnTo>
                <a:lnTo>
                  <a:pt x="3496910" y="969460"/>
                </a:lnTo>
                <a:lnTo>
                  <a:pt x="3498100" y="921118"/>
                </a:lnTo>
                <a:lnTo>
                  <a:pt x="3496000" y="873013"/>
                </a:lnTo>
                <a:lnTo>
                  <a:pt x="3490701" y="825810"/>
                </a:lnTo>
                <a:lnTo>
                  <a:pt x="3482311" y="779612"/>
                </a:lnTo>
                <a:lnTo>
                  <a:pt x="3470935" y="734522"/>
                </a:lnTo>
                <a:lnTo>
                  <a:pt x="3456681" y="690644"/>
                </a:lnTo>
                <a:lnTo>
                  <a:pt x="3439656" y="648081"/>
                </a:lnTo>
                <a:lnTo>
                  <a:pt x="3419966" y="606939"/>
                </a:lnTo>
                <a:lnTo>
                  <a:pt x="3397718" y="567319"/>
                </a:lnTo>
                <a:lnTo>
                  <a:pt x="3373020" y="529326"/>
                </a:lnTo>
                <a:lnTo>
                  <a:pt x="3345977" y="493063"/>
                </a:lnTo>
                <a:lnTo>
                  <a:pt x="3316696" y="458634"/>
                </a:lnTo>
                <a:lnTo>
                  <a:pt x="3285285" y="426143"/>
                </a:lnTo>
                <a:lnTo>
                  <a:pt x="3251850" y="395694"/>
                </a:lnTo>
                <a:lnTo>
                  <a:pt x="3216497" y="367389"/>
                </a:lnTo>
                <a:lnTo>
                  <a:pt x="3179335" y="341333"/>
                </a:lnTo>
                <a:lnTo>
                  <a:pt x="3140469" y="317629"/>
                </a:lnTo>
                <a:lnTo>
                  <a:pt x="3100007" y="296381"/>
                </a:lnTo>
                <a:lnTo>
                  <a:pt x="3058054" y="277693"/>
                </a:lnTo>
                <a:lnTo>
                  <a:pt x="3014719" y="261668"/>
                </a:lnTo>
                <a:lnTo>
                  <a:pt x="2970107" y="248410"/>
                </a:lnTo>
                <a:lnTo>
                  <a:pt x="2924326" y="238022"/>
                </a:lnTo>
                <a:lnTo>
                  <a:pt x="2877482" y="230609"/>
                </a:lnTo>
                <a:lnTo>
                  <a:pt x="2829682" y="226274"/>
                </a:lnTo>
                <a:lnTo>
                  <a:pt x="2781033" y="225120"/>
                </a:lnTo>
                <a:lnTo>
                  <a:pt x="2747125" y="226260"/>
                </a:lnTo>
                <a:lnTo>
                  <a:pt x="2713651" y="228984"/>
                </a:lnTo>
                <a:lnTo>
                  <a:pt x="2680633" y="233217"/>
                </a:lnTo>
                <a:lnTo>
                  <a:pt x="2648089" y="238887"/>
                </a:lnTo>
                <a:lnTo>
                  <a:pt x="2610758" y="207548"/>
                </a:lnTo>
                <a:lnTo>
                  <a:pt x="2571815" y="178116"/>
                </a:lnTo>
                <a:lnTo>
                  <a:pt x="2531334" y="150662"/>
                </a:lnTo>
                <a:lnTo>
                  <a:pt x="2489390" y="125261"/>
                </a:lnTo>
                <a:lnTo>
                  <a:pt x="2446057" y="101983"/>
                </a:lnTo>
                <a:lnTo>
                  <a:pt x="2401409" y="80901"/>
                </a:lnTo>
                <a:lnTo>
                  <a:pt x="2355522" y="62088"/>
                </a:lnTo>
                <a:lnTo>
                  <a:pt x="2308470" y="45616"/>
                </a:lnTo>
                <a:lnTo>
                  <a:pt x="2260328" y="31558"/>
                </a:lnTo>
                <a:lnTo>
                  <a:pt x="2211169" y="19985"/>
                </a:lnTo>
                <a:lnTo>
                  <a:pt x="2161068" y="10970"/>
                </a:lnTo>
                <a:lnTo>
                  <a:pt x="2110101" y="4586"/>
                </a:lnTo>
                <a:lnTo>
                  <a:pt x="2058341" y="905"/>
                </a:lnTo>
                <a:lnTo>
                  <a:pt x="2005863" y="0"/>
                </a:lnTo>
                <a:close/>
              </a:path>
            </a:pathLst>
          </a:custGeom>
          <a:solidFill>
            <a:srgbClr val="FFFFFF"/>
          </a:solidFill>
        </p:spPr>
        <p:txBody>
          <a:bodyPr wrap="square" lIns="0" tIns="0" rIns="0" bIns="0" rtlCol="0"/>
          <a:lstStyle/>
          <a:p>
            <a:endParaRPr/>
          </a:p>
        </p:txBody>
      </p:sp>
      <p:sp>
        <p:nvSpPr>
          <p:cNvPr id="15" name="object 15"/>
          <p:cNvSpPr/>
          <p:nvPr/>
        </p:nvSpPr>
        <p:spPr>
          <a:xfrm>
            <a:off x="4388506" y="8402690"/>
            <a:ext cx="1353820" cy="170815"/>
          </a:xfrm>
          <a:custGeom>
            <a:avLst/>
            <a:gdLst/>
            <a:ahLst/>
            <a:cxnLst/>
            <a:rect l="l" t="t" r="r" b="b"/>
            <a:pathLst>
              <a:path w="1353820" h="170815">
                <a:moveTo>
                  <a:pt x="676821" y="0"/>
                </a:moveTo>
                <a:lnTo>
                  <a:pt x="597889" y="572"/>
                </a:lnTo>
                <a:lnTo>
                  <a:pt x="521631" y="2248"/>
                </a:lnTo>
                <a:lnTo>
                  <a:pt x="448556" y="4964"/>
                </a:lnTo>
                <a:lnTo>
                  <a:pt x="379171" y="8654"/>
                </a:lnTo>
                <a:lnTo>
                  <a:pt x="313984" y="13257"/>
                </a:lnTo>
                <a:lnTo>
                  <a:pt x="253503" y="18706"/>
                </a:lnTo>
                <a:lnTo>
                  <a:pt x="198235" y="24939"/>
                </a:lnTo>
                <a:lnTo>
                  <a:pt x="148689" y="31892"/>
                </a:lnTo>
                <a:lnTo>
                  <a:pt x="105372" y="39500"/>
                </a:lnTo>
                <a:lnTo>
                  <a:pt x="39457" y="56428"/>
                </a:lnTo>
                <a:lnTo>
                  <a:pt x="4553" y="75212"/>
                </a:lnTo>
                <a:lnTo>
                  <a:pt x="0" y="85140"/>
                </a:lnTo>
                <a:lnTo>
                  <a:pt x="4553" y="95071"/>
                </a:lnTo>
                <a:lnTo>
                  <a:pt x="39457" y="113859"/>
                </a:lnTo>
                <a:lnTo>
                  <a:pt x="105372" y="130790"/>
                </a:lnTo>
                <a:lnTo>
                  <a:pt x="148689" y="138399"/>
                </a:lnTo>
                <a:lnTo>
                  <a:pt x="198235" y="145353"/>
                </a:lnTo>
                <a:lnTo>
                  <a:pt x="253503" y="151586"/>
                </a:lnTo>
                <a:lnTo>
                  <a:pt x="313984" y="157036"/>
                </a:lnTo>
                <a:lnTo>
                  <a:pt x="379171" y="161639"/>
                </a:lnTo>
                <a:lnTo>
                  <a:pt x="448556" y="165329"/>
                </a:lnTo>
                <a:lnTo>
                  <a:pt x="521631" y="168045"/>
                </a:lnTo>
                <a:lnTo>
                  <a:pt x="597889" y="169721"/>
                </a:lnTo>
                <a:lnTo>
                  <a:pt x="676821" y="170294"/>
                </a:lnTo>
                <a:lnTo>
                  <a:pt x="755755" y="169721"/>
                </a:lnTo>
                <a:lnTo>
                  <a:pt x="832014" y="168045"/>
                </a:lnTo>
                <a:lnTo>
                  <a:pt x="905090" y="165329"/>
                </a:lnTo>
                <a:lnTo>
                  <a:pt x="974475" y="161639"/>
                </a:lnTo>
                <a:lnTo>
                  <a:pt x="1039663" y="157036"/>
                </a:lnTo>
                <a:lnTo>
                  <a:pt x="1100143" y="151586"/>
                </a:lnTo>
                <a:lnTo>
                  <a:pt x="1155411" y="145353"/>
                </a:lnTo>
                <a:lnTo>
                  <a:pt x="1204956" y="138399"/>
                </a:lnTo>
                <a:lnTo>
                  <a:pt x="1248272" y="130790"/>
                </a:lnTo>
                <a:lnTo>
                  <a:pt x="1314185" y="113859"/>
                </a:lnTo>
                <a:lnTo>
                  <a:pt x="1349088" y="95071"/>
                </a:lnTo>
                <a:lnTo>
                  <a:pt x="1353642" y="85140"/>
                </a:lnTo>
                <a:lnTo>
                  <a:pt x="1349088" y="75212"/>
                </a:lnTo>
                <a:lnTo>
                  <a:pt x="1314185" y="56428"/>
                </a:lnTo>
                <a:lnTo>
                  <a:pt x="1248272" y="39500"/>
                </a:lnTo>
                <a:lnTo>
                  <a:pt x="1204956" y="31892"/>
                </a:lnTo>
                <a:lnTo>
                  <a:pt x="1155411" y="24939"/>
                </a:lnTo>
                <a:lnTo>
                  <a:pt x="1100143" y="18706"/>
                </a:lnTo>
                <a:lnTo>
                  <a:pt x="1039663" y="13257"/>
                </a:lnTo>
                <a:lnTo>
                  <a:pt x="974475" y="8654"/>
                </a:lnTo>
                <a:lnTo>
                  <a:pt x="905090" y="4964"/>
                </a:lnTo>
                <a:lnTo>
                  <a:pt x="832014" y="2248"/>
                </a:lnTo>
                <a:lnTo>
                  <a:pt x="755755" y="572"/>
                </a:lnTo>
                <a:lnTo>
                  <a:pt x="676821" y="0"/>
                </a:lnTo>
                <a:close/>
              </a:path>
            </a:pathLst>
          </a:custGeom>
          <a:solidFill>
            <a:srgbClr val="5F7638"/>
          </a:solidFill>
        </p:spPr>
        <p:txBody>
          <a:bodyPr wrap="square" lIns="0" tIns="0" rIns="0" bIns="0" rtlCol="0"/>
          <a:lstStyle/>
          <a:p>
            <a:endParaRPr/>
          </a:p>
        </p:txBody>
      </p:sp>
      <p:grpSp>
        <p:nvGrpSpPr>
          <p:cNvPr id="16" name="object 16"/>
          <p:cNvGrpSpPr/>
          <p:nvPr/>
        </p:nvGrpSpPr>
        <p:grpSpPr>
          <a:xfrm>
            <a:off x="3613614" y="6054757"/>
            <a:ext cx="2097405" cy="2417445"/>
            <a:chOff x="3613614" y="6054757"/>
            <a:chExt cx="2097405" cy="2417445"/>
          </a:xfrm>
        </p:grpSpPr>
        <p:sp>
          <p:nvSpPr>
            <p:cNvPr id="17" name="object 17"/>
            <p:cNvSpPr/>
            <p:nvPr/>
          </p:nvSpPr>
          <p:spPr>
            <a:xfrm>
              <a:off x="3956799" y="6054763"/>
              <a:ext cx="1457960" cy="1619250"/>
            </a:xfrm>
            <a:custGeom>
              <a:avLst/>
              <a:gdLst/>
              <a:ahLst/>
              <a:cxnLst/>
              <a:rect l="l" t="t" r="r" b="b"/>
              <a:pathLst>
                <a:path w="1457960" h="1619250">
                  <a:moveTo>
                    <a:pt x="719035" y="1054760"/>
                  </a:moveTo>
                  <a:lnTo>
                    <a:pt x="565619" y="674243"/>
                  </a:lnTo>
                  <a:lnTo>
                    <a:pt x="373329" y="355104"/>
                  </a:lnTo>
                  <a:lnTo>
                    <a:pt x="278853" y="221208"/>
                  </a:lnTo>
                  <a:lnTo>
                    <a:pt x="94297" y="332447"/>
                  </a:lnTo>
                  <a:lnTo>
                    <a:pt x="8597" y="412965"/>
                  </a:lnTo>
                  <a:lnTo>
                    <a:pt x="0" y="501891"/>
                  </a:lnTo>
                  <a:lnTo>
                    <a:pt x="46761" y="638327"/>
                  </a:lnTo>
                  <a:lnTo>
                    <a:pt x="247675" y="1097305"/>
                  </a:lnTo>
                  <a:lnTo>
                    <a:pt x="325894" y="1327175"/>
                  </a:lnTo>
                  <a:lnTo>
                    <a:pt x="291553" y="1397139"/>
                  </a:lnTo>
                  <a:lnTo>
                    <a:pt x="154762" y="1376375"/>
                  </a:lnTo>
                  <a:lnTo>
                    <a:pt x="351561" y="1558493"/>
                  </a:lnTo>
                  <a:lnTo>
                    <a:pt x="473633" y="1618830"/>
                  </a:lnTo>
                  <a:lnTo>
                    <a:pt x="571792" y="1557045"/>
                  </a:lnTo>
                  <a:lnTo>
                    <a:pt x="696887" y="1372819"/>
                  </a:lnTo>
                  <a:lnTo>
                    <a:pt x="719035" y="1054760"/>
                  </a:lnTo>
                  <a:close/>
                </a:path>
                <a:path w="1457960" h="1619250">
                  <a:moveTo>
                    <a:pt x="1457667" y="1003592"/>
                  </a:moveTo>
                  <a:lnTo>
                    <a:pt x="1446987" y="735672"/>
                  </a:lnTo>
                  <a:lnTo>
                    <a:pt x="1373860" y="853186"/>
                  </a:lnTo>
                  <a:lnTo>
                    <a:pt x="1297787" y="834009"/>
                  </a:lnTo>
                  <a:lnTo>
                    <a:pt x="1172260" y="625627"/>
                  </a:lnTo>
                  <a:lnTo>
                    <a:pt x="950760" y="175539"/>
                  </a:lnTo>
                  <a:lnTo>
                    <a:pt x="877468" y="51358"/>
                  </a:lnTo>
                  <a:lnTo>
                    <a:pt x="804837" y="0"/>
                  </a:lnTo>
                  <a:lnTo>
                    <a:pt x="689483" y="12471"/>
                  </a:lnTo>
                  <a:lnTo>
                    <a:pt x="488010" y="79819"/>
                  </a:lnTo>
                  <a:lnTo>
                    <a:pt x="528472" y="238620"/>
                  </a:lnTo>
                  <a:lnTo>
                    <a:pt x="646264" y="592099"/>
                  </a:lnTo>
                  <a:lnTo>
                    <a:pt x="835977" y="955878"/>
                  </a:lnTo>
                  <a:lnTo>
                    <a:pt x="1092212" y="1145603"/>
                  </a:lnTo>
                  <a:lnTo>
                    <a:pt x="1313548" y="1170127"/>
                  </a:lnTo>
                  <a:lnTo>
                    <a:pt x="1424279" y="1135608"/>
                  </a:lnTo>
                  <a:lnTo>
                    <a:pt x="1457667" y="1003592"/>
                  </a:lnTo>
                  <a:close/>
                </a:path>
              </a:pathLst>
            </a:custGeom>
            <a:solidFill>
              <a:srgbClr val="5E4F44"/>
            </a:solidFill>
          </p:spPr>
          <p:txBody>
            <a:bodyPr wrap="square" lIns="0" tIns="0" rIns="0" bIns="0" rtlCol="0"/>
            <a:lstStyle/>
            <a:p>
              <a:endParaRPr/>
            </a:p>
          </p:txBody>
        </p:sp>
        <p:sp>
          <p:nvSpPr>
            <p:cNvPr id="18" name="object 18"/>
            <p:cNvSpPr/>
            <p:nvPr/>
          </p:nvSpPr>
          <p:spPr>
            <a:xfrm>
              <a:off x="3926595" y="7371148"/>
              <a:ext cx="574040" cy="472440"/>
            </a:xfrm>
            <a:custGeom>
              <a:avLst/>
              <a:gdLst/>
              <a:ahLst/>
              <a:cxnLst/>
              <a:rect l="l" t="t" r="r" b="b"/>
              <a:pathLst>
                <a:path w="574039" h="472440">
                  <a:moveTo>
                    <a:pt x="470344" y="0"/>
                  </a:moveTo>
                  <a:lnTo>
                    <a:pt x="467752" y="61430"/>
                  </a:lnTo>
                  <a:lnTo>
                    <a:pt x="463437" y="117717"/>
                  </a:lnTo>
                  <a:lnTo>
                    <a:pt x="457409" y="168787"/>
                  </a:lnTo>
                  <a:lnTo>
                    <a:pt x="449680" y="214565"/>
                  </a:lnTo>
                  <a:lnTo>
                    <a:pt x="440259" y="254974"/>
                  </a:lnTo>
                  <a:lnTo>
                    <a:pt x="419099" y="313814"/>
                  </a:lnTo>
                  <a:lnTo>
                    <a:pt x="389746" y="355897"/>
                  </a:lnTo>
                  <a:lnTo>
                    <a:pt x="370357" y="367004"/>
                  </a:lnTo>
                  <a:lnTo>
                    <a:pt x="338045" y="366116"/>
                  </a:lnTo>
                  <a:lnTo>
                    <a:pt x="297354" y="348383"/>
                  </a:lnTo>
                  <a:lnTo>
                    <a:pt x="250238" y="314948"/>
                  </a:lnTo>
                  <a:lnTo>
                    <a:pt x="198653" y="266954"/>
                  </a:lnTo>
                  <a:lnTo>
                    <a:pt x="154408" y="217801"/>
                  </a:lnTo>
                  <a:lnTo>
                    <a:pt x="118879" y="173458"/>
                  </a:lnTo>
                  <a:lnTo>
                    <a:pt x="95060" y="141118"/>
                  </a:lnTo>
                  <a:lnTo>
                    <a:pt x="85915" y="127952"/>
                  </a:lnTo>
                  <a:lnTo>
                    <a:pt x="0" y="185077"/>
                  </a:lnTo>
                  <a:lnTo>
                    <a:pt x="36248" y="235346"/>
                  </a:lnTo>
                  <a:lnTo>
                    <a:pt x="74912" y="283639"/>
                  </a:lnTo>
                  <a:lnTo>
                    <a:pt x="123494" y="337680"/>
                  </a:lnTo>
                  <a:lnTo>
                    <a:pt x="165953" y="378649"/>
                  </a:lnTo>
                  <a:lnTo>
                    <a:pt x="207057" y="412212"/>
                  </a:lnTo>
                  <a:lnTo>
                    <a:pt x="246765" y="438350"/>
                  </a:lnTo>
                  <a:lnTo>
                    <a:pt x="285037" y="457043"/>
                  </a:lnTo>
                  <a:lnTo>
                    <a:pt x="321833" y="468273"/>
                  </a:lnTo>
                  <a:lnTo>
                    <a:pt x="357111" y="472020"/>
                  </a:lnTo>
                  <a:lnTo>
                    <a:pt x="367771" y="471658"/>
                  </a:lnTo>
                  <a:lnTo>
                    <a:pt x="438183" y="448368"/>
                  </a:lnTo>
                  <a:lnTo>
                    <a:pt x="472555" y="418942"/>
                  </a:lnTo>
                  <a:lnTo>
                    <a:pt x="501834" y="378061"/>
                  </a:lnTo>
                  <a:lnTo>
                    <a:pt x="525907" y="325843"/>
                  </a:lnTo>
                  <a:lnTo>
                    <a:pt x="538961" y="285287"/>
                  </a:lnTo>
                  <a:lnTo>
                    <a:pt x="549934" y="239643"/>
                  </a:lnTo>
                  <a:lnTo>
                    <a:pt x="558850" y="188742"/>
                  </a:lnTo>
                  <a:lnTo>
                    <a:pt x="565735" y="132415"/>
                  </a:lnTo>
                  <a:lnTo>
                    <a:pt x="570612" y="70493"/>
                  </a:lnTo>
                  <a:lnTo>
                    <a:pt x="573506" y="2806"/>
                  </a:lnTo>
                  <a:lnTo>
                    <a:pt x="470344" y="0"/>
                  </a:lnTo>
                  <a:close/>
                </a:path>
              </a:pathLst>
            </a:custGeom>
            <a:solidFill>
              <a:srgbClr val="F7F6F7"/>
            </a:solidFill>
          </p:spPr>
          <p:txBody>
            <a:bodyPr wrap="square" lIns="0" tIns="0" rIns="0" bIns="0" rtlCol="0"/>
            <a:lstStyle/>
            <a:p>
              <a:endParaRPr/>
            </a:p>
          </p:txBody>
        </p:sp>
        <p:sp>
          <p:nvSpPr>
            <p:cNvPr id="19" name="object 19"/>
            <p:cNvSpPr/>
            <p:nvPr/>
          </p:nvSpPr>
          <p:spPr>
            <a:xfrm>
              <a:off x="3866968" y="7424895"/>
              <a:ext cx="205206" cy="205574"/>
            </a:xfrm>
            <a:prstGeom prst="rect">
              <a:avLst/>
            </a:prstGeom>
            <a:blipFill>
              <a:blip r:embed="rId6" cstate="print"/>
              <a:stretch>
                <a:fillRect/>
              </a:stretch>
            </a:blipFill>
          </p:spPr>
          <p:txBody>
            <a:bodyPr wrap="square" lIns="0" tIns="0" rIns="0" bIns="0" rtlCol="0"/>
            <a:lstStyle/>
            <a:p>
              <a:endParaRPr/>
            </a:p>
          </p:txBody>
        </p:sp>
        <p:sp>
          <p:nvSpPr>
            <p:cNvPr id="20" name="object 20"/>
            <p:cNvSpPr/>
            <p:nvPr/>
          </p:nvSpPr>
          <p:spPr>
            <a:xfrm>
              <a:off x="4337626" y="6838011"/>
              <a:ext cx="1344930" cy="1344930"/>
            </a:xfrm>
            <a:custGeom>
              <a:avLst/>
              <a:gdLst/>
              <a:ahLst/>
              <a:cxnLst/>
              <a:rect l="l" t="t" r="r" b="b"/>
              <a:pathLst>
                <a:path w="1344929" h="1344929">
                  <a:moveTo>
                    <a:pt x="867994" y="0"/>
                  </a:moveTo>
                  <a:lnTo>
                    <a:pt x="0" y="476503"/>
                  </a:lnTo>
                  <a:lnTo>
                    <a:pt x="476503" y="1344498"/>
                  </a:lnTo>
                  <a:lnTo>
                    <a:pt x="1344510" y="867994"/>
                  </a:lnTo>
                  <a:lnTo>
                    <a:pt x="867994" y="0"/>
                  </a:lnTo>
                  <a:close/>
                </a:path>
              </a:pathLst>
            </a:custGeom>
            <a:solidFill>
              <a:srgbClr val="FFFFFF"/>
            </a:solidFill>
          </p:spPr>
          <p:txBody>
            <a:bodyPr wrap="square" lIns="0" tIns="0" rIns="0" bIns="0" rtlCol="0"/>
            <a:lstStyle/>
            <a:p>
              <a:endParaRPr/>
            </a:p>
          </p:txBody>
        </p:sp>
        <p:sp>
          <p:nvSpPr>
            <p:cNvPr id="21" name="object 21"/>
            <p:cNvSpPr/>
            <p:nvPr/>
          </p:nvSpPr>
          <p:spPr>
            <a:xfrm>
              <a:off x="3983431" y="6171482"/>
              <a:ext cx="1201420" cy="1133475"/>
            </a:xfrm>
            <a:custGeom>
              <a:avLst/>
              <a:gdLst/>
              <a:ahLst/>
              <a:cxnLst/>
              <a:rect l="l" t="t" r="r" b="b"/>
              <a:pathLst>
                <a:path w="1201420" h="1133475">
                  <a:moveTo>
                    <a:pt x="828827" y="0"/>
                  </a:moveTo>
                  <a:lnTo>
                    <a:pt x="0" y="454990"/>
                  </a:lnTo>
                  <a:lnTo>
                    <a:pt x="372275" y="1133119"/>
                  </a:lnTo>
                  <a:lnTo>
                    <a:pt x="1201089" y="678116"/>
                  </a:lnTo>
                  <a:lnTo>
                    <a:pt x="828827" y="0"/>
                  </a:lnTo>
                  <a:close/>
                </a:path>
              </a:pathLst>
            </a:custGeom>
            <a:solidFill>
              <a:srgbClr val="F8D9B6"/>
            </a:solidFill>
          </p:spPr>
          <p:txBody>
            <a:bodyPr wrap="square" lIns="0" tIns="0" rIns="0" bIns="0" rtlCol="0"/>
            <a:lstStyle/>
            <a:p>
              <a:endParaRPr/>
            </a:p>
          </p:txBody>
        </p:sp>
        <p:sp>
          <p:nvSpPr>
            <p:cNvPr id="22" name="object 22"/>
            <p:cNvSpPr/>
            <p:nvPr/>
          </p:nvSpPr>
          <p:spPr>
            <a:xfrm>
              <a:off x="4341317" y="6952195"/>
              <a:ext cx="656590" cy="471805"/>
            </a:xfrm>
            <a:custGeom>
              <a:avLst/>
              <a:gdLst/>
              <a:ahLst/>
              <a:cxnLst/>
              <a:rect l="l" t="t" r="r" b="b"/>
              <a:pathLst>
                <a:path w="656589" h="471804">
                  <a:moveTo>
                    <a:pt x="383209" y="471665"/>
                  </a:moveTo>
                  <a:lnTo>
                    <a:pt x="293700" y="281419"/>
                  </a:lnTo>
                  <a:lnTo>
                    <a:pt x="258965" y="218135"/>
                  </a:lnTo>
                  <a:lnTo>
                    <a:pt x="0" y="360311"/>
                  </a:lnTo>
                  <a:lnTo>
                    <a:pt x="383209" y="471665"/>
                  </a:lnTo>
                  <a:close/>
                </a:path>
                <a:path w="656589" h="471804">
                  <a:moveTo>
                    <a:pt x="656323" y="0"/>
                  </a:moveTo>
                  <a:lnTo>
                    <a:pt x="394601" y="143675"/>
                  </a:lnTo>
                  <a:lnTo>
                    <a:pt x="429336" y="206946"/>
                  </a:lnTo>
                  <a:lnTo>
                    <a:pt x="541858" y="384594"/>
                  </a:lnTo>
                  <a:lnTo>
                    <a:pt x="656323" y="0"/>
                  </a:lnTo>
                  <a:close/>
                </a:path>
              </a:pathLst>
            </a:custGeom>
            <a:solidFill>
              <a:srgbClr val="EDECED"/>
            </a:solidFill>
          </p:spPr>
          <p:txBody>
            <a:bodyPr wrap="square" lIns="0" tIns="0" rIns="0" bIns="0" rtlCol="0"/>
            <a:lstStyle/>
            <a:p>
              <a:endParaRPr/>
            </a:p>
          </p:txBody>
        </p:sp>
        <p:sp>
          <p:nvSpPr>
            <p:cNvPr id="23" name="object 23"/>
            <p:cNvSpPr/>
            <p:nvPr/>
          </p:nvSpPr>
          <p:spPr>
            <a:xfrm>
              <a:off x="4600291" y="7095854"/>
              <a:ext cx="170815" cy="137795"/>
            </a:xfrm>
            <a:custGeom>
              <a:avLst/>
              <a:gdLst/>
              <a:ahLst/>
              <a:cxnLst/>
              <a:rect l="l" t="t" r="r" b="b"/>
              <a:pathLst>
                <a:path w="170814" h="137795">
                  <a:moveTo>
                    <a:pt x="135623" y="0"/>
                  </a:moveTo>
                  <a:lnTo>
                    <a:pt x="0" y="74460"/>
                  </a:lnTo>
                  <a:lnTo>
                    <a:pt x="34747" y="137756"/>
                  </a:lnTo>
                  <a:lnTo>
                    <a:pt x="102552" y="100520"/>
                  </a:lnTo>
                  <a:lnTo>
                    <a:pt x="170370" y="63284"/>
                  </a:lnTo>
                  <a:lnTo>
                    <a:pt x="135623" y="0"/>
                  </a:lnTo>
                  <a:close/>
                </a:path>
              </a:pathLst>
            </a:custGeom>
            <a:solidFill>
              <a:srgbClr val="B180B7"/>
            </a:solidFill>
          </p:spPr>
          <p:txBody>
            <a:bodyPr wrap="square" lIns="0" tIns="0" rIns="0" bIns="0" rtlCol="0"/>
            <a:lstStyle/>
            <a:p>
              <a:endParaRPr/>
            </a:p>
          </p:txBody>
        </p:sp>
        <p:sp>
          <p:nvSpPr>
            <p:cNvPr id="24" name="object 24"/>
            <p:cNvSpPr/>
            <p:nvPr/>
          </p:nvSpPr>
          <p:spPr>
            <a:xfrm>
              <a:off x="4363504" y="6965861"/>
              <a:ext cx="609600" cy="407034"/>
            </a:xfrm>
            <a:custGeom>
              <a:avLst/>
              <a:gdLst/>
              <a:ahLst/>
              <a:cxnLst/>
              <a:rect l="l" t="t" r="r" b="b"/>
              <a:pathLst>
                <a:path w="609600" h="407034">
                  <a:moveTo>
                    <a:pt x="304596" y="167233"/>
                  </a:moveTo>
                  <a:lnTo>
                    <a:pt x="0" y="334454"/>
                  </a:lnTo>
                  <a:lnTo>
                    <a:pt x="194500" y="406692"/>
                  </a:lnTo>
                  <a:lnTo>
                    <a:pt x="304596" y="167233"/>
                  </a:lnTo>
                  <a:close/>
                </a:path>
                <a:path w="609600" h="407034">
                  <a:moveTo>
                    <a:pt x="609219" y="0"/>
                  </a:moveTo>
                  <a:lnTo>
                    <a:pt x="304596" y="167233"/>
                  </a:lnTo>
                  <a:lnTo>
                    <a:pt x="565734" y="202907"/>
                  </a:lnTo>
                  <a:lnTo>
                    <a:pt x="609219" y="0"/>
                  </a:lnTo>
                  <a:close/>
                </a:path>
              </a:pathLst>
            </a:custGeom>
            <a:solidFill>
              <a:srgbClr val="FFFFFF"/>
            </a:solidFill>
          </p:spPr>
          <p:txBody>
            <a:bodyPr wrap="square" lIns="0" tIns="0" rIns="0" bIns="0" rtlCol="0"/>
            <a:lstStyle/>
            <a:p>
              <a:endParaRPr/>
            </a:p>
          </p:txBody>
        </p:sp>
        <p:sp>
          <p:nvSpPr>
            <p:cNvPr id="25" name="object 25"/>
            <p:cNvSpPr/>
            <p:nvPr/>
          </p:nvSpPr>
          <p:spPr>
            <a:xfrm>
              <a:off x="4741902" y="6622445"/>
              <a:ext cx="82103" cy="82091"/>
            </a:xfrm>
            <a:prstGeom prst="rect">
              <a:avLst/>
            </a:prstGeom>
            <a:blipFill>
              <a:blip r:embed="rId7" cstate="print"/>
              <a:stretch>
                <a:fillRect/>
              </a:stretch>
            </a:blipFill>
          </p:spPr>
          <p:txBody>
            <a:bodyPr wrap="square" lIns="0" tIns="0" rIns="0" bIns="0" rtlCol="0"/>
            <a:lstStyle/>
            <a:p>
              <a:endParaRPr/>
            </a:p>
          </p:txBody>
        </p:sp>
        <p:sp>
          <p:nvSpPr>
            <p:cNvPr id="26" name="object 26"/>
            <p:cNvSpPr/>
            <p:nvPr/>
          </p:nvSpPr>
          <p:spPr>
            <a:xfrm>
              <a:off x="4260866" y="6886522"/>
              <a:ext cx="82108" cy="82085"/>
            </a:xfrm>
            <a:prstGeom prst="rect">
              <a:avLst/>
            </a:prstGeom>
            <a:blipFill>
              <a:blip r:embed="rId8" cstate="print"/>
              <a:stretch>
                <a:fillRect/>
              </a:stretch>
            </a:blipFill>
          </p:spPr>
          <p:txBody>
            <a:bodyPr wrap="square" lIns="0" tIns="0" rIns="0" bIns="0" rtlCol="0"/>
            <a:lstStyle/>
            <a:p>
              <a:endParaRPr/>
            </a:p>
          </p:txBody>
        </p:sp>
        <p:sp>
          <p:nvSpPr>
            <p:cNvPr id="27" name="object 27"/>
            <p:cNvSpPr/>
            <p:nvPr/>
          </p:nvSpPr>
          <p:spPr>
            <a:xfrm>
              <a:off x="5130326" y="6862195"/>
              <a:ext cx="542925" cy="448309"/>
            </a:xfrm>
            <a:custGeom>
              <a:avLst/>
              <a:gdLst/>
              <a:ahLst/>
              <a:cxnLst/>
              <a:rect l="l" t="t" r="r" b="b"/>
              <a:pathLst>
                <a:path w="542925" h="448309">
                  <a:moveTo>
                    <a:pt x="162130" y="0"/>
                  </a:moveTo>
                  <a:lnTo>
                    <a:pt x="110782" y="2501"/>
                  </a:lnTo>
                  <a:lnTo>
                    <a:pt x="56725" y="10404"/>
                  </a:lnTo>
                  <a:lnTo>
                    <a:pt x="0" y="23715"/>
                  </a:lnTo>
                  <a:lnTo>
                    <a:pt x="26898" y="121238"/>
                  </a:lnTo>
                  <a:lnTo>
                    <a:pt x="86055" y="107915"/>
                  </a:lnTo>
                  <a:lnTo>
                    <a:pt x="140871" y="101759"/>
                  </a:lnTo>
                  <a:lnTo>
                    <a:pt x="191271" y="102763"/>
                  </a:lnTo>
                  <a:lnTo>
                    <a:pt x="237182" y="110920"/>
                  </a:lnTo>
                  <a:lnTo>
                    <a:pt x="278529" y="126220"/>
                  </a:lnTo>
                  <a:lnTo>
                    <a:pt x="315239" y="148658"/>
                  </a:lnTo>
                  <a:lnTo>
                    <a:pt x="361042" y="194491"/>
                  </a:lnTo>
                  <a:lnTo>
                    <a:pt x="394139" y="248402"/>
                  </a:lnTo>
                  <a:lnTo>
                    <a:pt x="416592" y="304926"/>
                  </a:lnTo>
                  <a:lnTo>
                    <a:pt x="430464" y="358598"/>
                  </a:lnTo>
                  <a:lnTo>
                    <a:pt x="437820" y="403951"/>
                  </a:lnTo>
                  <a:lnTo>
                    <a:pt x="441236" y="447844"/>
                  </a:lnTo>
                  <a:lnTo>
                    <a:pt x="542416" y="447514"/>
                  </a:lnTo>
                  <a:lnTo>
                    <a:pt x="539555" y="402167"/>
                  </a:lnTo>
                  <a:lnTo>
                    <a:pt x="533303" y="357303"/>
                  </a:lnTo>
                  <a:lnTo>
                    <a:pt x="521440" y="303022"/>
                  </a:lnTo>
                  <a:lnTo>
                    <a:pt x="502170" y="243356"/>
                  </a:lnTo>
                  <a:lnTo>
                    <a:pt x="473697" y="182338"/>
                  </a:lnTo>
                  <a:lnTo>
                    <a:pt x="432250" y="121588"/>
                  </a:lnTo>
                  <a:lnTo>
                    <a:pt x="376783" y="68343"/>
                  </a:lnTo>
                  <a:lnTo>
                    <a:pt x="339602" y="43912"/>
                  </a:lnTo>
                  <a:lnTo>
                    <a:pt x="299505" y="24856"/>
                  </a:lnTo>
                  <a:lnTo>
                    <a:pt x="256533" y="11182"/>
                  </a:lnTo>
                  <a:lnTo>
                    <a:pt x="210727" y="2895"/>
                  </a:lnTo>
                  <a:lnTo>
                    <a:pt x="162130" y="0"/>
                  </a:lnTo>
                  <a:close/>
                </a:path>
              </a:pathLst>
            </a:custGeom>
            <a:solidFill>
              <a:srgbClr val="FFFFFF"/>
            </a:solidFill>
          </p:spPr>
          <p:txBody>
            <a:bodyPr wrap="square" lIns="0" tIns="0" rIns="0" bIns="0" rtlCol="0"/>
            <a:lstStyle/>
            <a:p>
              <a:endParaRPr/>
            </a:p>
          </p:txBody>
        </p:sp>
        <p:sp>
          <p:nvSpPr>
            <p:cNvPr id="28" name="object 28"/>
            <p:cNvSpPr/>
            <p:nvPr/>
          </p:nvSpPr>
          <p:spPr>
            <a:xfrm>
              <a:off x="5504838" y="7191643"/>
              <a:ext cx="205580" cy="205586"/>
            </a:xfrm>
            <a:prstGeom prst="rect">
              <a:avLst/>
            </a:prstGeom>
            <a:blipFill>
              <a:blip r:embed="rId9" cstate="print"/>
              <a:stretch>
                <a:fillRect/>
              </a:stretch>
            </a:blipFill>
          </p:spPr>
          <p:txBody>
            <a:bodyPr wrap="square" lIns="0" tIns="0" rIns="0" bIns="0" rtlCol="0"/>
            <a:lstStyle/>
            <a:p>
              <a:endParaRPr/>
            </a:p>
          </p:txBody>
        </p:sp>
        <p:sp>
          <p:nvSpPr>
            <p:cNvPr id="29" name="object 29"/>
            <p:cNvSpPr/>
            <p:nvPr/>
          </p:nvSpPr>
          <p:spPr>
            <a:xfrm>
              <a:off x="4448534" y="7495669"/>
              <a:ext cx="1233805" cy="976630"/>
            </a:xfrm>
            <a:custGeom>
              <a:avLst/>
              <a:gdLst/>
              <a:ahLst/>
              <a:cxnLst/>
              <a:rect l="l" t="t" r="r" b="b"/>
              <a:pathLst>
                <a:path w="1233804" h="976629">
                  <a:moveTo>
                    <a:pt x="1118120" y="0"/>
                  </a:moveTo>
                  <a:lnTo>
                    <a:pt x="250126" y="476491"/>
                  </a:lnTo>
                  <a:lnTo>
                    <a:pt x="0" y="577596"/>
                  </a:lnTo>
                  <a:lnTo>
                    <a:pt x="155257" y="924547"/>
                  </a:lnTo>
                  <a:lnTo>
                    <a:pt x="23469" y="924039"/>
                  </a:lnTo>
                  <a:lnTo>
                    <a:pt x="23266" y="975601"/>
                  </a:lnTo>
                  <a:lnTo>
                    <a:pt x="232981" y="976414"/>
                  </a:lnTo>
                  <a:lnTo>
                    <a:pt x="232079" y="924839"/>
                  </a:lnTo>
                  <a:lnTo>
                    <a:pt x="182803" y="686841"/>
                  </a:lnTo>
                  <a:lnTo>
                    <a:pt x="365607" y="686841"/>
                  </a:lnTo>
                  <a:lnTo>
                    <a:pt x="899032" y="393992"/>
                  </a:lnTo>
                  <a:lnTo>
                    <a:pt x="899032" y="575348"/>
                  </a:lnTo>
                  <a:lnTo>
                    <a:pt x="1104290" y="892911"/>
                  </a:lnTo>
                  <a:lnTo>
                    <a:pt x="999807" y="892505"/>
                  </a:lnTo>
                  <a:lnTo>
                    <a:pt x="999604" y="944079"/>
                  </a:lnTo>
                  <a:lnTo>
                    <a:pt x="1209319" y="944867"/>
                  </a:lnTo>
                  <a:lnTo>
                    <a:pt x="1206957" y="893305"/>
                  </a:lnTo>
                  <a:lnTo>
                    <a:pt x="1046683" y="560882"/>
                  </a:lnTo>
                  <a:lnTo>
                    <a:pt x="1233589" y="210337"/>
                  </a:lnTo>
                  <a:lnTo>
                    <a:pt x="1118120" y="0"/>
                  </a:lnTo>
                  <a:close/>
                </a:path>
              </a:pathLst>
            </a:custGeom>
            <a:solidFill>
              <a:srgbClr val="24211F"/>
            </a:solidFill>
          </p:spPr>
          <p:txBody>
            <a:bodyPr wrap="square" lIns="0" tIns="0" rIns="0" bIns="0" rtlCol="0"/>
            <a:lstStyle/>
            <a:p>
              <a:endParaRPr/>
            </a:p>
          </p:txBody>
        </p:sp>
        <p:sp>
          <p:nvSpPr>
            <p:cNvPr id="30" name="object 30"/>
            <p:cNvSpPr/>
            <p:nvPr/>
          </p:nvSpPr>
          <p:spPr>
            <a:xfrm>
              <a:off x="3613607" y="6963587"/>
              <a:ext cx="423545" cy="619125"/>
            </a:xfrm>
            <a:custGeom>
              <a:avLst/>
              <a:gdLst/>
              <a:ahLst/>
              <a:cxnLst/>
              <a:rect l="l" t="t" r="r" b="b"/>
              <a:pathLst>
                <a:path w="423545" h="619125">
                  <a:moveTo>
                    <a:pt x="423316" y="588137"/>
                  </a:moveTo>
                  <a:lnTo>
                    <a:pt x="420103" y="579450"/>
                  </a:lnTo>
                  <a:lnTo>
                    <a:pt x="303288" y="390918"/>
                  </a:lnTo>
                  <a:lnTo>
                    <a:pt x="308356" y="385635"/>
                  </a:lnTo>
                  <a:lnTo>
                    <a:pt x="320738" y="350062"/>
                  </a:lnTo>
                  <a:lnTo>
                    <a:pt x="322440" y="305739"/>
                  </a:lnTo>
                  <a:lnTo>
                    <a:pt x="313664" y="255181"/>
                  </a:lnTo>
                  <a:lnTo>
                    <a:pt x="294563" y="200926"/>
                  </a:lnTo>
                  <a:lnTo>
                    <a:pt x="265353" y="145465"/>
                  </a:lnTo>
                  <a:lnTo>
                    <a:pt x="228701" y="94615"/>
                  </a:lnTo>
                  <a:lnTo>
                    <a:pt x="188607" y="53352"/>
                  </a:lnTo>
                  <a:lnTo>
                    <a:pt x="147256" y="22961"/>
                  </a:lnTo>
                  <a:lnTo>
                    <a:pt x="106819" y="4749"/>
                  </a:lnTo>
                  <a:lnTo>
                    <a:pt x="69456" y="0"/>
                  </a:lnTo>
                  <a:lnTo>
                    <a:pt x="37350" y="10007"/>
                  </a:lnTo>
                  <a:lnTo>
                    <a:pt x="14097" y="34302"/>
                  </a:lnTo>
                  <a:lnTo>
                    <a:pt x="1714" y="69875"/>
                  </a:lnTo>
                  <a:lnTo>
                    <a:pt x="0" y="114198"/>
                  </a:lnTo>
                  <a:lnTo>
                    <a:pt x="8788" y="164757"/>
                  </a:lnTo>
                  <a:lnTo>
                    <a:pt x="27876" y="219024"/>
                  </a:lnTo>
                  <a:lnTo>
                    <a:pt x="57086" y="274472"/>
                  </a:lnTo>
                  <a:lnTo>
                    <a:pt x="93738" y="325335"/>
                  </a:lnTo>
                  <a:lnTo>
                    <a:pt x="133819" y="366598"/>
                  </a:lnTo>
                  <a:lnTo>
                    <a:pt x="175171" y="396976"/>
                  </a:lnTo>
                  <a:lnTo>
                    <a:pt x="215620" y="415188"/>
                  </a:lnTo>
                  <a:lnTo>
                    <a:pt x="252984" y="419925"/>
                  </a:lnTo>
                  <a:lnTo>
                    <a:pt x="256921" y="418706"/>
                  </a:lnTo>
                  <a:lnTo>
                    <a:pt x="374154" y="607898"/>
                  </a:lnTo>
                  <a:lnTo>
                    <a:pt x="380517" y="614654"/>
                  </a:lnTo>
                  <a:lnTo>
                    <a:pt x="388708" y="618337"/>
                  </a:lnTo>
                  <a:lnTo>
                    <a:pt x="397687" y="618693"/>
                  </a:lnTo>
                  <a:lnTo>
                    <a:pt x="406374" y="615467"/>
                  </a:lnTo>
                  <a:lnTo>
                    <a:pt x="412521" y="611657"/>
                  </a:lnTo>
                  <a:lnTo>
                    <a:pt x="419277" y="605307"/>
                  </a:lnTo>
                  <a:lnTo>
                    <a:pt x="422960" y="597115"/>
                  </a:lnTo>
                  <a:lnTo>
                    <a:pt x="423316" y="588137"/>
                  </a:lnTo>
                  <a:close/>
                </a:path>
              </a:pathLst>
            </a:custGeom>
            <a:solidFill>
              <a:srgbClr val="2D2B28"/>
            </a:solidFill>
          </p:spPr>
          <p:txBody>
            <a:bodyPr wrap="square" lIns="0" tIns="0" rIns="0" bIns="0" rtlCol="0"/>
            <a:lstStyle/>
            <a:p>
              <a:endParaRPr/>
            </a:p>
          </p:txBody>
        </p:sp>
      </p:grpSp>
      <p:sp>
        <p:nvSpPr>
          <p:cNvPr id="31" name="object 31"/>
          <p:cNvSpPr/>
          <p:nvPr/>
        </p:nvSpPr>
        <p:spPr>
          <a:xfrm>
            <a:off x="5766241" y="5318171"/>
            <a:ext cx="3651706" cy="3218785"/>
          </a:xfrm>
          <a:prstGeom prst="rect">
            <a:avLst/>
          </a:prstGeom>
          <a:blipFill>
            <a:blip r:embed="rId10" cstate="print"/>
            <a:stretch>
              <a:fillRect/>
            </a:stretch>
          </a:blipFill>
        </p:spPr>
        <p:txBody>
          <a:bodyPr wrap="square" lIns="0" tIns="0" rIns="0" bIns="0" rtlCol="0"/>
          <a:lstStyle/>
          <a:p>
            <a:endParaRPr/>
          </a:p>
        </p:txBody>
      </p:sp>
      <p:sp>
        <p:nvSpPr>
          <p:cNvPr id="32" name="object 32"/>
          <p:cNvSpPr/>
          <p:nvPr/>
        </p:nvSpPr>
        <p:spPr>
          <a:xfrm>
            <a:off x="3670052" y="7004400"/>
            <a:ext cx="236220" cy="322580"/>
          </a:xfrm>
          <a:custGeom>
            <a:avLst/>
            <a:gdLst/>
            <a:ahLst/>
            <a:cxnLst/>
            <a:rect l="l" t="t" r="r" b="b"/>
            <a:pathLst>
              <a:path w="236220" h="322579">
                <a:moveTo>
                  <a:pt x="47889" y="0"/>
                </a:moveTo>
                <a:lnTo>
                  <a:pt x="21510" y="5360"/>
                </a:lnTo>
                <a:lnTo>
                  <a:pt x="4956" y="26594"/>
                </a:lnTo>
                <a:lnTo>
                  <a:pt x="0" y="60238"/>
                </a:lnTo>
                <a:lnTo>
                  <a:pt x="6171" y="103037"/>
                </a:lnTo>
                <a:lnTo>
                  <a:pt x="23002" y="151738"/>
                </a:lnTo>
                <a:lnTo>
                  <a:pt x="50022" y="203086"/>
                </a:lnTo>
                <a:lnTo>
                  <a:pt x="83960" y="250138"/>
                </a:lnTo>
                <a:lnTo>
                  <a:pt x="120068" y="286888"/>
                </a:lnTo>
                <a:lnTo>
                  <a:pt x="155640" y="311468"/>
                </a:lnTo>
                <a:lnTo>
                  <a:pt x="187968" y="322012"/>
                </a:lnTo>
                <a:lnTo>
                  <a:pt x="214347" y="316650"/>
                </a:lnTo>
                <a:lnTo>
                  <a:pt x="230895" y="295416"/>
                </a:lnTo>
                <a:lnTo>
                  <a:pt x="235849" y="261773"/>
                </a:lnTo>
                <a:lnTo>
                  <a:pt x="229677" y="218975"/>
                </a:lnTo>
                <a:lnTo>
                  <a:pt x="212849" y="170278"/>
                </a:lnTo>
                <a:lnTo>
                  <a:pt x="185836" y="118936"/>
                </a:lnTo>
                <a:lnTo>
                  <a:pt x="151898" y="71883"/>
                </a:lnTo>
                <a:lnTo>
                  <a:pt x="115789" y="35130"/>
                </a:lnTo>
                <a:lnTo>
                  <a:pt x="80218" y="10546"/>
                </a:lnTo>
                <a:lnTo>
                  <a:pt x="47889" y="0"/>
                </a:lnTo>
                <a:close/>
              </a:path>
            </a:pathLst>
          </a:custGeom>
          <a:solidFill>
            <a:srgbClr val="E1EFF4"/>
          </a:solidFill>
        </p:spPr>
        <p:txBody>
          <a:bodyPr wrap="square" lIns="0" tIns="0" rIns="0" bIns="0" rtlCol="0"/>
          <a:lstStyle/>
          <a:p>
            <a:endParaRPr/>
          </a:p>
        </p:txBody>
      </p:sp>
      <p:sp>
        <p:nvSpPr>
          <p:cNvPr id="33" name="object 33"/>
          <p:cNvSpPr/>
          <p:nvPr/>
        </p:nvSpPr>
        <p:spPr>
          <a:xfrm>
            <a:off x="3921588" y="7422996"/>
            <a:ext cx="123888" cy="124104"/>
          </a:xfrm>
          <a:prstGeom prst="rect">
            <a:avLst/>
          </a:prstGeom>
          <a:blipFill>
            <a:blip r:embed="rId11" cstate="print"/>
            <a:stretch>
              <a:fillRect/>
            </a:stretch>
          </a:blipFill>
        </p:spPr>
        <p:txBody>
          <a:bodyPr wrap="square" lIns="0" tIns="0" rIns="0" bIns="0" rtlCol="0"/>
          <a:lstStyle/>
          <a:p>
            <a:endParaRPr/>
          </a:p>
        </p:txBody>
      </p:sp>
      <p:sp>
        <p:nvSpPr>
          <p:cNvPr id="34" name="object 34"/>
          <p:cNvSpPr/>
          <p:nvPr/>
        </p:nvSpPr>
        <p:spPr>
          <a:xfrm>
            <a:off x="4635841" y="7169910"/>
            <a:ext cx="376555" cy="545465"/>
          </a:xfrm>
          <a:custGeom>
            <a:avLst/>
            <a:gdLst/>
            <a:ahLst/>
            <a:cxnLst/>
            <a:rect l="l" t="t" r="r" b="b"/>
            <a:pathLst>
              <a:path w="376554" h="545465">
                <a:moveTo>
                  <a:pt x="128244" y="0"/>
                </a:moveTo>
                <a:lnTo>
                  <a:pt x="0" y="68186"/>
                </a:lnTo>
                <a:lnTo>
                  <a:pt x="198704" y="501040"/>
                </a:lnTo>
                <a:lnTo>
                  <a:pt x="334010" y="545096"/>
                </a:lnTo>
                <a:lnTo>
                  <a:pt x="376351" y="408393"/>
                </a:lnTo>
                <a:lnTo>
                  <a:pt x="128244" y="0"/>
                </a:lnTo>
                <a:close/>
              </a:path>
            </a:pathLst>
          </a:custGeom>
          <a:solidFill>
            <a:srgbClr val="B180B7"/>
          </a:solidFill>
        </p:spPr>
        <p:txBody>
          <a:bodyPr wrap="square" lIns="0" tIns="0" rIns="0" bIns="0" rtlCol="0"/>
          <a:lstStyle/>
          <a:p>
            <a:endParaRPr/>
          </a:p>
        </p:txBody>
      </p:sp>
      <p:sp>
        <p:nvSpPr>
          <p:cNvPr id="35" name="object 35"/>
          <p:cNvSpPr/>
          <p:nvPr/>
        </p:nvSpPr>
        <p:spPr>
          <a:xfrm>
            <a:off x="3960983" y="6026389"/>
            <a:ext cx="986155" cy="923290"/>
          </a:xfrm>
          <a:custGeom>
            <a:avLst/>
            <a:gdLst/>
            <a:ahLst/>
            <a:cxnLst/>
            <a:rect l="l" t="t" r="r" b="b"/>
            <a:pathLst>
              <a:path w="986154" h="923290">
                <a:moveTo>
                  <a:pt x="558584" y="0"/>
                </a:moveTo>
                <a:lnTo>
                  <a:pt x="512786" y="1391"/>
                </a:lnTo>
                <a:lnTo>
                  <a:pt x="466545" y="6960"/>
                </a:lnTo>
                <a:lnTo>
                  <a:pt x="420169" y="16799"/>
                </a:lnTo>
                <a:lnTo>
                  <a:pt x="373968" y="31000"/>
                </a:lnTo>
                <a:lnTo>
                  <a:pt x="328253" y="49656"/>
                </a:lnTo>
                <a:lnTo>
                  <a:pt x="271924" y="79925"/>
                </a:lnTo>
                <a:lnTo>
                  <a:pt x="215959" y="118802"/>
                </a:lnTo>
                <a:lnTo>
                  <a:pt x="162369" y="165616"/>
                </a:lnTo>
                <a:lnTo>
                  <a:pt x="113167" y="219698"/>
                </a:lnTo>
                <a:lnTo>
                  <a:pt x="70364" y="280377"/>
                </a:lnTo>
                <a:lnTo>
                  <a:pt x="35973" y="346982"/>
                </a:lnTo>
                <a:lnTo>
                  <a:pt x="12005" y="418843"/>
                </a:lnTo>
                <a:lnTo>
                  <a:pt x="4559" y="456535"/>
                </a:lnTo>
                <a:lnTo>
                  <a:pt x="473" y="495289"/>
                </a:lnTo>
                <a:lnTo>
                  <a:pt x="0" y="535022"/>
                </a:lnTo>
                <a:lnTo>
                  <a:pt x="3389" y="575650"/>
                </a:lnTo>
                <a:lnTo>
                  <a:pt x="10893" y="617089"/>
                </a:lnTo>
                <a:lnTo>
                  <a:pt x="22764" y="659256"/>
                </a:lnTo>
                <a:lnTo>
                  <a:pt x="39253" y="702065"/>
                </a:lnTo>
                <a:lnTo>
                  <a:pt x="60611" y="745435"/>
                </a:lnTo>
                <a:lnTo>
                  <a:pt x="87090" y="789280"/>
                </a:lnTo>
                <a:lnTo>
                  <a:pt x="118941" y="833517"/>
                </a:lnTo>
                <a:lnTo>
                  <a:pt x="156416" y="878062"/>
                </a:lnTo>
                <a:lnTo>
                  <a:pt x="199767" y="922832"/>
                </a:lnTo>
                <a:lnTo>
                  <a:pt x="400729" y="835152"/>
                </a:lnTo>
                <a:lnTo>
                  <a:pt x="519353" y="742268"/>
                </a:lnTo>
                <a:lnTo>
                  <a:pt x="602110" y="586888"/>
                </a:lnTo>
                <a:lnTo>
                  <a:pt x="695473" y="311721"/>
                </a:lnTo>
                <a:lnTo>
                  <a:pt x="725270" y="327838"/>
                </a:lnTo>
                <a:lnTo>
                  <a:pt x="772405" y="341663"/>
                </a:lnTo>
                <a:lnTo>
                  <a:pt x="829439" y="354053"/>
                </a:lnTo>
                <a:lnTo>
                  <a:pt x="888937" y="365870"/>
                </a:lnTo>
                <a:lnTo>
                  <a:pt x="943463" y="377973"/>
                </a:lnTo>
                <a:lnTo>
                  <a:pt x="985579" y="391223"/>
                </a:lnTo>
                <a:lnTo>
                  <a:pt x="981711" y="351919"/>
                </a:lnTo>
                <a:lnTo>
                  <a:pt x="972836" y="311517"/>
                </a:lnTo>
                <a:lnTo>
                  <a:pt x="960049" y="271640"/>
                </a:lnTo>
                <a:lnTo>
                  <a:pt x="944444" y="233908"/>
                </a:lnTo>
                <a:lnTo>
                  <a:pt x="923977" y="195461"/>
                </a:lnTo>
                <a:lnTo>
                  <a:pt x="899658" y="160173"/>
                </a:lnTo>
                <a:lnTo>
                  <a:pt x="871798" y="128136"/>
                </a:lnTo>
                <a:lnTo>
                  <a:pt x="840706" y="99443"/>
                </a:lnTo>
                <a:lnTo>
                  <a:pt x="806691" y="74186"/>
                </a:lnTo>
                <a:lnTo>
                  <a:pt x="770065" y="52459"/>
                </a:lnTo>
                <a:lnTo>
                  <a:pt x="731135" y="34353"/>
                </a:lnTo>
                <a:lnTo>
                  <a:pt x="690212" y="19962"/>
                </a:lnTo>
                <a:lnTo>
                  <a:pt x="647606" y="9377"/>
                </a:lnTo>
                <a:lnTo>
                  <a:pt x="603627" y="2692"/>
                </a:lnTo>
                <a:lnTo>
                  <a:pt x="558584" y="0"/>
                </a:lnTo>
                <a:close/>
              </a:path>
            </a:pathLst>
          </a:custGeom>
          <a:solidFill>
            <a:srgbClr val="5E4F44"/>
          </a:solidFill>
        </p:spPr>
        <p:txBody>
          <a:bodyPr wrap="square" lIns="0" tIns="0" rIns="0" bIns="0" rtlCol="0"/>
          <a:lstStyle/>
          <a:p>
            <a:endParaRPr/>
          </a:p>
        </p:txBody>
      </p:sp>
      <p:grpSp>
        <p:nvGrpSpPr>
          <p:cNvPr id="36" name="object 36"/>
          <p:cNvGrpSpPr/>
          <p:nvPr/>
        </p:nvGrpSpPr>
        <p:grpSpPr>
          <a:xfrm>
            <a:off x="4643226" y="7216594"/>
            <a:ext cx="367030" cy="463550"/>
            <a:chOff x="4643226" y="7216594"/>
            <a:chExt cx="367030" cy="463550"/>
          </a:xfrm>
        </p:grpSpPr>
        <p:sp>
          <p:nvSpPr>
            <p:cNvPr id="37" name="object 37"/>
            <p:cNvSpPr/>
            <p:nvPr/>
          </p:nvSpPr>
          <p:spPr>
            <a:xfrm>
              <a:off x="4643226" y="7216594"/>
              <a:ext cx="184785" cy="99060"/>
            </a:xfrm>
            <a:custGeom>
              <a:avLst/>
              <a:gdLst/>
              <a:ahLst/>
              <a:cxnLst/>
              <a:rect l="l" t="t" r="r" b="b"/>
              <a:pathLst>
                <a:path w="184785" h="99059">
                  <a:moveTo>
                    <a:pt x="148704" y="0"/>
                  </a:moveTo>
                  <a:lnTo>
                    <a:pt x="0" y="37960"/>
                  </a:lnTo>
                  <a:lnTo>
                    <a:pt x="27825" y="98577"/>
                  </a:lnTo>
                  <a:lnTo>
                    <a:pt x="184327" y="58635"/>
                  </a:lnTo>
                  <a:lnTo>
                    <a:pt x="148704" y="0"/>
                  </a:lnTo>
                  <a:close/>
                </a:path>
              </a:pathLst>
            </a:custGeom>
            <a:solidFill>
              <a:srgbClr val="644675"/>
            </a:solidFill>
          </p:spPr>
          <p:txBody>
            <a:bodyPr wrap="square" lIns="0" tIns="0" rIns="0" bIns="0" rtlCol="0"/>
            <a:lstStyle/>
            <a:p>
              <a:endParaRPr/>
            </a:p>
          </p:txBody>
        </p:sp>
        <p:sp>
          <p:nvSpPr>
            <p:cNvPr id="38" name="object 38"/>
            <p:cNvSpPr/>
            <p:nvPr/>
          </p:nvSpPr>
          <p:spPr>
            <a:xfrm>
              <a:off x="4700116" y="7336454"/>
              <a:ext cx="309972" cy="343550"/>
            </a:xfrm>
            <a:prstGeom prst="rect">
              <a:avLst/>
            </a:prstGeom>
            <a:blipFill>
              <a:blip r:embed="rId12" cstate="print"/>
              <a:stretch>
                <a:fillRect/>
              </a:stretch>
            </a:blipFill>
          </p:spPr>
          <p:txBody>
            <a:bodyPr wrap="square" lIns="0" tIns="0" rIns="0" bIns="0" rtlCol="0"/>
            <a:lstStyle/>
            <a:p>
              <a:endParaRPr/>
            </a:p>
          </p:txBody>
        </p:sp>
      </p:grpSp>
      <p:sp>
        <p:nvSpPr>
          <p:cNvPr id="42" name="object 42"/>
          <p:cNvSpPr txBox="1"/>
          <p:nvPr/>
        </p:nvSpPr>
        <p:spPr>
          <a:xfrm>
            <a:off x="557131" y="3395629"/>
            <a:ext cx="3926279" cy="3339376"/>
          </a:xfrm>
          <a:prstGeom prst="rect">
            <a:avLst/>
          </a:prstGeom>
        </p:spPr>
        <p:txBody>
          <a:bodyPr vert="horz" wrap="square" lIns="0" tIns="12700" rIns="0" bIns="0" rtlCol="0" anchor="t">
            <a:spAutoFit/>
          </a:bodyPr>
          <a:lstStyle/>
          <a:p>
            <a:pPr marL="12700" marR="5080" indent="360680" algn="ctr">
              <a:lnSpc>
                <a:spcPct val="100000"/>
              </a:lnSpc>
              <a:spcBef>
                <a:spcPts val="100"/>
              </a:spcBef>
            </a:pPr>
            <a:r>
              <a:rPr lang="en-GB" sz="2800" b="1">
                <a:solidFill>
                  <a:srgbClr val="005F71"/>
                </a:solidFill>
                <a:latin typeface="Arial"/>
                <a:cs typeface="FS Lola"/>
              </a:rPr>
              <a:t>Foundation Apprenticeship</a:t>
            </a:r>
          </a:p>
          <a:p>
            <a:pPr marL="12700" marR="5080" algn="ctr">
              <a:lnSpc>
                <a:spcPct val="100000"/>
              </a:lnSpc>
              <a:spcBef>
                <a:spcPts val="100"/>
              </a:spcBef>
            </a:pPr>
            <a:r>
              <a:rPr lang="en-GB" sz="2400" b="1">
                <a:solidFill>
                  <a:srgbClr val="005F71"/>
                </a:solidFill>
                <a:latin typeface="Arial"/>
                <a:cs typeface="FS Lola"/>
              </a:rPr>
              <a:t>For </a:t>
            </a:r>
            <a:r>
              <a:rPr lang="en-GB" sz="2400" b="1" u="sng">
                <a:solidFill>
                  <a:srgbClr val="005F71"/>
                </a:solidFill>
                <a:latin typeface="Arial"/>
                <a:cs typeface="FS Lola"/>
              </a:rPr>
              <a:t>School</a:t>
            </a:r>
            <a:r>
              <a:rPr lang="en-GB" sz="2400" b="1">
                <a:solidFill>
                  <a:srgbClr val="005F71"/>
                </a:solidFill>
                <a:latin typeface="Arial"/>
                <a:cs typeface="FS Lola"/>
              </a:rPr>
              <a:t> Pupils</a:t>
            </a:r>
          </a:p>
          <a:p>
            <a:pPr marL="12700" marR="5080" algn="ctr">
              <a:lnSpc>
                <a:spcPct val="100000"/>
              </a:lnSpc>
              <a:spcBef>
                <a:spcPts val="100"/>
              </a:spcBef>
            </a:pPr>
            <a:r>
              <a:rPr lang="en-GB" sz="2400" b="1">
                <a:solidFill>
                  <a:srgbClr val="005F71"/>
                </a:solidFill>
                <a:latin typeface="Arial"/>
                <a:cs typeface="FS Lola"/>
              </a:rPr>
              <a:t>Work experience with an Employer</a:t>
            </a:r>
          </a:p>
          <a:p>
            <a:pPr marL="12700" marR="5080" algn="ctr">
              <a:lnSpc>
                <a:spcPct val="100000"/>
              </a:lnSpc>
              <a:spcBef>
                <a:spcPts val="100"/>
              </a:spcBef>
            </a:pPr>
            <a:r>
              <a:rPr lang="en-GB" sz="2400" b="1">
                <a:solidFill>
                  <a:srgbClr val="005F71"/>
                </a:solidFill>
                <a:latin typeface="Arial"/>
                <a:cs typeface="FS Lola"/>
              </a:rPr>
              <a:t>Helps you find a job</a:t>
            </a:r>
          </a:p>
          <a:p>
            <a:pPr marL="12700" marR="5080">
              <a:lnSpc>
                <a:spcPct val="100000"/>
              </a:lnSpc>
              <a:spcBef>
                <a:spcPts val="100"/>
              </a:spcBef>
            </a:pPr>
            <a:endParaRPr lang="en-GB" sz="3000" b="1">
              <a:solidFill>
                <a:srgbClr val="005F71"/>
              </a:solidFill>
              <a:latin typeface="FS Lola"/>
              <a:cs typeface="FS Lola"/>
            </a:endParaRPr>
          </a:p>
          <a:p>
            <a:pPr marL="12700" marR="5080" indent="360680">
              <a:lnSpc>
                <a:spcPct val="100000"/>
              </a:lnSpc>
              <a:spcBef>
                <a:spcPts val="100"/>
              </a:spcBef>
            </a:pPr>
            <a:endParaRPr sz="3000">
              <a:latin typeface="FS Lola"/>
              <a:cs typeface="FS Lola"/>
            </a:endParaRPr>
          </a:p>
        </p:txBody>
      </p:sp>
      <p:sp>
        <p:nvSpPr>
          <p:cNvPr id="44" name="object 44"/>
          <p:cNvSpPr txBox="1"/>
          <p:nvPr/>
        </p:nvSpPr>
        <p:spPr>
          <a:xfrm>
            <a:off x="1842505" y="8787583"/>
            <a:ext cx="11123614" cy="628377"/>
          </a:xfrm>
          <a:prstGeom prst="rect">
            <a:avLst/>
          </a:prstGeom>
        </p:spPr>
        <p:txBody>
          <a:bodyPr vert="horz" wrap="square" lIns="0" tIns="12700" rIns="0" bIns="0" rtlCol="0" anchor="t">
            <a:spAutoFit/>
          </a:bodyPr>
          <a:lstStyle/>
          <a:p>
            <a:pPr marL="12700">
              <a:lnSpc>
                <a:spcPct val="100000"/>
              </a:lnSpc>
              <a:spcBef>
                <a:spcPts val="100"/>
              </a:spcBef>
              <a:tabLst>
                <a:tab pos="1574165" algn="l"/>
              </a:tabLst>
            </a:pPr>
            <a:r>
              <a:rPr lang="en-GB" sz="4000" b="1">
                <a:solidFill>
                  <a:srgbClr val="005F72"/>
                </a:solidFill>
                <a:latin typeface="Arial"/>
                <a:cs typeface="Proxima Nova Rg"/>
              </a:rPr>
              <a:t>What type of Apprenticeship is for me?</a:t>
            </a:r>
            <a:endParaRPr sz="4000">
              <a:solidFill>
                <a:srgbClr val="005F72"/>
              </a:solidFill>
              <a:latin typeface="Arial"/>
              <a:cs typeface="Proxima Nova Rg"/>
            </a:endParaRPr>
          </a:p>
        </p:txBody>
      </p:sp>
      <p:sp>
        <p:nvSpPr>
          <p:cNvPr id="48" name="object 12">
            <a:extLst>
              <a:ext uri="{FF2B5EF4-FFF2-40B4-BE49-F238E27FC236}">
                <a16:creationId xmlns:a16="http://schemas.microsoft.com/office/drawing/2014/main" id="{1D0C18B8-23D7-40A0-AAE0-7C10788B94F1}"/>
              </a:ext>
            </a:extLst>
          </p:cNvPr>
          <p:cNvSpPr/>
          <p:nvPr/>
        </p:nvSpPr>
        <p:spPr>
          <a:xfrm>
            <a:off x="3710762" y="1207145"/>
            <a:ext cx="5102007" cy="3008389"/>
          </a:xfrm>
          <a:custGeom>
            <a:avLst/>
            <a:gdLst/>
            <a:ahLst/>
            <a:cxnLst/>
            <a:rect l="l" t="t" r="r" b="b"/>
            <a:pathLst>
              <a:path w="3498215" h="2261870">
                <a:moveTo>
                  <a:pt x="2005863" y="0"/>
                </a:moveTo>
                <a:lnTo>
                  <a:pt x="1955673" y="1772"/>
                </a:lnTo>
                <a:lnTo>
                  <a:pt x="1906188" y="6076"/>
                </a:lnTo>
                <a:lnTo>
                  <a:pt x="1857471" y="12845"/>
                </a:lnTo>
                <a:lnTo>
                  <a:pt x="1809586" y="22016"/>
                </a:lnTo>
                <a:lnTo>
                  <a:pt x="1762596" y="33522"/>
                </a:lnTo>
                <a:lnTo>
                  <a:pt x="1716565" y="47301"/>
                </a:lnTo>
                <a:lnTo>
                  <a:pt x="1671556" y="63285"/>
                </a:lnTo>
                <a:lnTo>
                  <a:pt x="1627634" y="81412"/>
                </a:lnTo>
                <a:lnTo>
                  <a:pt x="1584862" y="101616"/>
                </a:lnTo>
                <a:lnTo>
                  <a:pt x="1543303" y="123832"/>
                </a:lnTo>
                <a:lnTo>
                  <a:pt x="1503022" y="147995"/>
                </a:lnTo>
                <a:lnTo>
                  <a:pt x="1464081" y="174040"/>
                </a:lnTo>
                <a:lnTo>
                  <a:pt x="1424079" y="149635"/>
                </a:lnTo>
                <a:lnTo>
                  <a:pt x="1382225" y="128098"/>
                </a:lnTo>
                <a:lnTo>
                  <a:pt x="1338658" y="109568"/>
                </a:lnTo>
                <a:lnTo>
                  <a:pt x="1293520" y="94184"/>
                </a:lnTo>
                <a:lnTo>
                  <a:pt x="1246951" y="82085"/>
                </a:lnTo>
                <a:lnTo>
                  <a:pt x="1199091" y="73408"/>
                </a:lnTo>
                <a:lnTo>
                  <a:pt x="1150081" y="68293"/>
                </a:lnTo>
                <a:lnTo>
                  <a:pt x="1100061" y="66878"/>
                </a:lnTo>
                <a:lnTo>
                  <a:pt x="1051275" y="69146"/>
                </a:lnTo>
                <a:lnTo>
                  <a:pt x="1003516" y="74919"/>
                </a:lnTo>
                <a:lnTo>
                  <a:pt x="956912" y="84066"/>
                </a:lnTo>
                <a:lnTo>
                  <a:pt x="911591" y="96459"/>
                </a:lnTo>
                <a:lnTo>
                  <a:pt x="867681" y="111965"/>
                </a:lnTo>
                <a:lnTo>
                  <a:pt x="825312" y="130457"/>
                </a:lnTo>
                <a:lnTo>
                  <a:pt x="784611" y="151803"/>
                </a:lnTo>
                <a:lnTo>
                  <a:pt x="745707" y="175874"/>
                </a:lnTo>
                <a:lnTo>
                  <a:pt x="708729" y="202540"/>
                </a:lnTo>
                <a:lnTo>
                  <a:pt x="673804" y="231670"/>
                </a:lnTo>
                <a:lnTo>
                  <a:pt x="641062" y="263134"/>
                </a:lnTo>
                <a:lnTo>
                  <a:pt x="610631" y="296804"/>
                </a:lnTo>
                <a:lnTo>
                  <a:pt x="582639" y="332547"/>
                </a:lnTo>
                <a:lnTo>
                  <a:pt x="557215" y="370236"/>
                </a:lnTo>
                <a:lnTo>
                  <a:pt x="534487" y="409738"/>
                </a:lnTo>
                <a:lnTo>
                  <a:pt x="514583" y="450926"/>
                </a:lnTo>
                <a:lnTo>
                  <a:pt x="497633" y="493667"/>
                </a:lnTo>
                <a:lnTo>
                  <a:pt x="483764" y="537834"/>
                </a:lnTo>
                <a:lnTo>
                  <a:pt x="473105" y="583294"/>
                </a:lnTo>
                <a:lnTo>
                  <a:pt x="465785" y="629920"/>
                </a:lnTo>
                <a:lnTo>
                  <a:pt x="460400" y="629843"/>
                </a:lnTo>
                <a:lnTo>
                  <a:pt x="412897" y="632674"/>
                </a:lnTo>
                <a:lnTo>
                  <a:pt x="366811" y="640087"/>
                </a:lnTo>
                <a:lnTo>
                  <a:pt x="322374" y="651848"/>
                </a:lnTo>
                <a:lnTo>
                  <a:pt x="279817" y="667725"/>
                </a:lnTo>
                <a:lnTo>
                  <a:pt x="239371" y="687483"/>
                </a:lnTo>
                <a:lnTo>
                  <a:pt x="201268" y="710889"/>
                </a:lnTo>
                <a:lnTo>
                  <a:pt x="165739" y="737710"/>
                </a:lnTo>
                <a:lnTo>
                  <a:pt x="133016" y="767713"/>
                </a:lnTo>
                <a:lnTo>
                  <a:pt x="103330" y="800663"/>
                </a:lnTo>
                <a:lnTo>
                  <a:pt x="76912" y="836328"/>
                </a:lnTo>
                <a:lnTo>
                  <a:pt x="53994" y="874473"/>
                </a:lnTo>
                <a:lnTo>
                  <a:pt x="34807" y="914866"/>
                </a:lnTo>
                <a:lnTo>
                  <a:pt x="19583" y="957273"/>
                </a:lnTo>
                <a:lnTo>
                  <a:pt x="8553" y="1001461"/>
                </a:lnTo>
                <a:lnTo>
                  <a:pt x="1948" y="1047196"/>
                </a:lnTo>
                <a:lnTo>
                  <a:pt x="0" y="1094244"/>
                </a:lnTo>
                <a:lnTo>
                  <a:pt x="2851" y="1141242"/>
                </a:lnTo>
                <a:lnTo>
                  <a:pt x="10332" y="1186837"/>
                </a:lnTo>
                <a:lnTo>
                  <a:pt x="22209" y="1230800"/>
                </a:lnTo>
                <a:lnTo>
                  <a:pt x="38244" y="1272903"/>
                </a:lnTo>
                <a:lnTo>
                  <a:pt x="58202" y="1312917"/>
                </a:lnTo>
                <a:lnTo>
                  <a:pt x="81848" y="1350612"/>
                </a:lnTo>
                <a:lnTo>
                  <a:pt x="108945" y="1385759"/>
                </a:lnTo>
                <a:lnTo>
                  <a:pt x="139258" y="1418131"/>
                </a:lnTo>
                <a:lnTo>
                  <a:pt x="172551" y="1447497"/>
                </a:lnTo>
                <a:lnTo>
                  <a:pt x="208588" y="1473629"/>
                </a:lnTo>
                <a:lnTo>
                  <a:pt x="247132" y="1496297"/>
                </a:lnTo>
                <a:lnTo>
                  <a:pt x="287950" y="1515274"/>
                </a:lnTo>
                <a:lnTo>
                  <a:pt x="330804" y="1530329"/>
                </a:lnTo>
                <a:lnTo>
                  <a:pt x="375458" y="1541234"/>
                </a:lnTo>
                <a:lnTo>
                  <a:pt x="421678" y="1547761"/>
                </a:lnTo>
                <a:lnTo>
                  <a:pt x="469226" y="1549679"/>
                </a:lnTo>
                <a:lnTo>
                  <a:pt x="483654" y="1549336"/>
                </a:lnTo>
                <a:lnTo>
                  <a:pt x="490791" y="1548917"/>
                </a:lnTo>
                <a:lnTo>
                  <a:pt x="503485" y="1595358"/>
                </a:lnTo>
                <a:lnTo>
                  <a:pt x="519577" y="1640302"/>
                </a:lnTo>
                <a:lnTo>
                  <a:pt x="538921" y="1683604"/>
                </a:lnTo>
                <a:lnTo>
                  <a:pt x="561369" y="1725122"/>
                </a:lnTo>
                <a:lnTo>
                  <a:pt x="586773" y="1764711"/>
                </a:lnTo>
                <a:lnTo>
                  <a:pt x="614986" y="1802228"/>
                </a:lnTo>
                <a:lnTo>
                  <a:pt x="645860" y="1837529"/>
                </a:lnTo>
                <a:lnTo>
                  <a:pt x="679249" y="1870472"/>
                </a:lnTo>
                <a:lnTo>
                  <a:pt x="715005" y="1900912"/>
                </a:lnTo>
                <a:lnTo>
                  <a:pt x="752980" y="1928705"/>
                </a:lnTo>
                <a:lnTo>
                  <a:pt x="793026" y="1953709"/>
                </a:lnTo>
                <a:lnTo>
                  <a:pt x="834998" y="1975780"/>
                </a:lnTo>
                <a:lnTo>
                  <a:pt x="878746" y="1994774"/>
                </a:lnTo>
                <a:lnTo>
                  <a:pt x="924124" y="2010547"/>
                </a:lnTo>
                <a:lnTo>
                  <a:pt x="970984" y="2022956"/>
                </a:lnTo>
                <a:lnTo>
                  <a:pt x="1019179" y="2031858"/>
                </a:lnTo>
                <a:lnTo>
                  <a:pt x="1068562" y="2037109"/>
                </a:lnTo>
                <a:lnTo>
                  <a:pt x="1118984" y="2038565"/>
                </a:lnTo>
                <a:lnTo>
                  <a:pt x="1168605" y="2036195"/>
                </a:lnTo>
                <a:lnTo>
                  <a:pt x="1217155" y="2030156"/>
                </a:lnTo>
                <a:lnTo>
                  <a:pt x="1264495" y="2020601"/>
                </a:lnTo>
                <a:lnTo>
                  <a:pt x="1310487" y="2007679"/>
                </a:lnTo>
                <a:lnTo>
                  <a:pt x="1328783" y="2051068"/>
                </a:lnTo>
                <a:lnTo>
                  <a:pt x="1352177" y="2091506"/>
                </a:lnTo>
                <a:lnTo>
                  <a:pt x="1380265" y="2128601"/>
                </a:lnTo>
                <a:lnTo>
                  <a:pt x="1412644" y="2161959"/>
                </a:lnTo>
                <a:lnTo>
                  <a:pt x="1448912" y="2191189"/>
                </a:lnTo>
                <a:lnTo>
                  <a:pt x="1488666" y="2215898"/>
                </a:lnTo>
                <a:lnTo>
                  <a:pt x="1531503" y="2235693"/>
                </a:lnTo>
                <a:lnTo>
                  <a:pt x="1577020" y="2250181"/>
                </a:lnTo>
                <a:lnTo>
                  <a:pt x="1624814" y="2258969"/>
                </a:lnTo>
                <a:lnTo>
                  <a:pt x="1674482" y="2261666"/>
                </a:lnTo>
                <a:lnTo>
                  <a:pt x="1727064" y="2257596"/>
                </a:lnTo>
                <a:lnTo>
                  <a:pt x="1777378" y="2246738"/>
                </a:lnTo>
                <a:lnTo>
                  <a:pt x="1824954" y="2229571"/>
                </a:lnTo>
                <a:lnTo>
                  <a:pt x="1869318" y="2206572"/>
                </a:lnTo>
                <a:lnTo>
                  <a:pt x="1909998" y="2178218"/>
                </a:lnTo>
                <a:lnTo>
                  <a:pt x="1946522" y="2144989"/>
                </a:lnTo>
                <a:lnTo>
                  <a:pt x="1978418" y="2107361"/>
                </a:lnTo>
                <a:lnTo>
                  <a:pt x="2027755" y="2125547"/>
                </a:lnTo>
                <a:lnTo>
                  <a:pt x="2078828" y="2139888"/>
                </a:lnTo>
                <a:lnTo>
                  <a:pt x="2131463" y="2150202"/>
                </a:lnTo>
                <a:lnTo>
                  <a:pt x="2185487" y="2156307"/>
                </a:lnTo>
                <a:lnTo>
                  <a:pt x="2240724" y="2158022"/>
                </a:lnTo>
                <a:lnTo>
                  <a:pt x="2291065" y="2155675"/>
                </a:lnTo>
                <a:lnTo>
                  <a:pt x="2340346" y="2149700"/>
                </a:lnTo>
                <a:lnTo>
                  <a:pt x="2388432" y="2140231"/>
                </a:lnTo>
                <a:lnTo>
                  <a:pt x="2435189" y="2127404"/>
                </a:lnTo>
                <a:lnTo>
                  <a:pt x="2480484" y="2111354"/>
                </a:lnTo>
                <a:lnTo>
                  <a:pt x="2524183" y="2092215"/>
                </a:lnTo>
                <a:lnTo>
                  <a:pt x="2566152" y="2070124"/>
                </a:lnTo>
                <a:lnTo>
                  <a:pt x="2606258" y="2045213"/>
                </a:lnTo>
                <a:lnTo>
                  <a:pt x="2644367" y="2017620"/>
                </a:lnTo>
                <a:lnTo>
                  <a:pt x="2680345" y="1987479"/>
                </a:lnTo>
                <a:lnTo>
                  <a:pt x="2714058" y="1954924"/>
                </a:lnTo>
                <a:lnTo>
                  <a:pt x="2745373" y="1920091"/>
                </a:lnTo>
                <a:lnTo>
                  <a:pt x="2774156" y="1883116"/>
                </a:lnTo>
                <a:lnTo>
                  <a:pt x="2800273" y="1844132"/>
                </a:lnTo>
                <a:lnTo>
                  <a:pt x="2823590" y="1803276"/>
                </a:lnTo>
                <a:lnTo>
                  <a:pt x="2843974" y="1760681"/>
                </a:lnTo>
                <a:lnTo>
                  <a:pt x="2861291" y="1716484"/>
                </a:lnTo>
                <a:lnTo>
                  <a:pt x="2875407" y="1670819"/>
                </a:lnTo>
                <a:lnTo>
                  <a:pt x="2886189" y="1623822"/>
                </a:lnTo>
                <a:lnTo>
                  <a:pt x="2933186" y="1615763"/>
                </a:lnTo>
                <a:lnTo>
                  <a:pt x="2979065" y="1604718"/>
                </a:lnTo>
                <a:lnTo>
                  <a:pt x="3023720" y="1590793"/>
                </a:lnTo>
                <a:lnTo>
                  <a:pt x="3067043" y="1574094"/>
                </a:lnTo>
                <a:lnTo>
                  <a:pt x="3108930" y="1554729"/>
                </a:lnTo>
                <a:lnTo>
                  <a:pt x="3149272" y="1532804"/>
                </a:lnTo>
                <a:lnTo>
                  <a:pt x="3187965" y="1508426"/>
                </a:lnTo>
                <a:lnTo>
                  <a:pt x="3224902" y="1481703"/>
                </a:lnTo>
                <a:lnTo>
                  <a:pt x="3259977" y="1452741"/>
                </a:lnTo>
                <a:lnTo>
                  <a:pt x="3293083" y="1421647"/>
                </a:lnTo>
                <a:lnTo>
                  <a:pt x="3324113" y="1388527"/>
                </a:lnTo>
                <a:lnTo>
                  <a:pt x="3352963" y="1353489"/>
                </a:lnTo>
                <a:lnTo>
                  <a:pt x="3379525" y="1316640"/>
                </a:lnTo>
                <a:lnTo>
                  <a:pt x="3403693" y="1278086"/>
                </a:lnTo>
                <a:lnTo>
                  <a:pt x="3425361" y="1237935"/>
                </a:lnTo>
                <a:lnTo>
                  <a:pt x="3444422" y="1196293"/>
                </a:lnTo>
                <a:lnTo>
                  <a:pt x="3460770" y="1153266"/>
                </a:lnTo>
                <a:lnTo>
                  <a:pt x="3474300" y="1108963"/>
                </a:lnTo>
                <a:lnTo>
                  <a:pt x="3484904" y="1063490"/>
                </a:lnTo>
                <a:lnTo>
                  <a:pt x="3492476" y="1016953"/>
                </a:lnTo>
                <a:lnTo>
                  <a:pt x="3496910" y="969460"/>
                </a:lnTo>
                <a:lnTo>
                  <a:pt x="3498100" y="921118"/>
                </a:lnTo>
                <a:lnTo>
                  <a:pt x="3496000" y="873013"/>
                </a:lnTo>
                <a:lnTo>
                  <a:pt x="3490701" y="825810"/>
                </a:lnTo>
                <a:lnTo>
                  <a:pt x="3482311" y="779612"/>
                </a:lnTo>
                <a:lnTo>
                  <a:pt x="3470935" y="734522"/>
                </a:lnTo>
                <a:lnTo>
                  <a:pt x="3456681" y="690644"/>
                </a:lnTo>
                <a:lnTo>
                  <a:pt x="3439656" y="648081"/>
                </a:lnTo>
                <a:lnTo>
                  <a:pt x="3419966" y="606939"/>
                </a:lnTo>
                <a:lnTo>
                  <a:pt x="3397718" y="567319"/>
                </a:lnTo>
                <a:lnTo>
                  <a:pt x="3373020" y="529326"/>
                </a:lnTo>
                <a:lnTo>
                  <a:pt x="3345977" y="493063"/>
                </a:lnTo>
                <a:lnTo>
                  <a:pt x="3316696" y="458634"/>
                </a:lnTo>
                <a:lnTo>
                  <a:pt x="3285285" y="426143"/>
                </a:lnTo>
                <a:lnTo>
                  <a:pt x="3251850" y="395694"/>
                </a:lnTo>
                <a:lnTo>
                  <a:pt x="3216497" y="367389"/>
                </a:lnTo>
                <a:lnTo>
                  <a:pt x="3179335" y="341333"/>
                </a:lnTo>
                <a:lnTo>
                  <a:pt x="3140469" y="317629"/>
                </a:lnTo>
                <a:lnTo>
                  <a:pt x="3100007" y="296381"/>
                </a:lnTo>
                <a:lnTo>
                  <a:pt x="3058054" y="277693"/>
                </a:lnTo>
                <a:lnTo>
                  <a:pt x="3014719" y="261668"/>
                </a:lnTo>
                <a:lnTo>
                  <a:pt x="2970107" y="248410"/>
                </a:lnTo>
                <a:lnTo>
                  <a:pt x="2924326" y="238022"/>
                </a:lnTo>
                <a:lnTo>
                  <a:pt x="2877482" y="230609"/>
                </a:lnTo>
                <a:lnTo>
                  <a:pt x="2829682" y="226274"/>
                </a:lnTo>
                <a:lnTo>
                  <a:pt x="2781033" y="225120"/>
                </a:lnTo>
                <a:lnTo>
                  <a:pt x="2747125" y="226260"/>
                </a:lnTo>
                <a:lnTo>
                  <a:pt x="2713651" y="228984"/>
                </a:lnTo>
                <a:lnTo>
                  <a:pt x="2680633" y="233217"/>
                </a:lnTo>
                <a:lnTo>
                  <a:pt x="2648089" y="238887"/>
                </a:lnTo>
                <a:lnTo>
                  <a:pt x="2610758" y="207548"/>
                </a:lnTo>
                <a:lnTo>
                  <a:pt x="2571815" y="178116"/>
                </a:lnTo>
                <a:lnTo>
                  <a:pt x="2531334" y="150662"/>
                </a:lnTo>
                <a:lnTo>
                  <a:pt x="2489390" y="125261"/>
                </a:lnTo>
                <a:lnTo>
                  <a:pt x="2446057" y="101983"/>
                </a:lnTo>
                <a:lnTo>
                  <a:pt x="2401409" y="80901"/>
                </a:lnTo>
                <a:lnTo>
                  <a:pt x="2355522" y="62088"/>
                </a:lnTo>
                <a:lnTo>
                  <a:pt x="2308470" y="45616"/>
                </a:lnTo>
                <a:lnTo>
                  <a:pt x="2260328" y="31558"/>
                </a:lnTo>
                <a:lnTo>
                  <a:pt x="2211169" y="19985"/>
                </a:lnTo>
                <a:lnTo>
                  <a:pt x="2161068" y="10970"/>
                </a:lnTo>
                <a:lnTo>
                  <a:pt x="2110101" y="4586"/>
                </a:lnTo>
                <a:lnTo>
                  <a:pt x="2058341" y="905"/>
                </a:lnTo>
                <a:lnTo>
                  <a:pt x="2005863" y="0"/>
                </a:lnTo>
                <a:close/>
              </a:path>
            </a:pathLst>
          </a:custGeom>
          <a:solidFill>
            <a:srgbClr val="FFFFFF"/>
          </a:solidFill>
        </p:spPr>
        <p:txBody>
          <a:bodyPr wrap="square" lIns="0" tIns="0" rIns="0" bIns="0" rtlCol="0"/>
          <a:lstStyle/>
          <a:p>
            <a:pPr marL="12700" marR="5080" indent="360680">
              <a:lnSpc>
                <a:spcPct val="100000"/>
              </a:lnSpc>
              <a:spcBef>
                <a:spcPts val="100"/>
              </a:spcBef>
            </a:pPr>
            <a:endParaRPr lang="en-GB" b="1">
              <a:solidFill>
                <a:srgbClr val="005F71"/>
              </a:solidFill>
              <a:latin typeface="FS Lola"/>
              <a:cs typeface="FS Lola"/>
            </a:endParaRPr>
          </a:p>
        </p:txBody>
      </p:sp>
      <p:sp>
        <p:nvSpPr>
          <p:cNvPr id="49" name="object 12">
            <a:extLst>
              <a:ext uri="{FF2B5EF4-FFF2-40B4-BE49-F238E27FC236}">
                <a16:creationId xmlns:a16="http://schemas.microsoft.com/office/drawing/2014/main" id="{3C4C2D0A-4634-4EC3-ACF1-273666925EA3}"/>
              </a:ext>
            </a:extLst>
          </p:cNvPr>
          <p:cNvSpPr/>
          <p:nvPr/>
        </p:nvSpPr>
        <p:spPr>
          <a:xfrm>
            <a:off x="7841341" y="2640975"/>
            <a:ext cx="5118556" cy="3376484"/>
          </a:xfrm>
          <a:custGeom>
            <a:avLst/>
            <a:gdLst/>
            <a:ahLst/>
            <a:cxnLst/>
            <a:rect l="l" t="t" r="r" b="b"/>
            <a:pathLst>
              <a:path w="3498215" h="2261870">
                <a:moveTo>
                  <a:pt x="2005863" y="0"/>
                </a:moveTo>
                <a:lnTo>
                  <a:pt x="1955673" y="1772"/>
                </a:lnTo>
                <a:lnTo>
                  <a:pt x="1906188" y="6076"/>
                </a:lnTo>
                <a:lnTo>
                  <a:pt x="1857471" y="12845"/>
                </a:lnTo>
                <a:lnTo>
                  <a:pt x="1809586" y="22016"/>
                </a:lnTo>
                <a:lnTo>
                  <a:pt x="1762596" y="33522"/>
                </a:lnTo>
                <a:lnTo>
                  <a:pt x="1716565" y="47301"/>
                </a:lnTo>
                <a:lnTo>
                  <a:pt x="1671556" y="63285"/>
                </a:lnTo>
                <a:lnTo>
                  <a:pt x="1627634" y="81412"/>
                </a:lnTo>
                <a:lnTo>
                  <a:pt x="1584862" y="101616"/>
                </a:lnTo>
                <a:lnTo>
                  <a:pt x="1543303" y="123832"/>
                </a:lnTo>
                <a:lnTo>
                  <a:pt x="1503022" y="147995"/>
                </a:lnTo>
                <a:lnTo>
                  <a:pt x="1464081" y="174040"/>
                </a:lnTo>
                <a:lnTo>
                  <a:pt x="1424079" y="149635"/>
                </a:lnTo>
                <a:lnTo>
                  <a:pt x="1382225" y="128098"/>
                </a:lnTo>
                <a:lnTo>
                  <a:pt x="1338658" y="109568"/>
                </a:lnTo>
                <a:lnTo>
                  <a:pt x="1293520" y="94184"/>
                </a:lnTo>
                <a:lnTo>
                  <a:pt x="1246951" y="82085"/>
                </a:lnTo>
                <a:lnTo>
                  <a:pt x="1199091" y="73408"/>
                </a:lnTo>
                <a:lnTo>
                  <a:pt x="1150081" y="68293"/>
                </a:lnTo>
                <a:lnTo>
                  <a:pt x="1100061" y="66878"/>
                </a:lnTo>
                <a:lnTo>
                  <a:pt x="1051275" y="69146"/>
                </a:lnTo>
                <a:lnTo>
                  <a:pt x="1003516" y="74919"/>
                </a:lnTo>
                <a:lnTo>
                  <a:pt x="956912" y="84066"/>
                </a:lnTo>
                <a:lnTo>
                  <a:pt x="911591" y="96459"/>
                </a:lnTo>
                <a:lnTo>
                  <a:pt x="867681" y="111965"/>
                </a:lnTo>
                <a:lnTo>
                  <a:pt x="825312" y="130457"/>
                </a:lnTo>
                <a:lnTo>
                  <a:pt x="784611" y="151803"/>
                </a:lnTo>
                <a:lnTo>
                  <a:pt x="745707" y="175874"/>
                </a:lnTo>
                <a:lnTo>
                  <a:pt x="708729" y="202540"/>
                </a:lnTo>
                <a:lnTo>
                  <a:pt x="673804" y="231670"/>
                </a:lnTo>
                <a:lnTo>
                  <a:pt x="641062" y="263134"/>
                </a:lnTo>
                <a:lnTo>
                  <a:pt x="610631" y="296804"/>
                </a:lnTo>
                <a:lnTo>
                  <a:pt x="582639" y="332547"/>
                </a:lnTo>
                <a:lnTo>
                  <a:pt x="557215" y="370236"/>
                </a:lnTo>
                <a:lnTo>
                  <a:pt x="534487" y="409738"/>
                </a:lnTo>
                <a:lnTo>
                  <a:pt x="514583" y="450926"/>
                </a:lnTo>
                <a:lnTo>
                  <a:pt x="497633" y="493667"/>
                </a:lnTo>
                <a:lnTo>
                  <a:pt x="483764" y="537834"/>
                </a:lnTo>
                <a:lnTo>
                  <a:pt x="473105" y="583294"/>
                </a:lnTo>
                <a:lnTo>
                  <a:pt x="465785" y="629920"/>
                </a:lnTo>
                <a:lnTo>
                  <a:pt x="460400" y="629843"/>
                </a:lnTo>
                <a:lnTo>
                  <a:pt x="412897" y="632674"/>
                </a:lnTo>
                <a:lnTo>
                  <a:pt x="366811" y="640087"/>
                </a:lnTo>
                <a:lnTo>
                  <a:pt x="322374" y="651848"/>
                </a:lnTo>
                <a:lnTo>
                  <a:pt x="279817" y="667725"/>
                </a:lnTo>
                <a:lnTo>
                  <a:pt x="239371" y="687483"/>
                </a:lnTo>
                <a:lnTo>
                  <a:pt x="201268" y="710889"/>
                </a:lnTo>
                <a:lnTo>
                  <a:pt x="165739" y="737710"/>
                </a:lnTo>
                <a:lnTo>
                  <a:pt x="133016" y="767713"/>
                </a:lnTo>
                <a:lnTo>
                  <a:pt x="103330" y="800663"/>
                </a:lnTo>
                <a:lnTo>
                  <a:pt x="76912" y="836328"/>
                </a:lnTo>
                <a:lnTo>
                  <a:pt x="53994" y="874473"/>
                </a:lnTo>
                <a:lnTo>
                  <a:pt x="34807" y="914866"/>
                </a:lnTo>
                <a:lnTo>
                  <a:pt x="19583" y="957273"/>
                </a:lnTo>
                <a:lnTo>
                  <a:pt x="8553" y="1001461"/>
                </a:lnTo>
                <a:lnTo>
                  <a:pt x="1948" y="1047196"/>
                </a:lnTo>
                <a:lnTo>
                  <a:pt x="0" y="1094244"/>
                </a:lnTo>
                <a:lnTo>
                  <a:pt x="2851" y="1141242"/>
                </a:lnTo>
                <a:lnTo>
                  <a:pt x="10332" y="1186837"/>
                </a:lnTo>
                <a:lnTo>
                  <a:pt x="22209" y="1230800"/>
                </a:lnTo>
                <a:lnTo>
                  <a:pt x="38244" y="1272903"/>
                </a:lnTo>
                <a:lnTo>
                  <a:pt x="58202" y="1312917"/>
                </a:lnTo>
                <a:lnTo>
                  <a:pt x="81848" y="1350612"/>
                </a:lnTo>
                <a:lnTo>
                  <a:pt x="108945" y="1385759"/>
                </a:lnTo>
                <a:lnTo>
                  <a:pt x="139258" y="1418131"/>
                </a:lnTo>
                <a:lnTo>
                  <a:pt x="172551" y="1447497"/>
                </a:lnTo>
                <a:lnTo>
                  <a:pt x="208588" y="1473629"/>
                </a:lnTo>
                <a:lnTo>
                  <a:pt x="247132" y="1496297"/>
                </a:lnTo>
                <a:lnTo>
                  <a:pt x="287950" y="1515274"/>
                </a:lnTo>
                <a:lnTo>
                  <a:pt x="330804" y="1530329"/>
                </a:lnTo>
                <a:lnTo>
                  <a:pt x="375458" y="1541234"/>
                </a:lnTo>
                <a:lnTo>
                  <a:pt x="421678" y="1547761"/>
                </a:lnTo>
                <a:lnTo>
                  <a:pt x="469226" y="1549679"/>
                </a:lnTo>
                <a:lnTo>
                  <a:pt x="483654" y="1549336"/>
                </a:lnTo>
                <a:lnTo>
                  <a:pt x="490791" y="1548917"/>
                </a:lnTo>
                <a:lnTo>
                  <a:pt x="503485" y="1595358"/>
                </a:lnTo>
                <a:lnTo>
                  <a:pt x="519577" y="1640302"/>
                </a:lnTo>
                <a:lnTo>
                  <a:pt x="538921" y="1683604"/>
                </a:lnTo>
                <a:lnTo>
                  <a:pt x="561369" y="1725122"/>
                </a:lnTo>
                <a:lnTo>
                  <a:pt x="586773" y="1764711"/>
                </a:lnTo>
                <a:lnTo>
                  <a:pt x="614986" y="1802228"/>
                </a:lnTo>
                <a:lnTo>
                  <a:pt x="645860" y="1837529"/>
                </a:lnTo>
                <a:lnTo>
                  <a:pt x="679249" y="1870472"/>
                </a:lnTo>
                <a:lnTo>
                  <a:pt x="715005" y="1900912"/>
                </a:lnTo>
                <a:lnTo>
                  <a:pt x="752980" y="1928705"/>
                </a:lnTo>
                <a:lnTo>
                  <a:pt x="793026" y="1953709"/>
                </a:lnTo>
                <a:lnTo>
                  <a:pt x="834998" y="1975780"/>
                </a:lnTo>
                <a:lnTo>
                  <a:pt x="878746" y="1994774"/>
                </a:lnTo>
                <a:lnTo>
                  <a:pt x="924124" y="2010547"/>
                </a:lnTo>
                <a:lnTo>
                  <a:pt x="970984" y="2022956"/>
                </a:lnTo>
                <a:lnTo>
                  <a:pt x="1019179" y="2031858"/>
                </a:lnTo>
                <a:lnTo>
                  <a:pt x="1068562" y="2037109"/>
                </a:lnTo>
                <a:lnTo>
                  <a:pt x="1118984" y="2038565"/>
                </a:lnTo>
                <a:lnTo>
                  <a:pt x="1168605" y="2036195"/>
                </a:lnTo>
                <a:lnTo>
                  <a:pt x="1217155" y="2030156"/>
                </a:lnTo>
                <a:lnTo>
                  <a:pt x="1264495" y="2020601"/>
                </a:lnTo>
                <a:lnTo>
                  <a:pt x="1310487" y="2007679"/>
                </a:lnTo>
                <a:lnTo>
                  <a:pt x="1328783" y="2051068"/>
                </a:lnTo>
                <a:lnTo>
                  <a:pt x="1352177" y="2091506"/>
                </a:lnTo>
                <a:lnTo>
                  <a:pt x="1380265" y="2128601"/>
                </a:lnTo>
                <a:lnTo>
                  <a:pt x="1412644" y="2161959"/>
                </a:lnTo>
                <a:lnTo>
                  <a:pt x="1448912" y="2191189"/>
                </a:lnTo>
                <a:lnTo>
                  <a:pt x="1488666" y="2215898"/>
                </a:lnTo>
                <a:lnTo>
                  <a:pt x="1531503" y="2235693"/>
                </a:lnTo>
                <a:lnTo>
                  <a:pt x="1577020" y="2250181"/>
                </a:lnTo>
                <a:lnTo>
                  <a:pt x="1624814" y="2258969"/>
                </a:lnTo>
                <a:lnTo>
                  <a:pt x="1674482" y="2261666"/>
                </a:lnTo>
                <a:lnTo>
                  <a:pt x="1727064" y="2257596"/>
                </a:lnTo>
                <a:lnTo>
                  <a:pt x="1777378" y="2246738"/>
                </a:lnTo>
                <a:lnTo>
                  <a:pt x="1824954" y="2229571"/>
                </a:lnTo>
                <a:lnTo>
                  <a:pt x="1869318" y="2206572"/>
                </a:lnTo>
                <a:lnTo>
                  <a:pt x="1909998" y="2178218"/>
                </a:lnTo>
                <a:lnTo>
                  <a:pt x="1946522" y="2144989"/>
                </a:lnTo>
                <a:lnTo>
                  <a:pt x="1978418" y="2107361"/>
                </a:lnTo>
                <a:lnTo>
                  <a:pt x="2027755" y="2125547"/>
                </a:lnTo>
                <a:lnTo>
                  <a:pt x="2078828" y="2139888"/>
                </a:lnTo>
                <a:lnTo>
                  <a:pt x="2131463" y="2150202"/>
                </a:lnTo>
                <a:lnTo>
                  <a:pt x="2185487" y="2156307"/>
                </a:lnTo>
                <a:lnTo>
                  <a:pt x="2240724" y="2158022"/>
                </a:lnTo>
                <a:lnTo>
                  <a:pt x="2291065" y="2155675"/>
                </a:lnTo>
                <a:lnTo>
                  <a:pt x="2340346" y="2149700"/>
                </a:lnTo>
                <a:lnTo>
                  <a:pt x="2388432" y="2140231"/>
                </a:lnTo>
                <a:lnTo>
                  <a:pt x="2435189" y="2127404"/>
                </a:lnTo>
                <a:lnTo>
                  <a:pt x="2480484" y="2111354"/>
                </a:lnTo>
                <a:lnTo>
                  <a:pt x="2524183" y="2092215"/>
                </a:lnTo>
                <a:lnTo>
                  <a:pt x="2566152" y="2070124"/>
                </a:lnTo>
                <a:lnTo>
                  <a:pt x="2606258" y="2045213"/>
                </a:lnTo>
                <a:lnTo>
                  <a:pt x="2644367" y="2017620"/>
                </a:lnTo>
                <a:lnTo>
                  <a:pt x="2680345" y="1987479"/>
                </a:lnTo>
                <a:lnTo>
                  <a:pt x="2714058" y="1954924"/>
                </a:lnTo>
                <a:lnTo>
                  <a:pt x="2745373" y="1920091"/>
                </a:lnTo>
                <a:lnTo>
                  <a:pt x="2774156" y="1883116"/>
                </a:lnTo>
                <a:lnTo>
                  <a:pt x="2800273" y="1844132"/>
                </a:lnTo>
                <a:lnTo>
                  <a:pt x="2823590" y="1803276"/>
                </a:lnTo>
                <a:lnTo>
                  <a:pt x="2843974" y="1760681"/>
                </a:lnTo>
                <a:lnTo>
                  <a:pt x="2861291" y="1716484"/>
                </a:lnTo>
                <a:lnTo>
                  <a:pt x="2875407" y="1670819"/>
                </a:lnTo>
                <a:lnTo>
                  <a:pt x="2886189" y="1623822"/>
                </a:lnTo>
                <a:lnTo>
                  <a:pt x="2933186" y="1615763"/>
                </a:lnTo>
                <a:lnTo>
                  <a:pt x="2979065" y="1604718"/>
                </a:lnTo>
                <a:lnTo>
                  <a:pt x="3023720" y="1590793"/>
                </a:lnTo>
                <a:lnTo>
                  <a:pt x="3067043" y="1574094"/>
                </a:lnTo>
                <a:lnTo>
                  <a:pt x="3108930" y="1554729"/>
                </a:lnTo>
                <a:lnTo>
                  <a:pt x="3149272" y="1532804"/>
                </a:lnTo>
                <a:lnTo>
                  <a:pt x="3187965" y="1508426"/>
                </a:lnTo>
                <a:lnTo>
                  <a:pt x="3224902" y="1481703"/>
                </a:lnTo>
                <a:lnTo>
                  <a:pt x="3259977" y="1452741"/>
                </a:lnTo>
                <a:lnTo>
                  <a:pt x="3293083" y="1421647"/>
                </a:lnTo>
                <a:lnTo>
                  <a:pt x="3324113" y="1388527"/>
                </a:lnTo>
                <a:lnTo>
                  <a:pt x="3352963" y="1353489"/>
                </a:lnTo>
                <a:lnTo>
                  <a:pt x="3379525" y="1316640"/>
                </a:lnTo>
                <a:lnTo>
                  <a:pt x="3403693" y="1278086"/>
                </a:lnTo>
                <a:lnTo>
                  <a:pt x="3425361" y="1237935"/>
                </a:lnTo>
                <a:lnTo>
                  <a:pt x="3444422" y="1196293"/>
                </a:lnTo>
                <a:lnTo>
                  <a:pt x="3460770" y="1153266"/>
                </a:lnTo>
                <a:lnTo>
                  <a:pt x="3474300" y="1108963"/>
                </a:lnTo>
                <a:lnTo>
                  <a:pt x="3484904" y="1063490"/>
                </a:lnTo>
                <a:lnTo>
                  <a:pt x="3492476" y="1016953"/>
                </a:lnTo>
                <a:lnTo>
                  <a:pt x="3496910" y="969460"/>
                </a:lnTo>
                <a:lnTo>
                  <a:pt x="3498100" y="921118"/>
                </a:lnTo>
                <a:lnTo>
                  <a:pt x="3496000" y="873013"/>
                </a:lnTo>
                <a:lnTo>
                  <a:pt x="3490701" y="825810"/>
                </a:lnTo>
                <a:lnTo>
                  <a:pt x="3482311" y="779612"/>
                </a:lnTo>
                <a:lnTo>
                  <a:pt x="3470935" y="734522"/>
                </a:lnTo>
                <a:lnTo>
                  <a:pt x="3456681" y="690644"/>
                </a:lnTo>
                <a:lnTo>
                  <a:pt x="3439656" y="648081"/>
                </a:lnTo>
                <a:lnTo>
                  <a:pt x="3419966" y="606939"/>
                </a:lnTo>
                <a:lnTo>
                  <a:pt x="3397718" y="567319"/>
                </a:lnTo>
                <a:lnTo>
                  <a:pt x="3373020" y="529326"/>
                </a:lnTo>
                <a:lnTo>
                  <a:pt x="3345977" y="493063"/>
                </a:lnTo>
                <a:lnTo>
                  <a:pt x="3316696" y="458634"/>
                </a:lnTo>
                <a:lnTo>
                  <a:pt x="3285285" y="426143"/>
                </a:lnTo>
                <a:lnTo>
                  <a:pt x="3251850" y="395694"/>
                </a:lnTo>
                <a:lnTo>
                  <a:pt x="3216497" y="367389"/>
                </a:lnTo>
                <a:lnTo>
                  <a:pt x="3179335" y="341333"/>
                </a:lnTo>
                <a:lnTo>
                  <a:pt x="3140469" y="317629"/>
                </a:lnTo>
                <a:lnTo>
                  <a:pt x="3100007" y="296381"/>
                </a:lnTo>
                <a:lnTo>
                  <a:pt x="3058054" y="277693"/>
                </a:lnTo>
                <a:lnTo>
                  <a:pt x="3014719" y="261668"/>
                </a:lnTo>
                <a:lnTo>
                  <a:pt x="2970107" y="248410"/>
                </a:lnTo>
                <a:lnTo>
                  <a:pt x="2924326" y="238022"/>
                </a:lnTo>
                <a:lnTo>
                  <a:pt x="2877482" y="230609"/>
                </a:lnTo>
                <a:lnTo>
                  <a:pt x="2829682" y="226274"/>
                </a:lnTo>
                <a:lnTo>
                  <a:pt x="2781033" y="225120"/>
                </a:lnTo>
                <a:lnTo>
                  <a:pt x="2747125" y="226260"/>
                </a:lnTo>
                <a:lnTo>
                  <a:pt x="2713651" y="228984"/>
                </a:lnTo>
                <a:lnTo>
                  <a:pt x="2680633" y="233217"/>
                </a:lnTo>
                <a:lnTo>
                  <a:pt x="2648089" y="238887"/>
                </a:lnTo>
                <a:lnTo>
                  <a:pt x="2610758" y="207548"/>
                </a:lnTo>
                <a:lnTo>
                  <a:pt x="2571815" y="178116"/>
                </a:lnTo>
                <a:lnTo>
                  <a:pt x="2531334" y="150662"/>
                </a:lnTo>
                <a:lnTo>
                  <a:pt x="2489390" y="125261"/>
                </a:lnTo>
                <a:lnTo>
                  <a:pt x="2446057" y="101983"/>
                </a:lnTo>
                <a:lnTo>
                  <a:pt x="2401409" y="80901"/>
                </a:lnTo>
                <a:lnTo>
                  <a:pt x="2355522" y="62088"/>
                </a:lnTo>
                <a:lnTo>
                  <a:pt x="2308470" y="45616"/>
                </a:lnTo>
                <a:lnTo>
                  <a:pt x="2260328" y="31558"/>
                </a:lnTo>
                <a:lnTo>
                  <a:pt x="2211169" y="19985"/>
                </a:lnTo>
                <a:lnTo>
                  <a:pt x="2161068" y="10970"/>
                </a:lnTo>
                <a:lnTo>
                  <a:pt x="2110101" y="4586"/>
                </a:lnTo>
                <a:lnTo>
                  <a:pt x="2058341" y="905"/>
                </a:lnTo>
                <a:lnTo>
                  <a:pt x="2005863" y="0"/>
                </a:lnTo>
                <a:close/>
              </a:path>
            </a:pathLst>
          </a:custGeom>
          <a:solidFill>
            <a:srgbClr val="FFFFFF"/>
          </a:solidFill>
        </p:spPr>
        <p:txBody>
          <a:bodyPr wrap="square" lIns="0" tIns="0" rIns="0" bIns="0" rtlCol="0"/>
          <a:lstStyle/>
          <a:p>
            <a:endParaRPr/>
          </a:p>
        </p:txBody>
      </p:sp>
      <p:sp>
        <p:nvSpPr>
          <p:cNvPr id="50" name="Rectangle 49">
            <a:extLst>
              <a:ext uri="{FF2B5EF4-FFF2-40B4-BE49-F238E27FC236}">
                <a16:creationId xmlns:a16="http://schemas.microsoft.com/office/drawing/2014/main" id="{E68394A9-90C4-425E-9946-38DFC1F8AADF}"/>
              </a:ext>
            </a:extLst>
          </p:cNvPr>
          <p:cNvSpPr/>
          <p:nvPr/>
        </p:nvSpPr>
        <p:spPr>
          <a:xfrm>
            <a:off x="3107539" y="1804443"/>
            <a:ext cx="6308452" cy="2341667"/>
          </a:xfrm>
          <a:prstGeom prst="rect">
            <a:avLst/>
          </a:prstGeom>
        </p:spPr>
        <p:txBody>
          <a:bodyPr wrap="square" lIns="91440" tIns="45720" rIns="91440" bIns="45720" anchor="t">
            <a:spAutoFit/>
          </a:bodyPr>
          <a:lstStyle/>
          <a:p>
            <a:pPr marL="12700" marR="5080" indent="360680" algn="ctr">
              <a:lnSpc>
                <a:spcPct val="100000"/>
              </a:lnSpc>
              <a:spcBef>
                <a:spcPts val="100"/>
              </a:spcBef>
            </a:pPr>
            <a:r>
              <a:rPr lang="en-GB" sz="2800" b="1">
                <a:solidFill>
                  <a:srgbClr val="005F71"/>
                </a:solidFill>
                <a:latin typeface="Arial"/>
                <a:cs typeface="FS Lola"/>
              </a:rPr>
              <a:t>Modern Apprenticeship</a:t>
            </a:r>
          </a:p>
          <a:p>
            <a:pPr marL="12700" marR="5080" algn="ctr">
              <a:lnSpc>
                <a:spcPct val="100000"/>
              </a:lnSpc>
              <a:spcBef>
                <a:spcPts val="100"/>
              </a:spcBef>
            </a:pPr>
            <a:r>
              <a:rPr lang="en-GB" sz="2400" b="1">
                <a:solidFill>
                  <a:srgbClr val="005F71"/>
                </a:solidFill>
                <a:latin typeface="Arial"/>
                <a:cs typeface="FS Lola"/>
              </a:rPr>
              <a:t>Available to you </a:t>
            </a:r>
            <a:r>
              <a:rPr lang="en-GB" sz="2400" b="1" u="sng">
                <a:solidFill>
                  <a:srgbClr val="005F71"/>
                </a:solidFill>
                <a:latin typeface="Arial"/>
                <a:cs typeface="FS Lola"/>
              </a:rPr>
              <a:t>after</a:t>
            </a:r>
            <a:r>
              <a:rPr lang="en-GB" sz="2400" b="1">
                <a:solidFill>
                  <a:srgbClr val="005F71"/>
                </a:solidFill>
                <a:latin typeface="Arial"/>
                <a:cs typeface="FS Lola"/>
              </a:rPr>
              <a:t> School</a:t>
            </a:r>
          </a:p>
          <a:p>
            <a:pPr marL="12700" marR="5080" algn="ctr">
              <a:lnSpc>
                <a:spcPct val="100000"/>
              </a:lnSpc>
              <a:spcBef>
                <a:spcPts val="100"/>
              </a:spcBef>
            </a:pPr>
            <a:r>
              <a:rPr lang="en-GB" sz="2400" b="1">
                <a:solidFill>
                  <a:srgbClr val="005F71"/>
                </a:solidFill>
                <a:latin typeface="Arial"/>
                <a:cs typeface="FS Lola"/>
              </a:rPr>
              <a:t>Get Paid</a:t>
            </a:r>
          </a:p>
          <a:p>
            <a:pPr marL="12700" marR="5080" algn="ctr">
              <a:lnSpc>
                <a:spcPct val="100000"/>
              </a:lnSpc>
              <a:spcBef>
                <a:spcPts val="100"/>
              </a:spcBef>
            </a:pPr>
            <a:r>
              <a:rPr lang="en-GB" sz="2400" b="1">
                <a:solidFill>
                  <a:srgbClr val="005F71"/>
                </a:solidFill>
                <a:latin typeface="Arial"/>
                <a:cs typeface="FS Lola"/>
              </a:rPr>
              <a:t>Gain more qualifications</a:t>
            </a:r>
          </a:p>
          <a:p>
            <a:pPr marL="12700" marR="5080" algn="ctr">
              <a:spcBef>
                <a:spcPts val="100"/>
              </a:spcBef>
            </a:pPr>
            <a:r>
              <a:rPr lang="en-GB" sz="2400" b="1">
                <a:solidFill>
                  <a:srgbClr val="005F71"/>
                </a:solidFill>
                <a:latin typeface="Arial"/>
                <a:cs typeface="FS Lola"/>
              </a:rPr>
              <a:t>Be employed </a:t>
            </a:r>
          </a:p>
          <a:p>
            <a:pPr marL="469900" marR="5080" indent="-457200">
              <a:lnSpc>
                <a:spcPct val="100000"/>
              </a:lnSpc>
              <a:spcBef>
                <a:spcPts val="100"/>
              </a:spcBef>
              <a:buFont typeface="Arial" panose="020B0604020202020204" pitchFamily="34" charset="0"/>
              <a:buChar char="•"/>
            </a:pPr>
            <a:endParaRPr lang="en-GB" b="1">
              <a:solidFill>
                <a:srgbClr val="005F71"/>
              </a:solidFill>
              <a:latin typeface="FS Lola"/>
              <a:cs typeface="FS Lola"/>
            </a:endParaRPr>
          </a:p>
        </p:txBody>
      </p:sp>
      <p:sp>
        <p:nvSpPr>
          <p:cNvPr id="51" name="Rectangle 50">
            <a:extLst>
              <a:ext uri="{FF2B5EF4-FFF2-40B4-BE49-F238E27FC236}">
                <a16:creationId xmlns:a16="http://schemas.microsoft.com/office/drawing/2014/main" id="{E4066232-636F-4CBE-ADE5-B131E5CF5E5E}"/>
              </a:ext>
            </a:extLst>
          </p:cNvPr>
          <p:cNvSpPr/>
          <p:nvPr/>
        </p:nvSpPr>
        <p:spPr>
          <a:xfrm>
            <a:off x="7256001" y="3320018"/>
            <a:ext cx="6502400" cy="2421176"/>
          </a:xfrm>
          <a:prstGeom prst="rect">
            <a:avLst/>
          </a:prstGeom>
        </p:spPr>
        <p:txBody>
          <a:bodyPr lIns="91440" tIns="45720" rIns="91440" bIns="45720" anchor="t">
            <a:spAutoFit/>
          </a:bodyPr>
          <a:lstStyle/>
          <a:p>
            <a:pPr marL="12700" marR="5080" indent="360680" algn="ctr">
              <a:lnSpc>
                <a:spcPct val="100000"/>
              </a:lnSpc>
              <a:spcBef>
                <a:spcPts val="100"/>
              </a:spcBef>
            </a:pPr>
            <a:r>
              <a:rPr lang="en-GB" sz="2800" b="1">
                <a:solidFill>
                  <a:srgbClr val="005F71"/>
                </a:solidFill>
                <a:latin typeface="Arial"/>
                <a:cs typeface="FS Lola"/>
              </a:rPr>
              <a:t>Graduate Apprenticeship</a:t>
            </a:r>
          </a:p>
          <a:p>
            <a:pPr marL="12700" marR="5080" algn="ctr">
              <a:lnSpc>
                <a:spcPct val="100000"/>
              </a:lnSpc>
              <a:spcBef>
                <a:spcPts val="100"/>
              </a:spcBef>
            </a:pPr>
            <a:r>
              <a:rPr lang="en-GB" sz="2400" b="1">
                <a:solidFill>
                  <a:srgbClr val="005F71"/>
                </a:solidFill>
                <a:latin typeface="Arial"/>
                <a:cs typeface="FS Lola"/>
              </a:rPr>
              <a:t>Available to you </a:t>
            </a:r>
            <a:r>
              <a:rPr lang="en-GB" sz="2400" b="1" u="sng">
                <a:solidFill>
                  <a:srgbClr val="005F71"/>
                </a:solidFill>
                <a:latin typeface="Arial"/>
                <a:cs typeface="FS Lola"/>
              </a:rPr>
              <a:t>after</a:t>
            </a:r>
            <a:r>
              <a:rPr lang="en-GB" sz="2400" b="1">
                <a:solidFill>
                  <a:srgbClr val="005F71"/>
                </a:solidFill>
                <a:latin typeface="Arial"/>
                <a:cs typeface="FS Lola"/>
              </a:rPr>
              <a:t> School</a:t>
            </a:r>
            <a:br>
              <a:rPr lang="en-GB" sz="2400" b="1">
                <a:latin typeface="Arial"/>
                <a:cs typeface="FS Lola"/>
              </a:rPr>
            </a:br>
            <a:r>
              <a:rPr lang="en-GB" sz="2400" b="1">
                <a:solidFill>
                  <a:srgbClr val="005F71"/>
                </a:solidFill>
                <a:latin typeface="Arial"/>
                <a:cs typeface="FS Lola"/>
              </a:rPr>
              <a:t>Same level as University</a:t>
            </a:r>
          </a:p>
          <a:p>
            <a:pPr marL="12700" marR="5080" algn="ctr">
              <a:lnSpc>
                <a:spcPct val="100000"/>
              </a:lnSpc>
              <a:spcBef>
                <a:spcPts val="100"/>
              </a:spcBef>
            </a:pPr>
            <a:r>
              <a:rPr lang="en-GB" sz="2400" b="1">
                <a:solidFill>
                  <a:srgbClr val="005F71"/>
                </a:solidFill>
                <a:latin typeface="Arial"/>
                <a:cs typeface="FS Lola"/>
              </a:rPr>
              <a:t>Get Paid</a:t>
            </a:r>
          </a:p>
          <a:p>
            <a:pPr marL="12700" marR="5080" algn="ctr">
              <a:spcBef>
                <a:spcPts val="100"/>
              </a:spcBef>
            </a:pPr>
            <a:r>
              <a:rPr lang="en-GB" sz="2400" b="1">
                <a:solidFill>
                  <a:srgbClr val="005F71"/>
                </a:solidFill>
                <a:latin typeface="Arial"/>
                <a:cs typeface="FS Lola"/>
              </a:rPr>
              <a:t>No University costs</a:t>
            </a:r>
          </a:p>
          <a:p>
            <a:pPr marL="12700" marR="5080" algn="ctr">
              <a:spcBef>
                <a:spcPts val="100"/>
              </a:spcBef>
            </a:pPr>
            <a:r>
              <a:rPr lang="en-GB" sz="2400" b="1">
                <a:solidFill>
                  <a:srgbClr val="005F71"/>
                </a:solidFill>
                <a:latin typeface="Arial"/>
                <a:cs typeface="Calibri"/>
              </a:rPr>
              <a:t>Be employed</a:t>
            </a:r>
          </a:p>
        </p:txBody>
      </p:sp>
      <p:sp>
        <p:nvSpPr>
          <p:cNvPr id="52" name="object 4">
            <a:extLst>
              <a:ext uri="{FF2B5EF4-FFF2-40B4-BE49-F238E27FC236}">
                <a16:creationId xmlns:a16="http://schemas.microsoft.com/office/drawing/2014/main" id="{5A432827-5EE7-471D-B8DC-7A089691A7EC}"/>
              </a:ext>
            </a:extLst>
          </p:cNvPr>
          <p:cNvSpPr/>
          <p:nvPr/>
        </p:nvSpPr>
        <p:spPr>
          <a:xfrm rot="18960000">
            <a:off x="6267308" y="4488639"/>
            <a:ext cx="540706" cy="500359"/>
          </a:xfrm>
          <a:prstGeom prst="rect">
            <a:avLst/>
          </a:prstGeom>
          <a:blipFill>
            <a:blip r:embed="rId3" cstate="print"/>
            <a:stretch>
              <a:fillRect/>
            </a:stretch>
          </a:blipFill>
        </p:spPr>
        <p:txBody>
          <a:bodyPr wrap="square" lIns="0" tIns="0" rIns="0" bIns="0" rtlCol="0"/>
          <a:lstStyle/>
          <a:p>
            <a:endParaRPr/>
          </a:p>
        </p:txBody>
      </p:sp>
      <p:sp>
        <p:nvSpPr>
          <p:cNvPr id="39" name="object 6">
            <a:extLst>
              <a:ext uri="{FF2B5EF4-FFF2-40B4-BE49-F238E27FC236}">
                <a16:creationId xmlns:a16="http://schemas.microsoft.com/office/drawing/2014/main" id="{0372A473-A7EC-4A9A-A345-0915F7CC72C8}"/>
              </a:ext>
            </a:extLst>
          </p:cNvPr>
          <p:cNvSpPr/>
          <p:nvPr/>
        </p:nvSpPr>
        <p:spPr>
          <a:xfrm>
            <a:off x="0" y="-35115"/>
            <a:ext cx="13075322" cy="1259530"/>
          </a:xfrm>
          <a:prstGeom prst="rect">
            <a:avLst/>
          </a:prstGeom>
          <a:solidFill>
            <a:srgbClr val="005F72"/>
          </a:solidFill>
        </p:spPr>
        <p:txBody>
          <a:bodyPr wrap="square" lIns="0" tIns="0" rIns="0" bIns="0" rtlCol="0"/>
          <a:lstStyle/>
          <a:p>
            <a:endParaRPr/>
          </a:p>
        </p:txBody>
      </p:sp>
      <p:pic>
        <p:nvPicPr>
          <p:cNvPr id="41" name="Graphic 40">
            <a:extLst>
              <a:ext uri="{FF2B5EF4-FFF2-40B4-BE49-F238E27FC236}">
                <a16:creationId xmlns:a16="http://schemas.microsoft.com/office/drawing/2014/main" id="{FFAC5965-D658-4C47-905B-675DD9E9FB0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98318" y="36626"/>
            <a:ext cx="2688373" cy="1043546"/>
          </a:xfrm>
          <a:prstGeom prst="rect">
            <a:avLst/>
          </a:prstGeom>
        </p:spPr>
      </p:pic>
    </p:spTree>
    <p:extLst>
      <p:ext uri="{BB962C8B-B14F-4D97-AF65-F5344CB8AC3E}">
        <p14:creationId xmlns:p14="http://schemas.microsoft.com/office/powerpoint/2010/main" val="1842660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61766" y="5343493"/>
            <a:ext cx="3234690" cy="1522095"/>
          </a:xfrm>
          <a:custGeom>
            <a:avLst/>
            <a:gdLst/>
            <a:ahLst/>
            <a:cxnLst/>
            <a:rect l="l" t="t" r="r" b="b"/>
            <a:pathLst>
              <a:path w="3234690" h="1522095">
                <a:moveTo>
                  <a:pt x="1617332" y="0"/>
                </a:moveTo>
                <a:lnTo>
                  <a:pt x="1553825" y="575"/>
                </a:lnTo>
                <a:lnTo>
                  <a:pt x="1490938" y="2288"/>
                </a:lnTo>
                <a:lnTo>
                  <a:pt x="1428716" y="5118"/>
                </a:lnTo>
                <a:lnTo>
                  <a:pt x="1367205" y="9043"/>
                </a:lnTo>
                <a:lnTo>
                  <a:pt x="1306448" y="14041"/>
                </a:lnTo>
                <a:lnTo>
                  <a:pt x="1246492" y="20093"/>
                </a:lnTo>
                <a:lnTo>
                  <a:pt x="1187380" y="27176"/>
                </a:lnTo>
                <a:lnTo>
                  <a:pt x="1129159" y="35270"/>
                </a:lnTo>
                <a:lnTo>
                  <a:pt x="1071872" y="44354"/>
                </a:lnTo>
                <a:lnTo>
                  <a:pt x="1015565" y="54405"/>
                </a:lnTo>
                <a:lnTo>
                  <a:pt x="960282" y="65404"/>
                </a:lnTo>
                <a:lnTo>
                  <a:pt x="906070" y="77329"/>
                </a:lnTo>
                <a:lnTo>
                  <a:pt x="852971" y="90159"/>
                </a:lnTo>
                <a:lnTo>
                  <a:pt x="801033" y="103872"/>
                </a:lnTo>
                <a:lnTo>
                  <a:pt x="750299" y="118448"/>
                </a:lnTo>
                <a:lnTo>
                  <a:pt x="700814" y="133866"/>
                </a:lnTo>
                <a:lnTo>
                  <a:pt x="652623" y="150104"/>
                </a:lnTo>
                <a:lnTo>
                  <a:pt x="605772" y="167141"/>
                </a:lnTo>
                <a:lnTo>
                  <a:pt x="560306" y="184956"/>
                </a:lnTo>
                <a:lnTo>
                  <a:pt x="516268" y="203528"/>
                </a:lnTo>
                <a:lnTo>
                  <a:pt x="473705" y="222835"/>
                </a:lnTo>
                <a:lnTo>
                  <a:pt x="432660" y="242858"/>
                </a:lnTo>
                <a:lnTo>
                  <a:pt x="393180" y="263573"/>
                </a:lnTo>
                <a:lnTo>
                  <a:pt x="355309" y="284961"/>
                </a:lnTo>
                <a:lnTo>
                  <a:pt x="319092" y="307000"/>
                </a:lnTo>
                <a:lnTo>
                  <a:pt x="284573" y="329669"/>
                </a:lnTo>
                <a:lnTo>
                  <a:pt x="251798" y="352947"/>
                </a:lnTo>
                <a:lnTo>
                  <a:pt x="220813" y="376813"/>
                </a:lnTo>
                <a:lnTo>
                  <a:pt x="164387" y="426223"/>
                </a:lnTo>
                <a:lnTo>
                  <a:pt x="115656" y="477731"/>
                </a:lnTo>
                <a:lnTo>
                  <a:pt x="74978" y="531166"/>
                </a:lnTo>
                <a:lnTo>
                  <a:pt x="42714" y="586360"/>
                </a:lnTo>
                <a:lnTo>
                  <a:pt x="19224" y="643145"/>
                </a:lnTo>
                <a:lnTo>
                  <a:pt x="4865" y="701349"/>
                </a:lnTo>
                <a:lnTo>
                  <a:pt x="0" y="760806"/>
                </a:lnTo>
                <a:lnTo>
                  <a:pt x="1223" y="790681"/>
                </a:lnTo>
                <a:lnTo>
                  <a:pt x="10880" y="849534"/>
                </a:lnTo>
                <a:lnTo>
                  <a:pt x="29850" y="907051"/>
                </a:lnTo>
                <a:lnTo>
                  <a:pt x="57772" y="963063"/>
                </a:lnTo>
                <a:lnTo>
                  <a:pt x="94288" y="1017400"/>
                </a:lnTo>
                <a:lnTo>
                  <a:pt x="139037" y="1069894"/>
                </a:lnTo>
                <a:lnTo>
                  <a:pt x="191660" y="1120374"/>
                </a:lnTo>
                <a:lnTo>
                  <a:pt x="251798" y="1168673"/>
                </a:lnTo>
                <a:lnTo>
                  <a:pt x="284573" y="1191952"/>
                </a:lnTo>
                <a:lnTo>
                  <a:pt x="319092" y="1214621"/>
                </a:lnTo>
                <a:lnTo>
                  <a:pt x="355309" y="1236661"/>
                </a:lnTo>
                <a:lnTo>
                  <a:pt x="393180" y="1258049"/>
                </a:lnTo>
                <a:lnTo>
                  <a:pt x="432660" y="1278765"/>
                </a:lnTo>
                <a:lnTo>
                  <a:pt x="473705" y="1298787"/>
                </a:lnTo>
                <a:lnTo>
                  <a:pt x="516268" y="1318095"/>
                </a:lnTo>
                <a:lnTo>
                  <a:pt x="560306" y="1336667"/>
                </a:lnTo>
                <a:lnTo>
                  <a:pt x="605772" y="1354482"/>
                </a:lnTo>
                <a:lnTo>
                  <a:pt x="652623" y="1371519"/>
                </a:lnTo>
                <a:lnTo>
                  <a:pt x="700814" y="1387757"/>
                </a:lnTo>
                <a:lnTo>
                  <a:pt x="750299" y="1403175"/>
                </a:lnTo>
                <a:lnTo>
                  <a:pt x="801033" y="1417751"/>
                </a:lnTo>
                <a:lnTo>
                  <a:pt x="852971" y="1431465"/>
                </a:lnTo>
                <a:lnTo>
                  <a:pt x="906070" y="1444295"/>
                </a:lnTo>
                <a:lnTo>
                  <a:pt x="960282" y="1456220"/>
                </a:lnTo>
                <a:lnTo>
                  <a:pt x="1015565" y="1467219"/>
                </a:lnTo>
                <a:lnTo>
                  <a:pt x="1071872" y="1477270"/>
                </a:lnTo>
                <a:lnTo>
                  <a:pt x="1129159" y="1486354"/>
                </a:lnTo>
                <a:lnTo>
                  <a:pt x="1187380" y="1494448"/>
                </a:lnTo>
                <a:lnTo>
                  <a:pt x="1246492" y="1501531"/>
                </a:lnTo>
                <a:lnTo>
                  <a:pt x="1306448" y="1507583"/>
                </a:lnTo>
                <a:lnTo>
                  <a:pt x="1367205" y="1512581"/>
                </a:lnTo>
                <a:lnTo>
                  <a:pt x="1428716" y="1516506"/>
                </a:lnTo>
                <a:lnTo>
                  <a:pt x="1490938" y="1519336"/>
                </a:lnTo>
                <a:lnTo>
                  <a:pt x="1553825" y="1521049"/>
                </a:lnTo>
                <a:lnTo>
                  <a:pt x="1617332" y="1521625"/>
                </a:lnTo>
                <a:lnTo>
                  <a:pt x="1680839" y="1521049"/>
                </a:lnTo>
                <a:lnTo>
                  <a:pt x="1743726" y="1519336"/>
                </a:lnTo>
                <a:lnTo>
                  <a:pt x="1805947" y="1516506"/>
                </a:lnTo>
                <a:lnTo>
                  <a:pt x="1867459" y="1512581"/>
                </a:lnTo>
                <a:lnTo>
                  <a:pt x="1928216" y="1507583"/>
                </a:lnTo>
                <a:lnTo>
                  <a:pt x="1988172" y="1501531"/>
                </a:lnTo>
                <a:lnTo>
                  <a:pt x="2047284" y="1494448"/>
                </a:lnTo>
                <a:lnTo>
                  <a:pt x="2105506" y="1486354"/>
                </a:lnTo>
                <a:lnTo>
                  <a:pt x="2162793" y="1477270"/>
                </a:lnTo>
                <a:lnTo>
                  <a:pt x="2219101" y="1467219"/>
                </a:lnTo>
                <a:lnTo>
                  <a:pt x="2274383" y="1456220"/>
                </a:lnTo>
                <a:lnTo>
                  <a:pt x="2328597" y="1444295"/>
                </a:lnTo>
                <a:lnTo>
                  <a:pt x="2381695" y="1431465"/>
                </a:lnTo>
                <a:lnTo>
                  <a:pt x="2433634" y="1417751"/>
                </a:lnTo>
                <a:lnTo>
                  <a:pt x="2484369" y="1403175"/>
                </a:lnTo>
                <a:lnTo>
                  <a:pt x="2533854" y="1387757"/>
                </a:lnTo>
                <a:lnTo>
                  <a:pt x="2582045" y="1371519"/>
                </a:lnTo>
                <a:lnTo>
                  <a:pt x="2628896" y="1354482"/>
                </a:lnTo>
                <a:lnTo>
                  <a:pt x="2674363" y="1336667"/>
                </a:lnTo>
                <a:lnTo>
                  <a:pt x="2718401" y="1318095"/>
                </a:lnTo>
                <a:lnTo>
                  <a:pt x="2760965" y="1298787"/>
                </a:lnTo>
                <a:lnTo>
                  <a:pt x="2802010" y="1278765"/>
                </a:lnTo>
                <a:lnTo>
                  <a:pt x="2841491" y="1258049"/>
                </a:lnTo>
                <a:lnTo>
                  <a:pt x="2879362" y="1236661"/>
                </a:lnTo>
                <a:lnTo>
                  <a:pt x="2915580" y="1214621"/>
                </a:lnTo>
                <a:lnTo>
                  <a:pt x="2950099" y="1191952"/>
                </a:lnTo>
                <a:lnTo>
                  <a:pt x="2982874" y="1168673"/>
                </a:lnTo>
                <a:lnTo>
                  <a:pt x="3013860" y="1144807"/>
                </a:lnTo>
                <a:lnTo>
                  <a:pt x="3070287" y="1095396"/>
                </a:lnTo>
                <a:lnTo>
                  <a:pt x="3119019" y="1043888"/>
                </a:lnTo>
                <a:lnTo>
                  <a:pt x="3159697" y="990451"/>
                </a:lnTo>
                <a:lnTo>
                  <a:pt x="3191961" y="935256"/>
                </a:lnTo>
                <a:lnTo>
                  <a:pt x="3215452" y="878470"/>
                </a:lnTo>
                <a:lnTo>
                  <a:pt x="3229811" y="820264"/>
                </a:lnTo>
                <a:lnTo>
                  <a:pt x="3234677" y="760806"/>
                </a:lnTo>
                <a:lnTo>
                  <a:pt x="3233453" y="730932"/>
                </a:lnTo>
                <a:lnTo>
                  <a:pt x="3223796" y="672080"/>
                </a:lnTo>
                <a:lnTo>
                  <a:pt x="3204826" y="614564"/>
                </a:lnTo>
                <a:lnTo>
                  <a:pt x="3176903" y="558554"/>
                </a:lnTo>
                <a:lnTo>
                  <a:pt x="3140387" y="504218"/>
                </a:lnTo>
                <a:lnTo>
                  <a:pt x="3095637" y="451725"/>
                </a:lnTo>
                <a:lnTo>
                  <a:pt x="3043013" y="401246"/>
                </a:lnTo>
                <a:lnTo>
                  <a:pt x="2982874" y="352947"/>
                </a:lnTo>
                <a:lnTo>
                  <a:pt x="2950099" y="329669"/>
                </a:lnTo>
                <a:lnTo>
                  <a:pt x="2915580" y="307000"/>
                </a:lnTo>
                <a:lnTo>
                  <a:pt x="2879362" y="284961"/>
                </a:lnTo>
                <a:lnTo>
                  <a:pt x="2841491" y="263573"/>
                </a:lnTo>
                <a:lnTo>
                  <a:pt x="2802010" y="242858"/>
                </a:lnTo>
                <a:lnTo>
                  <a:pt x="2760965" y="222835"/>
                </a:lnTo>
                <a:lnTo>
                  <a:pt x="2718401" y="203528"/>
                </a:lnTo>
                <a:lnTo>
                  <a:pt x="2674363" y="184956"/>
                </a:lnTo>
                <a:lnTo>
                  <a:pt x="2628896" y="167141"/>
                </a:lnTo>
                <a:lnTo>
                  <a:pt x="2582045" y="150104"/>
                </a:lnTo>
                <a:lnTo>
                  <a:pt x="2533854" y="133866"/>
                </a:lnTo>
                <a:lnTo>
                  <a:pt x="2484369" y="118448"/>
                </a:lnTo>
                <a:lnTo>
                  <a:pt x="2433634" y="103872"/>
                </a:lnTo>
                <a:lnTo>
                  <a:pt x="2381695" y="90159"/>
                </a:lnTo>
                <a:lnTo>
                  <a:pt x="2328597" y="77329"/>
                </a:lnTo>
                <a:lnTo>
                  <a:pt x="2274383" y="65404"/>
                </a:lnTo>
                <a:lnTo>
                  <a:pt x="2219101" y="54405"/>
                </a:lnTo>
                <a:lnTo>
                  <a:pt x="2162793" y="44354"/>
                </a:lnTo>
                <a:lnTo>
                  <a:pt x="2105506" y="35270"/>
                </a:lnTo>
                <a:lnTo>
                  <a:pt x="2047284" y="27176"/>
                </a:lnTo>
                <a:lnTo>
                  <a:pt x="1988172" y="20093"/>
                </a:lnTo>
                <a:lnTo>
                  <a:pt x="1928216" y="14041"/>
                </a:lnTo>
                <a:lnTo>
                  <a:pt x="1867459" y="9043"/>
                </a:lnTo>
                <a:lnTo>
                  <a:pt x="1805947" y="5118"/>
                </a:lnTo>
                <a:lnTo>
                  <a:pt x="1743726" y="2288"/>
                </a:lnTo>
                <a:lnTo>
                  <a:pt x="1680839" y="575"/>
                </a:lnTo>
                <a:lnTo>
                  <a:pt x="1617332" y="0"/>
                </a:lnTo>
                <a:close/>
              </a:path>
            </a:pathLst>
          </a:custGeom>
          <a:solidFill>
            <a:srgbClr val="FFFFFF"/>
          </a:solidFill>
        </p:spPr>
        <p:txBody>
          <a:bodyPr wrap="square" lIns="0" tIns="0" rIns="0" bIns="0" rtlCol="0"/>
          <a:lstStyle/>
          <a:p>
            <a:endParaRPr/>
          </a:p>
        </p:txBody>
      </p:sp>
      <p:sp>
        <p:nvSpPr>
          <p:cNvPr id="8" name="object 8"/>
          <p:cNvSpPr/>
          <p:nvPr/>
        </p:nvSpPr>
        <p:spPr>
          <a:xfrm>
            <a:off x="1986920" y="1389906"/>
            <a:ext cx="264795" cy="287655"/>
          </a:xfrm>
          <a:custGeom>
            <a:avLst/>
            <a:gdLst/>
            <a:ahLst/>
            <a:cxnLst/>
            <a:rect l="l" t="t" r="r" b="b"/>
            <a:pathLst>
              <a:path w="264794" h="287655">
                <a:moveTo>
                  <a:pt x="129265" y="0"/>
                </a:moveTo>
                <a:lnTo>
                  <a:pt x="70259" y="14877"/>
                </a:lnTo>
                <a:lnTo>
                  <a:pt x="23337" y="55563"/>
                </a:lnTo>
                <a:lnTo>
                  <a:pt x="0" y="120512"/>
                </a:lnTo>
                <a:lnTo>
                  <a:pt x="768" y="161602"/>
                </a:lnTo>
                <a:lnTo>
                  <a:pt x="10404" y="201416"/>
                </a:lnTo>
                <a:lnTo>
                  <a:pt x="49347" y="257833"/>
                </a:lnTo>
                <a:lnTo>
                  <a:pt x="104938" y="284581"/>
                </a:lnTo>
                <a:lnTo>
                  <a:pt x="135382" y="287310"/>
                </a:lnTo>
                <a:lnTo>
                  <a:pt x="165676" y="283200"/>
                </a:lnTo>
                <a:lnTo>
                  <a:pt x="220064" y="255229"/>
                </a:lnTo>
                <a:lnTo>
                  <a:pt x="256604" y="202207"/>
                </a:lnTo>
                <a:lnTo>
                  <a:pt x="264588" y="166783"/>
                </a:lnTo>
                <a:lnTo>
                  <a:pt x="263798" y="125673"/>
                </a:lnTo>
                <a:lnTo>
                  <a:pt x="254186" y="85860"/>
                </a:lnTo>
                <a:lnTo>
                  <a:pt x="215277" y="29455"/>
                </a:lnTo>
                <a:lnTo>
                  <a:pt x="159706" y="2722"/>
                </a:lnTo>
                <a:lnTo>
                  <a:pt x="129265" y="0"/>
                </a:lnTo>
                <a:close/>
              </a:path>
            </a:pathLst>
          </a:custGeom>
          <a:solidFill>
            <a:srgbClr val="FFFFFF"/>
          </a:solidFill>
        </p:spPr>
        <p:txBody>
          <a:bodyPr wrap="square" lIns="0" tIns="0" rIns="0" bIns="0" rtlCol="0"/>
          <a:lstStyle/>
          <a:p>
            <a:endParaRPr/>
          </a:p>
        </p:txBody>
      </p:sp>
      <p:sp>
        <p:nvSpPr>
          <p:cNvPr id="9" name="object 9"/>
          <p:cNvSpPr/>
          <p:nvPr/>
        </p:nvSpPr>
        <p:spPr>
          <a:xfrm>
            <a:off x="2361456" y="1182638"/>
            <a:ext cx="7181426" cy="2528937"/>
          </a:xfrm>
          <a:custGeom>
            <a:avLst/>
            <a:gdLst/>
            <a:ahLst/>
            <a:cxnLst/>
            <a:rect l="l" t="t" r="r" b="b"/>
            <a:pathLst>
              <a:path w="6706234" h="2232025">
                <a:moveTo>
                  <a:pt x="422148" y="598271"/>
                </a:moveTo>
                <a:lnTo>
                  <a:pt x="418909" y="559295"/>
                </a:lnTo>
                <a:lnTo>
                  <a:pt x="408978" y="517753"/>
                </a:lnTo>
                <a:lnTo>
                  <a:pt x="393331" y="478155"/>
                </a:lnTo>
                <a:lnTo>
                  <a:pt x="373672" y="444550"/>
                </a:lnTo>
                <a:lnTo>
                  <a:pt x="324751" y="394538"/>
                </a:lnTo>
                <a:lnTo>
                  <a:pt x="266954" y="366179"/>
                </a:lnTo>
                <a:lnTo>
                  <a:pt x="205041" y="357962"/>
                </a:lnTo>
                <a:lnTo>
                  <a:pt x="174028" y="360921"/>
                </a:lnTo>
                <a:lnTo>
                  <a:pt x="114833" y="380047"/>
                </a:lnTo>
                <a:lnTo>
                  <a:pt x="63411" y="415493"/>
                </a:lnTo>
                <a:lnTo>
                  <a:pt x="24498" y="465721"/>
                </a:lnTo>
                <a:lnTo>
                  <a:pt x="2857" y="529221"/>
                </a:lnTo>
                <a:lnTo>
                  <a:pt x="0" y="565467"/>
                </a:lnTo>
                <a:lnTo>
                  <a:pt x="3238" y="604456"/>
                </a:lnTo>
                <a:lnTo>
                  <a:pt x="13169" y="645998"/>
                </a:lnTo>
                <a:lnTo>
                  <a:pt x="28816" y="685596"/>
                </a:lnTo>
                <a:lnTo>
                  <a:pt x="48450" y="719188"/>
                </a:lnTo>
                <a:lnTo>
                  <a:pt x="97370" y="769200"/>
                </a:lnTo>
                <a:lnTo>
                  <a:pt x="155168" y="797547"/>
                </a:lnTo>
                <a:lnTo>
                  <a:pt x="217093" y="805751"/>
                </a:lnTo>
                <a:lnTo>
                  <a:pt x="248107" y="802792"/>
                </a:lnTo>
                <a:lnTo>
                  <a:pt x="307289" y="783666"/>
                </a:lnTo>
                <a:lnTo>
                  <a:pt x="358724" y="748233"/>
                </a:lnTo>
                <a:lnTo>
                  <a:pt x="397637" y="698004"/>
                </a:lnTo>
                <a:lnTo>
                  <a:pt x="419277" y="634517"/>
                </a:lnTo>
                <a:lnTo>
                  <a:pt x="422148" y="598271"/>
                </a:lnTo>
                <a:close/>
              </a:path>
              <a:path w="6706234" h="2232025">
                <a:moveTo>
                  <a:pt x="6705892" y="1198041"/>
                </a:moveTo>
                <a:lnTo>
                  <a:pt x="6704927" y="1150556"/>
                </a:lnTo>
                <a:lnTo>
                  <a:pt x="6699580" y="1104049"/>
                </a:lnTo>
                <a:lnTo>
                  <a:pt x="6690030" y="1058748"/>
                </a:lnTo>
                <a:lnTo>
                  <a:pt x="6676453" y="1014895"/>
                </a:lnTo>
                <a:lnTo>
                  <a:pt x="6659054" y="972718"/>
                </a:lnTo>
                <a:lnTo>
                  <a:pt x="6637985" y="932459"/>
                </a:lnTo>
                <a:lnTo>
                  <a:pt x="6613449" y="894334"/>
                </a:lnTo>
                <a:lnTo>
                  <a:pt x="6585636" y="858583"/>
                </a:lnTo>
                <a:lnTo>
                  <a:pt x="6554698" y="825436"/>
                </a:lnTo>
                <a:lnTo>
                  <a:pt x="6520840" y="795134"/>
                </a:lnTo>
                <a:lnTo>
                  <a:pt x="6484239" y="767905"/>
                </a:lnTo>
                <a:lnTo>
                  <a:pt x="6445072" y="743978"/>
                </a:lnTo>
                <a:lnTo>
                  <a:pt x="6403530" y="723595"/>
                </a:lnTo>
                <a:lnTo>
                  <a:pt x="6359792" y="706983"/>
                </a:lnTo>
                <a:lnTo>
                  <a:pt x="6314033" y="694372"/>
                </a:lnTo>
                <a:lnTo>
                  <a:pt x="6336551" y="656031"/>
                </a:lnTo>
                <a:lnTo>
                  <a:pt x="6354775" y="614959"/>
                </a:lnTo>
                <a:lnTo>
                  <a:pt x="6368288" y="571360"/>
                </a:lnTo>
                <a:lnTo>
                  <a:pt x="6376708" y="525475"/>
                </a:lnTo>
                <a:lnTo>
                  <a:pt x="6379642" y="476275"/>
                </a:lnTo>
                <a:lnTo>
                  <a:pt x="6376543" y="428180"/>
                </a:lnTo>
                <a:lnTo>
                  <a:pt x="6367716" y="381584"/>
                </a:lnTo>
                <a:lnTo>
                  <a:pt x="6353505" y="336905"/>
                </a:lnTo>
                <a:lnTo>
                  <a:pt x="6334201" y="294551"/>
                </a:lnTo>
                <a:lnTo>
                  <a:pt x="6310134" y="254939"/>
                </a:lnTo>
                <a:lnTo>
                  <a:pt x="6281623" y="218465"/>
                </a:lnTo>
                <a:lnTo>
                  <a:pt x="6248984" y="185547"/>
                </a:lnTo>
                <a:lnTo>
                  <a:pt x="6212548" y="156603"/>
                </a:lnTo>
                <a:lnTo>
                  <a:pt x="6172632" y="132029"/>
                </a:lnTo>
                <a:lnTo>
                  <a:pt x="6129540" y="112229"/>
                </a:lnTo>
                <a:lnTo>
                  <a:pt x="6083605" y="97624"/>
                </a:lnTo>
                <a:lnTo>
                  <a:pt x="6035141" y="88633"/>
                </a:lnTo>
                <a:lnTo>
                  <a:pt x="5985167" y="85686"/>
                </a:lnTo>
                <a:lnTo>
                  <a:pt x="5936348" y="89014"/>
                </a:lnTo>
                <a:lnTo>
                  <a:pt x="5889117" y="98247"/>
                </a:lnTo>
                <a:lnTo>
                  <a:pt x="5843879" y="113068"/>
                </a:lnTo>
                <a:lnTo>
                  <a:pt x="5801068" y="133108"/>
                </a:lnTo>
                <a:lnTo>
                  <a:pt x="5761101" y="158038"/>
                </a:lnTo>
                <a:lnTo>
                  <a:pt x="5724398" y="187515"/>
                </a:lnTo>
                <a:lnTo>
                  <a:pt x="5695200" y="152019"/>
                </a:lnTo>
                <a:lnTo>
                  <a:pt x="5662612" y="119507"/>
                </a:lnTo>
                <a:lnTo>
                  <a:pt x="5626874" y="90284"/>
                </a:lnTo>
                <a:lnTo>
                  <a:pt x="5588178" y="64604"/>
                </a:lnTo>
                <a:lnTo>
                  <a:pt x="5546763" y="42799"/>
                </a:lnTo>
                <a:lnTo>
                  <a:pt x="5502834" y="25133"/>
                </a:lnTo>
                <a:lnTo>
                  <a:pt x="5456618" y="11912"/>
                </a:lnTo>
                <a:lnTo>
                  <a:pt x="5408307" y="3416"/>
                </a:lnTo>
                <a:lnTo>
                  <a:pt x="5359438" y="0"/>
                </a:lnTo>
                <a:lnTo>
                  <a:pt x="5311432" y="1663"/>
                </a:lnTo>
                <a:lnTo>
                  <a:pt x="5264569" y="8166"/>
                </a:lnTo>
                <a:lnTo>
                  <a:pt x="5219141" y="19291"/>
                </a:lnTo>
                <a:lnTo>
                  <a:pt x="5175440" y="34810"/>
                </a:lnTo>
                <a:lnTo>
                  <a:pt x="5133721" y="54508"/>
                </a:lnTo>
                <a:lnTo>
                  <a:pt x="5094300" y="78155"/>
                </a:lnTo>
                <a:lnTo>
                  <a:pt x="5057432" y="105524"/>
                </a:lnTo>
                <a:lnTo>
                  <a:pt x="5023409" y="136398"/>
                </a:lnTo>
                <a:lnTo>
                  <a:pt x="4992509" y="170561"/>
                </a:lnTo>
                <a:lnTo>
                  <a:pt x="4965027" y="207772"/>
                </a:lnTo>
                <a:lnTo>
                  <a:pt x="4941227" y="247815"/>
                </a:lnTo>
                <a:lnTo>
                  <a:pt x="4921415" y="290474"/>
                </a:lnTo>
                <a:lnTo>
                  <a:pt x="4905845" y="335508"/>
                </a:lnTo>
                <a:lnTo>
                  <a:pt x="4870323" y="301942"/>
                </a:lnTo>
                <a:lnTo>
                  <a:pt x="4831626" y="271780"/>
                </a:lnTo>
                <a:lnTo>
                  <a:pt x="4789983" y="245313"/>
                </a:lnTo>
                <a:lnTo>
                  <a:pt x="4745609" y="222821"/>
                </a:lnTo>
                <a:lnTo>
                  <a:pt x="4698708" y="204584"/>
                </a:lnTo>
                <a:lnTo>
                  <a:pt x="4649521" y="190881"/>
                </a:lnTo>
                <a:lnTo>
                  <a:pt x="4598251" y="181978"/>
                </a:lnTo>
                <a:lnTo>
                  <a:pt x="4550029" y="178333"/>
                </a:lnTo>
                <a:lnTo>
                  <a:pt x="4502543" y="179158"/>
                </a:lnTo>
                <a:lnTo>
                  <a:pt x="4456011" y="184289"/>
                </a:lnTo>
                <a:lnTo>
                  <a:pt x="4410659" y="193522"/>
                </a:lnTo>
                <a:lnTo>
                  <a:pt x="4366692" y="206717"/>
                </a:lnTo>
                <a:lnTo>
                  <a:pt x="4324350" y="223685"/>
                </a:lnTo>
                <a:lnTo>
                  <a:pt x="4283849" y="244246"/>
                </a:lnTo>
                <a:lnTo>
                  <a:pt x="4245407" y="268224"/>
                </a:lnTo>
                <a:lnTo>
                  <a:pt x="4209237" y="295452"/>
                </a:lnTo>
                <a:lnTo>
                  <a:pt x="4175582" y="325755"/>
                </a:lnTo>
                <a:lnTo>
                  <a:pt x="4175315" y="326047"/>
                </a:lnTo>
                <a:lnTo>
                  <a:pt x="4160050" y="294665"/>
                </a:lnTo>
                <a:lnTo>
                  <a:pt x="4135094" y="254038"/>
                </a:lnTo>
                <a:lnTo>
                  <a:pt x="4106138" y="215938"/>
                </a:lnTo>
                <a:lnTo>
                  <a:pt x="4073372" y="180733"/>
                </a:lnTo>
                <a:lnTo>
                  <a:pt x="4036911" y="148755"/>
                </a:lnTo>
                <a:lnTo>
                  <a:pt x="3996918" y="120345"/>
                </a:lnTo>
                <a:lnTo>
                  <a:pt x="3953548" y="95846"/>
                </a:lnTo>
                <a:lnTo>
                  <a:pt x="3906939" y="75615"/>
                </a:lnTo>
                <a:lnTo>
                  <a:pt x="3861765" y="61214"/>
                </a:lnTo>
                <a:lnTo>
                  <a:pt x="3816261" y="51447"/>
                </a:lnTo>
                <a:lnTo>
                  <a:pt x="3770706" y="46202"/>
                </a:lnTo>
                <a:lnTo>
                  <a:pt x="3725392" y="45339"/>
                </a:lnTo>
                <a:lnTo>
                  <a:pt x="3680561" y="48729"/>
                </a:lnTo>
                <a:lnTo>
                  <a:pt x="3636518" y="56261"/>
                </a:lnTo>
                <a:lnTo>
                  <a:pt x="3593528" y="67792"/>
                </a:lnTo>
                <a:lnTo>
                  <a:pt x="3551859" y="83185"/>
                </a:lnTo>
                <a:lnTo>
                  <a:pt x="3511791" y="102336"/>
                </a:lnTo>
                <a:lnTo>
                  <a:pt x="3473602" y="125107"/>
                </a:lnTo>
                <a:lnTo>
                  <a:pt x="3437572" y="151358"/>
                </a:lnTo>
                <a:lnTo>
                  <a:pt x="3403955" y="180987"/>
                </a:lnTo>
                <a:lnTo>
                  <a:pt x="3373056" y="213842"/>
                </a:lnTo>
                <a:lnTo>
                  <a:pt x="3345129" y="249809"/>
                </a:lnTo>
                <a:lnTo>
                  <a:pt x="3320453" y="288747"/>
                </a:lnTo>
                <a:lnTo>
                  <a:pt x="3292779" y="246329"/>
                </a:lnTo>
                <a:lnTo>
                  <a:pt x="3261080" y="206590"/>
                </a:lnTo>
                <a:lnTo>
                  <a:pt x="3225520" y="169875"/>
                </a:lnTo>
                <a:lnTo>
                  <a:pt x="3186252" y="136486"/>
                </a:lnTo>
                <a:lnTo>
                  <a:pt x="3143415" y="106781"/>
                </a:lnTo>
                <a:lnTo>
                  <a:pt x="3097174" y="81076"/>
                </a:lnTo>
                <a:lnTo>
                  <a:pt x="3047669" y="59728"/>
                </a:lnTo>
                <a:lnTo>
                  <a:pt x="2999968" y="44399"/>
                </a:lnTo>
                <a:lnTo>
                  <a:pt x="2951924" y="33756"/>
                </a:lnTo>
                <a:lnTo>
                  <a:pt x="2903804" y="27673"/>
                </a:lnTo>
                <a:lnTo>
                  <a:pt x="2855874" y="26022"/>
                </a:lnTo>
                <a:lnTo>
                  <a:pt x="2808401" y="28689"/>
                </a:lnTo>
                <a:lnTo>
                  <a:pt x="2761640" y="35534"/>
                </a:lnTo>
                <a:lnTo>
                  <a:pt x="2715869" y="46469"/>
                </a:lnTo>
                <a:lnTo>
                  <a:pt x="2671330" y="61341"/>
                </a:lnTo>
                <a:lnTo>
                  <a:pt x="2628328" y="80035"/>
                </a:lnTo>
                <a:lnTo>
                  <a:pt x="2587091" y="102425"/>
                </a:lnTo>
                <a:lnTo>
                  <a:pt x="2547899" y="128409"/>
                </a:lnTo>
                <a:lnTo>
                  <a:pt x="2511031" y="157835"/>
                </a:lnTo>
                <a:lnTo>
                  <a:pt x="2476728" y="190601"/>
                </a:lnTo>
                <a:lnTo>
                  <a:pt x="2445258" y="226580"/>
                </a:lnTo>
                <a:lnTo>
                  <a:pt x="2416899" y="265645"/>
                </a:lnTo>
                <a:lnTo>
                  <a:pt x="2370734" y="261518"/>
                </a:lnTo>
                <a:lnTo>
                  <a:pt x="2324811" y="261327"/>
                </a:lnTo>
                <a:lnTo>
                  <a:pt x="2279370" y="264972"/>
                </a:lnTo>
                <a:lnTo>
                  <a:pt x="2260765" y="268046"/>
                </a:lnTo>
                <a:lnTo>
                  <a:pt x="2255837" y="262039"/>
                </a:lnTo>
                <a:lnTo>
                  <a:pt x="2222957" y="228587"/>
                </a:lnTo>
                <a:lnTo>
                  <a:pt x="2187092" y="198018"/>
                </a:lnTo>
                <a:lnTo>
                  <a:pt x="2148446" y="170548"/>
                </a:lnTo>
                <a:lnTo>
                  <a:pt x="2107247" y="146392"/>
                </a:lnTo>
                <a:lnTo>
                  <a:pt x="2063673" y="125768"/>
                </a:lnTo>
                <a:lnTo>
                  <a:pt x="2017953" y="108889"/>
                </a:lnTo>
                <a:lnTo>
                  <a:pt x="1970290" y="95961"/>
                </a:lnTo>
                <a:lnTo>
                  <a:pt x="1920887" y="87223"/>
                </a:lnTo>
                <a:lnTo>
                  <a:pt x="1869948" y="82867"/>
                </a:lnTo>
                <a:lnTo>
                  <a:pt x="1817712" y="83159"/>
                </a:lnTo>
                <a:lnTo>
                  <a:pt x="1766697" y="88150"/>
                </a:lnTo>
                <a:lnTo>
                  <a:pt x="1717154" y="97612"/>
                </a:lnTo>
                <a:lnTo>
                  <a:pt x="1669326" y="111340"/>
                </a:lnTo>
                <a:lnTo>
                  <a:pt x="1623441" y="129146"/>
                </a:lnTo>
                <a:lnTo>
                  <a:pt x="1579740" y="150787"/>
                </a:lnTo>
                <a:lnTo>
                  <a:pt x="1538478" y="176060"/>
                </a:lnTo>
                <a:lnTo>
                  <a:pt x="1499870" y="204749"/>
                </a:lnTo>
                <a:lnTo>
                  <a:pt x="1464170" y="236651"/>
                </a:lnTo>
                <a:lnTo>
                  <a:pt x="1431607" y="271551"/>
                </a:lnTo>
                <a:lnTo>
                  <a:pt x="1386014" y="249428"/>
                </a:lnTo>
                <a:lnTo>
                  <a:pt x="1338046" y="231267"/>
                </a:lnTo>
                <a:lnTo>
                  <a:pt x="1287919" y="217335"/>
                </a:lnTo>
                <a:lnTo>
                  <a:pt x="1235887" y="207911"/>
                </a:lnTo>
                <a:lnTo>
                  <a:pt x="1182154" y="203238"/>
                </a:lnTo>
                <a:lnTo>
                  <a:pt x="1132408" y="203339"/>
                </a:lnTo>
                <a:lnTo>
                  <a:pt x="1083741" y="207568"/>
                </a:lnTo>
                <a:lnTo>
                  <a:pt x="1036345" y="215760"/>
                </a:lnTo>
                <a:lnTo>
                  <a:pt x="990447" y="227736"/>
                </a:lnTo>
                <a:lnTo>
                  <a:pt x="946226" y="243332"/>
                </a:lnTo>
                <a:lnTo>
                  <a:pt x="903884" y="262356"/>
                </a:lnTo>
                <a:lnTo>
                  <a:pt x="863625" y="284645"/>
                </a:lnTo>
                <a:lnTo>
                  <a:pt x="825652" y="310032"/>
                </a:lnTo>
                <a:lnTo>
                  <a:pt x="790168" y="338328"/>
                </a:lnTo>
                <a:lnTo>
                  <a:pt x="757364" y="369366"/>
                </a:lnTo>
                <a:lnTo>
                  <a:pt x="727456" y="402983"/>
                </a:lnTo>
                <a:lnTo>
                  <a:pt x="700620" y="438988"/>
                </a:lnTo>
                <a:lnTo>
                  <a:pt x="677062" y="477215"/>
                </a:lnTo>
                <a:lnTo>
                  <a:pt x="657009" y="517486"/>
                </a:lnTo>
                <a:lnTo>
                  <a:pt x="640626" y="559625"/>
                </a:lnTo>
                <a:lnTo>
                  <a:pt x="628129" y="603465"/>
                </a:lnTo>
                <a:lnTo>
                  <a:pt x="619734" y="648843"/>
                </a:lnTo>
                <a:lnTo>
                  <a:pt x="615607" y="695553"/>
                </a:lnTo>
                <a:lnTo>
                  <a:pt x="615302" y="703122"/>
                </a:lnTo>
                <a:lnTo>
                  <a:pt x="615365" y="717905"/>
                </a:lnTo>
                <a:lnTo>
                  <a:pt x="579272" y="754202"/>
                </a:lnTo>
                <a:lnTo>
                  <a:pt x="545846" y="792289"/>
                </a:lnTo>
                <a:lnTo>
                  <a:pt x="515213" y="832104"/>
                </a:lnTo>
                <a:lnTo>
                  <a:pt x="487476" y="873531"/>
                </a:lnTo>
                <a:lnTo>
                  <a:pt x="462775" y="916508"/>
                </a:lnTo>
                <a:lnTo>
                  <a:pt x="441223" y="960920"/>
                </a:lnTo>
                <a:lnTo>
                  <a:pt x="422948" y="1006690"/>
                </a:lnTo>
                <a:lnTo>
                  <a:pt x="408076" y="1053731"/>
                </a:lnTo>
                <a:lnTo>
                  <a:pt x="396709" y="1101966"/>
                </a:lnTo>
                <a:lnTo>
                  <a:pt x="388988" y="1151280"/>
                </a:lnTo>
                <a:lnTo>
                  <a:pt x="385013" y="1201597"/>
                </a:lnTo>
                <a:lnTo>
                  <a:pt x="384695" y="1244981"/>
                </a:lnTo>
                <a:lnTo>
                  <a:pt x="387210" y="1287868"/>
                </a:lnTo>
                <a:lnTo>
                  <a:pt x="392468" y="1330198"/>
                </a:lnTo>
                <a:lnTo>
                  <a:pt x="400431" y="1371892"/>
                </a:lnTo>
                <a:lnTo>
                  <a:pt x="410997" y="1412913"/>
                </a:lnTo>
                <a:lnTo>
                  <a:pt x="424129" y="1453184"/>
                </a:lnTo>
                <a:lnTo>
                  <a:pt x="439712" y="1492631"/>
                </a:lnTo>
                <a:lnTo>
                  <a:pt x="457720" y="1531213"/>
                </a:lnTo>
                <a:lnTo>
                  <a:pt x="478040" y="1568856"/>
                </a:lnTo>
                <a:lnTo>
                  <a:pt x="500634" y="1605483"/>
                </a:lnTo>
                <a:lnTo>
                  <a:pt x="525424" y="1641055"/>
                </a:lnTo>
                <a:lnTo>
                  <a:pt x="552323" y="1675498"/>
                </a:lnTo>
                <a:lnTo>
                  <a:pt x="581266" y="1708759"/>
                </a:lnTo>
                <a:lnTo>
                  <a:pt x="612190" y="1740750"/>
                </a:lnTo>
                <a:lnTo>
                  <a:pt x="645020" y="1771421"/>
                </a:lnTo>
                <a:lnTo>
                  <a:pt x="679691" y="1800720"/>
                </a:lnTo>
                <a:lnTo>
                  <a:pt x="716114" y="1828571"/>
                </a:lnTo>
                <a:lnTo>
                  <a:pt x="754240" y="1854911"/>
                </a:lnTo>
                <a:lnTo>
                  <a:pt x="793978" y="1879676"/>
                </a:lnTo>
                <a:lnTo>
                  <a:pt x="835266" y="1902815"/>
                </a:lnTo>
                <a:lnTo>
                  <a:pt x="878039" y="1924240"/>
                </a:lnTo>
                <a:lnTo>
                  <a:pt x="922210" y="1943925"/>
                </a:lnTo>
                <a:lnTo>
                  <a:pt x="967727" y="1961769"/>
                </a:lnTo>
                <a:lnTo>
                  <a:pt x="1014501" y="1977732"/>
                </a:lnTo>
                <a:lnTo>
                  <a:pt x="1062482" y="1991741"/>
                </a:lnTo>
                <a:lnTo>
                  <a:pt x="1111567" y="2003729"/>
                </a:lnTo>
                <a:lnTo>
                  <a:pt x="1161719" y="2013648"/>
                </a:lnTo>
                <a:lnTo>
                  <a:pt x="1212850" y="2021433"/>
                </a:lnTo>
                <a:lnTo>
                  <a:pt x="1264881" y="2026996"/>
                </a:lnTo>
                <a:lnTo>
                  <a:pt x="1317752" y="2030298"/>
                </a:lnTo>
                <a:lnTo>
                  <a:pt x="1369148" y="2031276"/>
                </a:lnTo>
                <a:lnTo>
                  <a:pt x="1419936" y="2030044"/>
                </a:lnTo>
                <a:lnTo>
                  <a:pt x="1470037" y="2026653"/>
                </a:lnTo>
                <a:lnTo>
                  <a:pt x="1519377" y="2021179"/>
                </a:lnTo>
                <a:lnTo>
                  <a:pt x="1567903" y="2013661"/>
                </a:lnTo>
                <a:lnTo>
                  <a:pt x="1615528" y="2004161"/>
                </a:lnTo>
                <a:lnTo>
                  <a:pt x="1662201" y="1992718"/>
                </a:lnTo>
                <a:lnTo>
                  <a:pt x="1707845" y="1979396"/>
                </a:lnTo>
                <a:lnTo>
                  <a:pt x="1752396" y="1964245"/>
                </a:lnTo>
                <a:lnTo>
                  <a:pt x="1795780" y="1947316"/>
                </a:lnTo>
                <a:lnTo>
                  <a:pt x="1838566" y="1928520"/>
                </a:lnTo>
                <a:lnTo>
                  <a:pt x="1880006" y="1907870"/>
                </a:lnTo>
                <a:lnTo>
                  <a:pt x="1916836" y="1931924"/>
                </a:lnTo>
                <a:lnTo>
                  <a:pt x="1957006" y="1951736"/>
                </a:lnTo>
                <a:lnTo>
                  <a:pt x="2000110" y="1966950"/>
                </a:lnTo>
                <a:lnTo>
                  <a:pt x="2045766" y="1977148"/>
                </a:lnTo>
                <a:lnTo>
                  <a:pt x="2093544" y="1981936"/>
                </a:lnTo>
                <a:lnTo>
                  <a:pt x="2109711" y="1982279"/>
                </a:lnTo>
                <a:lnTo>
                  <a:pt x="2125738" y="1981796"/>
                </a:lnTo>
                <a:lnTo>
                  <a:pt x="2177250" y="1976437"/>
                </a:lnTo>
                <a:lnTo>
                  <a:pt x="2226310" y="1964677"/>
                </a:lnTo>
                <a:lnTo>
                  <a:pt x="2272373" y="1946998"/>
                </a:lnTo>
                <a:lnTo>
                  <a:pt x="2314854" y="1923846"/>
                </a:lnTo>
                <a:lnTo>
                  <a:pt x="2353208" y="1895703"/>
                </a:lnTo>
                <a:lnTo>
                  <a:pt x="2386863" y="1863026"/>
                </a:lnTo>
                <a:lnTo>
                  <a:pt x="2415260" y="1826285"/>
                </a:lnTo>
                <a:lnTo>
                  <a:pt x="2417330" y="1822932"/>
                </a:lnTo>
                <a:lnTo>
                  <a:pt x="2425128" y="1826387"/>
                </a:lnTo>
                <a:lnTo>
                  <a:pt x="2437561" y="1830705"/>
                </a:lnTo>
                <a:lnTo>
                  <a:pt x="2450007" y="1834502"/>
                </a:lnTo>
                <a:lnTo>
                  <a:pt x="2462492" y="1837880"/>
                </a:lnTo>
                <a:lnTo>
                  <a:pt x="2475014" y="1840915"/>
                </a:lnTo>
                <a:lnTo>
                  <a:pt x="2492629" y="1887372"/>
                </a:lnTo>
                <a:lnTo>
                  <a:pt x="2514650" y="1931885"/>
                </a:lnTo>
                <a:lnTo>
                  <a:pt x="2540927" y="1974100"/>
                </a:lnTo>
                <a:lnTo>
                  <a:pt x="2571318" y="2013686"/>
                </a:lnTo>
                <a:lnTo>
                  <a:pt x="2605646" y="2050262"/>
                </a:lnTo>
                <a:lnTo>
                  <a:pt x="2643784" y="2083498"/>
                </a:lnTo>
                <a:lnTo>
                  <a:pt x="2685567" y="2113038"/>
                </a:lnTo>
                <a:lnTo>
                  <a:pt x="2730843" y="2138527"/>
                </a:lnTo>
                <a:lnTo>
                  <a:pt x="2779458" y="2159609"/>
                </a:lnTo>
                <a:lnTo>
                  <a:pt x="2826169" y="2174519"/>
                </a:lnTo>
                <a:lnTo>
                  <a:pt x="2873197" y="2184717"/>
                </a:lnTo>
                <a:lnTo>
                  <a:pt x="2920301" y="2190305"/>
                </a:lnTo>
                <a:lnTo>
                  <a:pt x="2967177" y="2191423"/>
                </a:lnTo>
                <a:lnTo>
                  <a:pt x="3013570" y="2188210"/>
                </a:lnTo>
                <a:lnTo>
                  <a:pt x="3059214" y="2180793"/>
                </a:lnTo>
                <a:lnTo>
                  <a:pt x="3103803" y="2169287"/>
                </a:lnTo>
                <a:lnTo>
                  <a:pt x="3147098" y="2153843"/>
                </a:lnTo>
                <a:lnTo>
                  <a:pt x="3188805" y="2134578"/>
                </a:lnTo>
                <a:lnTo>
                  <a:pt x="3228657" y="2111616"/>
                </a:lnTo>
                <a:lnTo>
                  <a:pt x="3266376" y="2085111"/>
                </a:lnTo>
                <a:lnTo>
                  <a:pt x="3305454" y="2120036"/>
                </a:lnTo>
                <a:lnTo>
                  <a:pt x="3348405" y="2151100"/>
                </a:lnTo>
                <a:lnTo>
                  <a:pt x="3395116" y="2177846"/>
                </a:lnTo>
                <a:lnTo>
                  <a:pt x="3445472" y="2199830"/>
                </a:lnTo>
                <a:lnTo>
                  <a:pt x="3492144" y="2214765"/>
                </a:lnTo>
                <a:lnTo>
                  <a:pt x="3539147" y="2225014"/>
                </a:lnTo>
                <a:lnTo>
                  <a:pt x="3586226" y="2230704"/>
                </a:lnTo>
                <a:lnTo>
                  <a:pt x="3633101" y="2231948"/>
                </a:lnTo>
                <a:lnTo>
                  <a:pt x="3679494" y="2228888"/>
                </a:lnTo>
                <a:lnTo>
                  <a:pt x="3725138" y="2221636"/>
                </a:lnTo>
                <a:lnTo>
                  <a:pt x="3769766" y="2210333"/>
                </a:lnTo>
                <a:lnTo>
                  <a:pt x="3813086" y="2195080"/>
                </a:lnTo>
                <a:lnTo>
                  <a:pt x="3854831" y="2176030"/>
                </a:lnTo>
                <a:lnTo>
                  <a:pt x="3894734" y="2153285"/>
                </a:lnTo>
                <a:lnTo>
                  <a:pt x="3932504" y="2126983"/>
                </a:lnTo>
                <a:lnTo>
                  <a:pt x="3967886" y="2097252"/>
                </a:lnTo>
                <a:lnTo>
                  <a:pt x="4000601" y="2064194"/>
                </a:lnTo>
                <a:lnTo>
                  <a:pt x="4030370" y="2027961"/>
                </a:lnTo>
                <a:lnTo>
                  <a:pt x="4056913" y="1988667"/>
                </a:lnTo>
                <a:lnTo>
                  <a:pt x="4079976" y="1946440"/>
                </a:lnTo>
                <a:lnTo>
                  <a:pt x="4099255" y="1901405"/>
                </a:lnTo>
                <a:lnTo>
                  <a:pt x="4103954" y="1886369"/>
                </a:lnTo>
                <a:lnTo>
                  <a:pt x="4106405" y="1878901"/>
                </a:lnTo>
                <a:lnTo>
                  <a:pt x="4113504" y="1878228"/>
                </a:lnTo>
                <a:lnTo>
                  <a:pt x="4142651" y="1898218"/>
                </a:lnTo>
                <a:lnTo>
                  <a:pt x="4173359" y="1916404"/>
                </a:lnTo>
                <a:lnTo>
                  <a:pt x="4239463" y="1946643"/>
                </a:lnTo>
                <a:lnTo>
                  <a:pt x="4284675" y="1961248"/>
                </a:lnTo>
                <a:lnTo>
                  <a:pt x="4330217" y="1971560"/>
                </a:lnTo>
                <a:lnTo>
                  <a:pt x="4375848" y="1977682"/>
                </a:lnTo>
                <a:lnTo>
                  <a:pt x="4404817" y="1978977"/>
                </a:lnTo>
                <a:lnTo>
                  <a:pt x="4411738" y="1980260"/>
                </a:lnTo>
                <a:lnTo>
                  <a:pt x="4424375" y="1981530"/>
                </a:lnTo>
                <a:lnTo>
                  <a:pt x="4436910" y="1982292"/>
                </a:lnTo>
                <a:lnTo>
                  <a:pt x="4449394" y="1982660"/>
                </a:lnTo>
                <a:lnTo>
                  <a:pt x="4461815" y="1982673"/>
                </a:lnTo>
                <a:lnTo>
                  <a:pt x="4488802" y="2022309"/>
                </a:lnTo>
                <a:lnTo>
                  <a:pt x="4519498" y="2059127"/>
                </a:lnTo>
                <a:lnTo>
                  <a:pt x="4553674" y="2092845"/>
                </a:lnTo>
                <a:lnTo>
                  <a:pt x="4591101" y="2123148"/>
                </a:lnTo>
                <a:lnTo>
                  <a:pt x="4631575" y="2149754"/>
                </a:lnTo>
                <a:lnTo>
                  <a:pt x="4674844" y="2172360"/>
                </a:lnTo>
                <a:lnTo>
                  <a:pt x="4720717" y="2190673"/>
                </a:lnTo>
                <a:lnTo>
                  <a:pt x="4768951" y="2204402"/>
                </a:lnTo>
                <a:lnTo>
                  <a:pt x="4819320" y="2213241"/>
                </a:lnTo>
                <a:lnTo>
                  <a:pt x="4871199" y="2216823"/>
                </a:lnTo>
                <a:lnTo>
                  <a:pt x="4922126" y="2214969"/>
                </a:lnTo>
                <a:lnTo>
                  <a:pt x="4971834" y="2207907"/>
                </a:lnTo>
                <a:lnTo>
                  <a:pt x="5019980" y="2195919"/>
                </a:lnTo>
                <a:lnTo>
                  <a:pt x="5066296" y="2179205"/>
                </a:lnTo>
                <a:lnTo>
                  <a:pt x="5110454" y="2158047"/>
                </a:lnTo>
                <a:lnTo>
                  <a:pt x="5152161" y="2132673"/>
                </a:lnTo>
                <a:lnTo>
                  <a:pt x="5191112" y="2103323"/>
                </a:lnTo>
                <a:lnTo>
                  <a:pt x="5227015" y="2070252"/>
                </a:lnTo>
                <a:lnTo>
                  <a:pt x="5259540" y="2033689"/>
                </a:lnTo>
                <a:lnTo>
                  <a:pt x="5304079" y="2057679"/>
                </a:lnTo>
                <a:lnTo>
                  <a:pt x="5351399" y="2077161"/>
                </a:lnTo>
                <a:lnTo>
                  <a:pt x="5401272" y="2091740"/>
                </a:lnTo>
                <a:lnTo>
                  <a:pt x="5453469" y="2101024"/>
                </a:lnTo>
                <a:lnTo>
                  <a:pt x="5500636" y="2104542"/>
                </a:lnTo>
                <a:lnTo>
                  <a:pt x="5547068" y="2103577"/>
                </a:lnTo>
                <a:lnTo>
                  <a:pt x="5592534" y="2098319"/>
                </a:lnTo>
                <a:lnTo>
                  <a:pt x="5636806" y="2088934"/>
                </a:lnTo>
                <a:lnTo>
                  <a:pt x="5679668" y="2075611"/>
                </a:lnTo>
                <a:lnTo>
                  <a:pt x="5720880" y="2058530"/>
                </a:lnTo>
                <a:lnTo>
                  <a:pt x="5760212" y="2037880"/>
                </a:lnTo>
                <a:lnTo>
                  <a:pt x="5797435" y="2013813"/>
                </a:lnTo>
                <a:lnTo>
                  <a:pt x="5832322" y="1986534"/>
                </a:lnTo>
                <a:lnTo>
                  <a:pt x="5864657" y="1956206"/>
                </a:lnTo>
                <a:lnTo>
                  <a:pt x="5894184" y="1923008"/>
                </a:lnTo>
                <a:lnTo>
                  <a:pt x="5920702" y="1887131"/>
                </a:lnTo>
                <a:lnTo>
                  <a:pt x="5943955" y="1848751"/>
                </a:lnTo>
                <a:lnTo>
                  <a:pt x="5963729" y="1808048"/>
                </a:lnTo>
                <a:lnTo>
                  <a:pt x="5979807" y="1765198"/>
                </a:lnTo>
                <a:lnTo>
                  <a:pt x="5991936" y="1720367"/>
                </a:lnTo>
                <a:lnTo>
                  <a:pt x="5999899" y="1673758"/>
                </a:lnTo>
                <a:lnTo>
                  <a:pt x="6000915" y="1658569"/>
                </a:lnTo>
                <a:lnTo>
                  <a:pt x="6001550" y="1651012"/>
                </a:lnTo>
                <a:lnTo>
                  <a:pt x="6008052" y="1648790"/>
                </a:lnTo>
                <a:lnTo>
                  <a:pt x="6039917" y="1660982"/>
                </a:lnTo>
                <a:lnTo>
                  <a:pt x="6072835" y="1671129"/>
                </a:lnTo>
                <a:lnTo>
                  <a:pt x="6106769" y="1679067"/>
                </a:lnTo>
                <a:lnTo>
                  <a:pt x="6141682" y="1684629"/>
                </a:lnTo>
                <a:lnTo>
                  <a:pt x="6190081" y="1688236"/>
                </a:lnTo>
                <a:lnTo>
                  <a:pt x="6237719" y="1687245"/>
                </a:lnTo>
                <a:lnTo>
                  <a:pt x="6284366" y="1681848"/>
                </a:lnTo>
                <a:lnTo>
                  <a:pt x="6329794" y="1672221"/>
                </a:lnTo>
                <a:lnTo>
                  <a:pt x="6373762" y="1658556"/>
                </a:lnTo>
                <a:lnTo>
                  <a:pt x="6416040" y="1641043"/>
                </a:lnTo>
                <a:lnTo>
                  <a:pt x="6456388" y="1619846"/>
                </a:lnTo>
                <a:lnTo>
                  <a:pt x="6494589" y="1595170"/>
                </a:lnTo>
                <a:lnTo>
                  <a:pt x="6530378" y="1567180"/>
                </a:lnTo>
                <a:lnTo>
                  <a:pt x="6563538" y="1536065"/>
                </a:lnTo>
                <a:lnTo>
                  <a:pt x="6593840" y="1502016"/>
                </a:lnTo>
                <a:lnTo>
                  <a:pt x="6621031" y="1465211"/>
                </a:lnTo>
                <a:lnTo>
                  <a:pt x="6644894" y="1425829"/>
                </a:lnTo>
                <a:lnTo>
                  <a:pt x="6665188" y="1384071"/>
                </a:lnTo>
                <a:lnTo>
                  <a:pt x="6681673" y="1340091"/>
                </a:lnTo>
                <a:lnTo>
                  <a:pt x="6694132" y="1294104"/>
                </a:lnTo>
                <a:lnTo>
                  <a:pt x="6702298" y="1246276"/>
                </a:lnTo>
                <a:lnTo>
                  <a:pt x="6705892" y="1198041"/>
                </a:lnTo>
                <a:close/>
              </a:path>
            </a:pathLst>
          </a:custGeom>
          <a:solidFill>
            <a:srgbClr val="FFFFFF"/>
          </a:solidFill>
        </p:spPr>
        <p:txBody>
          <a:bodyPr wrap="square" lIns="0" tIns="0" rIns="0" bIns="0" rtlCol="0"/>
          <a:lstStyle/>
          <a:p>
            <a:endParaRPr/>
          </a:p>
        </p:txBody>
      </p:sp>
      <p:grpSp>
        <p:nvGrpSpPr>
          <p:cNvPr id="10" name="object 10"/>
          <p:cNvGrpSpPr/>
          <p:nvPr/>
        </p:nvGrpSpPr>
        <p:grpSpPr>
          <a:xfrm>
            <a:off x="8725571" y="5513109"/>
            <a:ext cx="4345379" cy="4220005"/>
            <a:chOff x="8652936" y="5532166"/>
            <a:chExt cx="4345379" cy="4220005"/>
          </a:xfrm>
        </p:grpSpPr>
        <p:sp>
          <p:nvSpPr>
            <p:cNvPr id="11" name="object 11"/>
            <p:cNvSpPr/>
            <p:nvPr/>
          </p:nvSpPr>
          <p:spPr>
            <a:xfrm>
              <a:off x="11495350" y="8682554"/>
              <a:ext cx="1448435" cy="1069340"/>
            </a:xfrm>
            <a:custGeom>
              <a:avLst/>
              <a:gdLst/>
              <a:ahLst/>
              <a:cxnLst/>
              <a:rect l="l" t="t" r="r" b="b"/>
              <a:pathLst>
                <a:path w="1448434" h="1069340">
                  <a:moveTo>
                    <a:pt x="1115872" y="0"/>
                  </a:moveTo>
                  <a:lnTo>
                    <a:pt x="0" y="346557"/>
                  </a:lnTo>
                  <a:lnTo>
                    <a:pt x="224375" y="1069013"/>
                  </a:lnTo>
                  <a:lnTo>
                    <a:pt x="1447875" y="1069013"/>
                  </a:lnTo>
                  <a:lnTo>
                    <a:pt x="1115872" y="0"/>
                  </a:lnTo>
                  <a:close/>
                </a:path>
              </a:pathLst>
            </a:custGeom>
            <a:solidFill>
              <a:srgbClr val="FFFFFF"/>
            </a:solidFill>
          </p:spPr>
          <p:txBody>
            <a:bodyPr wrap="square" lIns="0" tIns="0" rIns="0" bIns="0" rtlCol="0"/>
            <a:lstStyle/>
            <a:p>
              <a:endParaRPr/>
            </a:p>
          </p:txBody>
        </p:sp>
        <p:sp>
          <p:nvSpPr>
            <p:cNvPr id="12" name="object 12"/>
            <p:cNvSpPr/>
            <p:nvPr/>
          </p:nvSpPr>
          <p:spPr>
            <a:xfrm>
              <a:off x="12122963" y="9575495"/>
              <a:ext cx="588645" cy="176530"/>
            </a:xfrm>
            <a:custGeom>
              <a:avLst/>
              <a:gdLst/>
              <a:ahLst/>
              <a:cxnLst/>
              <a:rect l="l" t="t" r="r" b="b"/>
              <a:pathLst>
                <a:path w="588645" h="176529">
                  <a:moveTo>
                    <a:pt x="12" y="176072"/>
                  </a:moveTo>
                  <a:close/>
                </a:path>
                <a:path w="588645" h="176529">
                  <a:moveTo>
                    <a:pt x="588556" y="176072"/>
                  </a:moveTo>
                  <a:lnTo>
                    <a:pt x="546163" y="0"/>
                  </a:lnTo>
                  <a:lnTo>
                    <a:pt x="349453" y="76238"/>
                  </a:lnTo>
                  <a:lnTo>
                    <a:pt x="388137" y="176072"/>
                  </a:lnTo>
                  <a:lnTo>
                    <a:pt x="588556" y="176072"/>
                  </a:lnTo>
                  <a:close/>
                </a:path>
              </a:pathLst>
            </a:custGeom>
            <a:solidFill>
              <a:srgbClr val="24211F"/>
            </a:solidFill>
          </p:spPr>
          <p:txBody>
            <a:bodyPr wrap="square" lIns="0" tIns="0" rIns="0" bIns="0" rtlCol="0"/>
            <a:lstStyle/>
            <a:p>
              <a:endParaRPr/>
            </a:p>
          </p:txBody>
        </p:sp>
        <p:sp>
          <p:nvSpPr>
            <p:cNvPr id="13" name="object 13"/>
            <p:cNvSpPr/>
            <p:nvPr/>
          </p:nvSpPr>
          <p:spPr>
            <a:xfrm>
              <a:off x="11257693" y="7843116"/>
              <a:ext cx="1330960" cy="1186180"/>
            </a:xfrm>
            <a:custGeom>
              <a:avLst/>
              <a:gdLst/>
              <a:ahLst/>
              <a:cxnLst/>
              <a:rect l="l" t="t" r="r" b="b"/>
              <a:pathLst>
                <a:path w="1330959" h="1186179">
                  <a:moveTo>
                    <a:pt x="1065491" y="0"/>
                  </a:moveTo>
                  <a:lnTo>
                    <a:pt x="0" y="330911"/>
                  </a:lnTo>
                  <a:lnTo>
                    <a:pt x="265430" y="1185621"/>
                  </a:lnTo>
                  <a:lnTo>
                    <a:pt x="1330947" y="854710"/>
                  </a:lnTo>
                  <a:lnTo>
                    <a:pt x="1065491" y="0"/>
                  </a:lnTo>
                  <a:close/>
                </a:path>
              </a:pathLst>
            </a:custGeom>
            <a:solidFill>
              <a:srgbClr val="F8D9B6"/>
            </a:solidFill>
          </p:spPr>
          <p:txBody>
            <a:bodyPr wrap="square" lIns="0" tIns="0" rIns="0" bIns="0" rtlCol="0"/>
            <a:lstStyle/>
            <a:p>
              <a:endParaRPr/>
            </a:p>
          </p:txBody>
        </p:sp>
        <p:sp>
          <p:nvSpPr>
            <p:cNvPr id="14" name="object 14"/>
            <p:cNvSpPr/>
            <p:nvPr/>
          </p:nvSpPr>
          <p:spPr>
            <a:xfrm>
              <a:off x="11629619" y="8725382"/>
              <a:ext cx="843915" cy="474345"/>
            </a:xfrm>
            <a:custGeom>
              <a:avLst/>
              <a:gdLst/>
              <a:ahLst/>
              <a:cxnLst/>
              <a:rect l="l" t="t" r="r" b="b"/>
              <a:pathLst>
                <a:path w="843915" h="474345">
                  <a:moveTo>
                    <a:pt x="418439" y="473760"/>
                  </a:moveTo>
                  <a:lnTo>
                    <a:pt x="361251" y="237299"/>
                  </a:lnTo>
                  <a:lnTo>
                    <a:pt x="336486" y="157530"/>
                  </a:lnTo>
                  <a:lnTo>
                    <a:pt x="0" y="262039"/>
                  </a:lnTo>
                  <a:lnTo>
                    <a:pt x="418439" y="473760"/>
                  </a:lnTo>
                  <a:close/>
                </a:path>
                <a:path w="843915" h="474345">
                  <a:moveTo>
                    <a:pt x="843775" y="0"/>
                  </a:moveTo>
                  <a:lnTo>
                    <a:pt x="510844" y="103403"/>
                  </a:lnTo>
                  <a:lnTo>
                    <a:pt x="535609" y="183159"/>
                  </a:lnTo>
                  <a:lnTo>
                    <a:pt x="622376" y="410438"/>
                  </a:lnTo>
                  <a:lnTo>
                    <a:pt x="843775" y="0"/>
                  </a:lnTo>
                  <a:close/>
                </a:path>
              </a:pathLst>
            </a:custGeom>
            <a:solidFill>
              <a:srgbClr val="EDECED"/>
            </a:solidFill>
          </p:spPr>
          <p:txBody>
            <a:bodyPr wrap="square" lIns="0" tIns="0" rIns="0" bIns="0" rtlCol="0"/>
            <a:lstStyle/>
            <a:p>
              <a:endParaRPr/>
            </a:p>
          </p:txBody>
        </p:sp>
        <p:sp>
          <p:nvSpPr>
            <p:cNvPr id="15" name="object 15"/>
            <p:cNvSpPr/>
            <p:nvPr/>
          </p:nvSpPr>
          <p:spPr>
            <a:xfrm>
              <a:off x="11966121" y="8828773"/>
              <a:ext cx="199390" cy="133985"/>
            </a:xfrm>
            <a:custGeom>
              <a:avLst/>
              <a:gdLst/>
              <a:ahLst/>
              <a:cxnLst/>
              <a:rect l="l" t="t" r="r" b="b"/>
              <a:pathLst>
                <a:path w="199390" h="133984">
                  <a:moveTo>
                    <a:pt x="174345" y="0"/>
                  </a:moveTo>
                  <a:lnTo>
                    <a:pt x="0" y="54140"/>
                  </a:lnTo>
                  <a:lnTo>
                    <a:pt x="24777" y="133908"/>
                  </a:lnTo>
                  <a:lnTo>
                    <a:pt x="111937" y="106832"/>
                  </a:lnTo>
                  <a:lnTo>
                    <a:pt x="199110" y="79756"/>
                  </a:lnTo>
                  <a:lnTo>
                    <a:pt x="174345" y="0"/>
                  </a:lnTo>
                  <a:close/>
                </a:path>
              </a:pathLst>
            </a:custGeom>
            <a:solidFill>
              <a:srgbClr val="644675"/>
            </a:solidFill>
          </p:spPr>
          <p:txBody>
            <a:bodyPr wrap="square" lIns="0" tIns="0" rIns="0" bIns="0" rtlCol="0"/>
            <a:lstStyle/>
            <a:p>
              <a:endParaRPr/>
            </a:p>
          </p:txBody>
        </p:sp>
        <p:sp>
          <p:nvSpPr>
            <p:cNvPr id="16" name="object 16"/>
            <p:cNvSpPr/>
            <p:nvPr/>
          </p:nvSpPr>
          <p:spPr>
            <a:xfrm>
              <a:off x="11990901" y="8908534"/>
              <a:ext cx="383540" cy="714375"/>
            </a:xfrm>
            <a:custGeom>
              <a:avLst/>
              <a:gdLst/>
              <a:ahLst/>
              <a:cxnLst/>
              <a:rect l="l" t="t" r="r" b="b"/>
              <a:pathLst>
                <a:path w="383540" h="714375">
                  <a:moveTo>
                    <a:pt x="174332" y="0"/>
                  </a:moveTo>
                  <a:lnTo>
                    <a:pt x="0" y="54140"/>
                  </a:lnTo>
                  <a:lnTo>
                    <a:pt x="143497" y="632091"/>
                  </a:lnTo>
                  <a:lnTo>
                    <a:pt x="302691" y="714222"/>
                  </a:lnTo>
                  <a:lnTo>
                    <a:pt x="383413" y="555498"/>
                  </a:lnTo>
                  <a:lnTo>
                    <a:pt x="174332" y="0"/>
                  </a:lnTo>
                  <a:close/>
                </a:path>
              </a:pathLst>
            </a:custGeom>
            <a:solidFill>
              <a:srgbClr val="B180B7"/>
            </a:solidFill>
          </p:spPr>
          <p:txBody>
            <a:bodyPr wrap="square" lIns="0" tIns="0" rIns="0" bIns="0" rtlCol="0"/>
            <a:lstStyle/>
            <a:p>
              <a:endParaRPr/>
            </a:p>
          </p:txBody>
        </p:sp>
        <p:sp>
          <p:nvSpPr>
            <p:cNvPr id="17" name="object 17"/>
            <p:cNvSpPr/>
            <p:nvPr/>
          </p:nvSpPr>
          <p:spPr>
            <a:xfrm>
              <a:off x="11658117" y="8745778"/>
              <a:ext cx="790575" cy="346710"/>
            </a:xfrm>
            <a:custGeom>
              <a:avLst/>
              <a:gdLst/>
              <a:ahLst/>
              <a:cxnLst/>
              <a:rect l="l" t="t" r="r" b="b"/>
              <a:pathLst>
                <a:path w="790575" h="346709">
                  <a:moveTo>
                    <a:pt x="391604" y="98615"/>
                  </a:moveTo>
                  <a:lnTo>
                    <a:pt x="0" y="220230"/>
                  </a:lnTo>
                  <a:lnTo>
                    <a:pt x="206819" y="346100"/>
                  </a:lnTo>
                  <a:lnTo>
                    <a:pt x="391604" y="98615"/>
                  </a:lnTo>
                  <a:close/>
                </a:path>
                <a:path w="790575" h="346709">
                  <a:moveTo>
                    <a:pt x="790359" y="0"/>
                  </a:moveTo>
                  <a:lnTo>
                    <a:pt x="398754" y="121615"/>
                  </a:lnTo>
                  <a:lnTo>
                    <a:pt x="672515" y="160642"/>
                  </a:lnTo>
                  <a:lnTo>
                    <a:pt x="790359" y="0"/>
                  </a:lnTo>
                  <a:close/>
                </a:path>
              </a:pathLst>
            </a:custGeom>
            <a:solidFill>
              <a:srgbClr val="FFFFFF"/>
            </a:solidFill>
          </p:spPr>
          <p:txBody>
            <a:bodyPr wrap="square" lIns="0" tIns="0" rIns="0" bIns="0" rtlCol="0"/>
            <a:lstStyle/>
            <a:p>
              <a:endParaRPr/>
            </a:p>
          </p:txBody>
        </p:sp>
        <p:sp>
          <p:nvSpPr>
            <p:cNvPr id="18" name="object 18"/>
            <p:cNvSpPr/>
            <p:nvPr/>
          </p:nvSpPr>
          <p:spPr>
            <a:xfrm>
              <a:off x="11526978" y="8433754"/>
              <a:ext cx="96697" cy="95237"/>
            </a:xfrm>
            <a:prstGeom prst="rect">
              <a:avLst/>
            </a:prstGeom>
            <a:blipFill>
              <a:blip r:embed="rId3" cstate="print"/>
              <a:stretch>
                <a:fillRect/>
              </a:stretch>
            </a:blipFill>
          </p:spPr>
          <p:txBody>
            <a:bodyPr wrap="square" lIns="0" tIns="0" rIns="0" bIns="0" rtlCol="0"/>
            <a:lstStyle/>
            <a:p>
              <a:endParaRPr/>
            </a:p>
          </p:txBody>
        </p:sp>
        <p:sp>
          <p:nvSpPr>
            <p:cNvPr id="19" name="object 19"/>
            <p:cNvSpPr/>
            <p:nvPr/>
          </p:nvSpPr>
          <p:spPr>
            <a:xfrm>
              <a:off x="12219815" y="8218584"/>
              <a:ext cx="96695" cy="95239"/>
            </a:xfrm>
            <a:prstGeom prst="rect">
              <a:avLst/>
            </a:prstGeom>
            <a:blipFill>
              <a:blip r:embed="rId4" cstate="print"/>
              <a:stretch>
                <a:fillRect/>
              </a:stretch>
            </a:blipFill>
          </p:spPr>
          <p:txBody>
            <a:bodyPr wrap="square" lIns="0" tIns="0" rIns="0" bIns="0" rtlCol="0"/>
            <a:lstStyle/>
            <a:p>
              <a:endParaRPr/>
            </a:p>
          </p:txBody>
        </p:sp>
        <p:sp>
          <p:nvSpPr>
            <p:cNvPr id="20" name="object 20"/>
            <p:cNvSpPr/>
            <p:nvPr/>
          </p:nvSpPr>
          <p:spPr>
            <a:xfrm>
              <a:off x="12095572" y="9511470"/>
              <a:ext cx="847725" cy="240665"/>
            </a:xfrm>
            <a:custGeom>
              <a:avLst/>
              <a:gdLst/>
              <a:ahLst/>
              <a:cxnLst/>
              <a:rect l="l" t="t" r="r" b="b"/>
              <a:pathLst>
                <a:path w="847725" h="240665">
                  <a:moveTo>
                    <a:pt x="773092" y="0"/>
                  </a:moveTo>
                  <a:lnTo>
                    <a:pt x="0" y="240097"/>
                  </a:lnTo>
                  <a:lnTo>
                    <a:pt x="847654" y="240097"/>
                  </a:lnTo>
                  <a:lnTo>
                    <a:pt x="773092" y="0"/>
                  </a:lnTo>
                  <a:close/>
                </a:path>
              </a:pathLst>
            </a:custGeom>
            <a:solidFill>
              <a:srgbClr val="24211F"/>
            </a:solidFill>
          </p:spPr>
          <p:txBody>
            <a:bodyPr wrap="square" lIns="0" tIns="0" rIns="0" bIns="0" rtlCol="0"/>
            <a:lstStyle/>
            <a:p>
              <a:endParaRPr/>
            </a:p>
          </p:txBody>
        </p:sp>
        <p:sp>
          <p:nvSpPr>
            <p:cNvPr id="21" name="object 21"/>
            <p:cNvSpPr/>
            <p:nvPr/>
          </p:nvSpPr>
          <p:spPr>
            <a:xfrm>
              <a:off x="11002757" y="7356673"/>
              <a:ext cx="1423035" cy="1141730"/>
            </a:xfrm>
            <a:custGeom>
              <a:avLst/>
              <a:gdLst/>
              <a:ahLst/>
              <a:cxnLst/>
              <a:rect l="l" t="t" r="r" b="b"/>
              <a:pathLst>
                <a:path w="1423034" h="1141729">
                  <a:moveTo>
                    <a:pt x="955192" y="0"/>
                  </a:moveTo>
                  <a:lnTo>
                    <a:pt x="611733" y="394068"/>
                  </a:lnTo>
                  <a:lnTo>
                    <a:pt x="544715" y="294081"/>
                  </a:lnTo>
                  <a:lnTo>
                    <a:pt x="0" y="783971"/>
                  </a:lnTo>
                  <a:lnTo>
                    <a:pt x="357454" y="1141526"/>
                  </a:lnTo>
                  <a:lnTo>
                    <a:pt x="383768" y="898029"/>
                  </a:lnTo>
                  <a:lnTo>
                    <a:pt x="1286446" y="567702"/>
                  </a:lnTo>
                  <a:lnTo>
                    <a:pt x="1422946" y="810615"/>
                  </a:lnTo>
                  <a:lnTo>
                    <a:pt x="1411693" y="391363"/>
                  </a:lnTo>
                  <a:lnTo>
                    <a:pt x="1148359" y="417957"/>
                  </a:lnTo>
                  <a:lnTo>
                    <a:pt x="1193253" y="267601"/>
                  </a:lnTo>
                  <a:lnTo>
                    <a:pt x="1057833" y="330492"/>
                  </a:lnTo>
                  <a:lnTo>
                    <a:pt x="1141336" y="100469"/>
                  </a:lnTo>
                  <a:lnTo>
                    <a:pt x="898258" y="317576"/>
                  </a:lnTo>
                  <a:lnTo>
                    <a:pt x="955192" y="0"/>
                  </a:lnTo>
                  <a:close/>
                </a:path>
              </a:pathLst>
            </a:custGeom>
            <a:solidFill>
              <a:srgbClr val="FABD46"/>
            </a:solidFill>
          </p:spPr>
          <p:txBody>
            <a:bodyPr wrap="square" lIns="0" tIns="0" rIns="0" bIns="0" rtlCol="0"/>
            <a:lstStyle/>
            <a:p>
              <a:endParaRPr/>
            </a:p>
          </p:txBody>
        </p:sp>
        <p:sp>
          <p:nvSpPr>
            <p:cNvPr id="22" name="object 22"/>
            <p:cNvSpPr/>
            <p:nvPr/>
          </p:nvSpPr>
          <p:spPr>
            <a:xfrm>
              <a:off x="11383153" y="9020016"/>
              <a:ext cx="325120" cy="732155"/>
            </a:xfrm>
            <a:custGeom>
              <a:avLst/>
              <a:gdLst/>
              <a:ahLst/>
              <a:cxnLst/>
              <a:rect l="l" t="t" r="r" b="b"/>
              <a:pathLst>
                <a:path w="325120" h="732154">
                  <a:moveTo>
                    <a:pt x="168054" y="0"/>
                  </a:moveTo>
                  <a:lnTo>
                    <a:pt x="134979" y="53690"/>
                  </a:lnTo>
                  <a:lnTo>
                    <a:pt x="105513" y="105989"/>
                  </a:lnTo>
                  <a:lnTo>
                    <a:pt x="79597" y="157016"/>
                  </a:lnTo>
                  <a:lnTo>
                    <a:pt x="57415" y="206360"/>
                  </a:lnTo>
                  <a:lnTo>
                    <a:pt x="38789" y="254407"/>
                  </a:lnTo>
                  <a:lnTo>
                    <a:pt x="23783" y="301013"/>
                  </a:lnTo>
                  <a:lnTo>
                    <a:pt x="12398" y="346163"/>
                  </a:lnTo>
                  <a:lnTo>
                    <a:pt x="4637" y="389847"/>
                  </a:lnTo>
                  <a:lnTo>
                    <a:pt x="503" y="432051"/>
                  </a:lnTo>
                  <a:lnTo>
                    <a:pt x="0" y="472762"/>
                  </a:lnTo>
                  <a:lnTo>
                    <a:pt x="3128" y="511968"/>
                  </a:lnTo>
                  <a:lnTo>
                    <a:pt x="9892" y="549657"/>
                  </a:lnTo>
                  <a:lnTo>
                    <a:pt x="34335" y="620433"/>
                  </a:lnTo>
                  <a:lnTo>
                    <a:pt x="70835" y="681316"/>
                  </a:lnTo>
                  <a:lnTo>
                    <a:pt x="115515" y="731021"/>
                  </a:lnTo>
                  <a:lnTo>
                    <a:pt x="116179" y="731551"/>
                  </a:lnTo>
                  <a:lnTo>
                    <a:pt x="324683" y="731551"/>
                  </a:lnTo>
                  <a:lnTo>
                    <a:pt x="316825" y="729013"/>
                  </a:lnTo>
                  <a:lnTo>
                    <a:pt x="266708" y="706799"/>
                  </a:lnTo>
                  <a:lnTo>
                    <a:pt x="215350" y="674718"/>
                  </a:lnTo>
                  <a:lnTo>
                    <a:pt x="168485" y="631184"/>
                  </a:lnTo>
                  <a:lnTo>
                    <a:pt x="131846" y="574611"/>
                  </a:lnTo>
                  <a:lnTo>
                    <a:pt x="116632" y="532032"/>
                  </a:lnTo>
                  <a:lnTo>
                    <a:pt x="108719" y="485432"/>
                  </a:lnTo>
                  <a:lnTo>
                    <a:pt x="108122" y="434983"/>
                  </a:lnTo>
                  <a:lnTo>
                    <a:pt x="114853" y="380860"/>
                  </a:lnTo>
                  <a:lnTo>
                    <a:pt x="124235" y="339649"/>
                  </a:lnTo>
                  <a:lnTo>
                    <a:pt x="137386" y="296606"/>
                  </a:lnTo>
                  <a:lnTo>
                    <a:pt x="154284" y="251785"/>
                  </a:lnTo>
                  <a:lnTo>
                    <a:pt x="174903" y="205237"/>
                  </a:lnTo>
                  <a:lnTo>
                    <a:pt x="199296" y="156883"/>
                  </a:lnTo>
                  <a:lnTo>
                    <a:pt x="227214" y="107174"/>
                  </a:lnTo>
                  <a:lnTo>
                    <a:pt x="258859" y="55765"/>
                  </a:lnTo>
                  <a:lnTo>
                    <a:pt x="168054" y="0"/>
                  </a:lnTo>
                  <a:close/>
                </a:path>
              </a:pathLst>
            </a:custGeom>
            <a:solidFill>
              <a:srgbClr val="FFFFFF"/>
            </a:solidFill>
          </p:spPr>
          <p:txBody>
            <a:bodyPr wrap="square" lIns="0" tIns="0" rIns="0" bIns="0" rtlCol="0"/>
            <a:lstStyle/>
            <a:p>
              <a:endParaRPr/>
            </a:p>
          </p:txBody>
        </p:sp>
        <p:sp>
          <p:nvSpPr>
            <p:cNvPr id="23" name="object 23"/>
            <p:cNvSpPr/>
            <p:nvPr/>
          </p:nvSpPr>
          <p:spPr>
            <a:xfrm>
              <a:off x="11725477" y="9731782"/>
              <a:ext cx="116839" cy="20320"/>
            </a:xfrm>
            <a:custGeom>
              <a:avLst/>
              <a:gdLst/>
              <a:ahLst/>
              <a:cxnLst/>
              <a:rect l="l" t="t" r="r" b="b"/>
              <a:pathLst>
                <a:path w="116840" h="20320">
                  <a:moveTo>
                    <a:pt x="61642" y="0"/>
                  </a:moveTo>
                  <a:lnTo>
                    <a:pt x="20520" y="6957"/>
                  </a:lnTo>
                  <a:lnTo>
                    <a:pt x="0" y="19785"/>
                  </a:lnTo>
                  <a:lnTo>
                    <a:pt x="116732" y="19785"/>
                  </a:lnTo>
                  <a:lnTo>
                    <a:pt x="100751" y="8763"/>
                  </a:lnTo>
                  <a:lnTo>
                    <a:pt x="61642" y="0"/>
                  </a:lnTo>
                  <a:close/>
                </a:path>
              </a:pathLst>
            </a:custGeom>
            <a:solidFill>
              <a:srgbClr val="F8D9B6"/>
            </a:solidFill>
          </p:spPr>
          <p:txBody>
            <a:bodyPr wrap="square" lIns="0" tIns="0" rIns="0" bIns="0" rtlCol="0"/>
            <a:lstStyle/>
            <a:p>
              <a:endParaRPr/>
            </a:p>
          </p:txBody>
        </p:sp>
        <p:sp>
          <p:nvSpPr>
            <p:cNvPr id="24" name="object 24"/>
            <p:cNvSpPr/>
            <p:nvPr/>
          </p:nvSpPr>
          <p:spPr>
            <a:xfrm>
              <a:off x="12491920" y="8688384"/>
              <a:ext cx="506095" cy="386715"/>
            </a:xfrm>
            <a:custGeom>
              <a:avLst/>
              <a:gdLst/>
              <a:ahLst/>
              <a:cxnLst/>
              <a:rect l="l" t="t" r="r" b="b"/>
              <a:pathLst>
                <a:path w="506095" h="386715">
                  <a:moveTo>
                    <a:pt x="79667" y="97443"/>
                  </a:moveTo>
                  <a:lnTo>
                    <a:pt x="0" y="164448"/>
                  </a:lnTo>
                  <a:lnTo>
                    <a:pt x="11307" y="176990"/>
                  </a:lnTo>
                  <a:lnTo>
                    <a:pt x="39644" y="206315"/>
                  </a:lnTo>
                  <a:lnTo>
                    <a:pt x="81919" y="246081"/>
                  </a:lnTo>
                  <a:lnTo>
                    <a:pt x="135039" y="289949"/>
                  </a:lnTo>
                  <a:lnTo>
                    <a:pt x="188881" y="327303"/>
                  </a:lnTo>
                  <a:lnTo>
                    <a:pt x="240444" y="355629"/>
                  </a:lnTo>
                  <a:lnTo>
                    <a:pt x="289658" y="374907"/>
                  </a:lnTo>
                  <a:lnTo>
                    <a:pt x="336452" y="385115"/>
                  </a:lnTo>
                  <a:lnTo>
                    <a:pt x="380757" y="386228"/>
                  </a:lnTo>
                  <a:lnTo>
                    <a:pt x="422503" y="378227"/>
                  </a:lnTo>
                  <a:lnTo>
                    <a:pt x="466211" y="358153"/>
                  </a:lnTo>
                  <a:lnTo>
                    <a:pt x="500884" y="330446"/>
                  </a:lnTo>
                  <a:lnTo>
                    <a:pt x="506097" y="324096"/>
                  </a:lnTo>
                  <a:lnTo>
                    <a:pt x="506097" y="283621"/>
                  </a:lnTo>
                  <a:lnTo>
                    <a:pt x="354506" y="283621"/>
                  </a:lnTo>
                  <a:lnTo>
                    <a:pt x="309198" y="272607"/>
                  </a:lnTo>
                  <a:lnTo>
                    <a:pt x="257545" y="247782"/>
                  </a:lnTo>
                  <a:lnTo>
                    <a:pt x="200685" y="209558"/>
                  </a:lnTo>
                  <a:lnTo>
                    <a:pt x="153271" y="170497"/>
                  </a:lnTo>
                  <a:lnTo>
                    <a:pt x="115181" y="134744"/>
                  </a:lnTo>
                  <a:lnTo>
                    <a:pt x="89594" y="108376"/>
                  </a:lnTo>
                  <a:lnTo>
                    <a:pt x="79667" y="97443"/>
                  </a:lnTo>
                  <a:close/>
                </a:path>
                <a:path w="506095" h="386715">
                  <a:moveTo>
                    <a:pt x="506097" y="0"/>
                  </a:moveTo>
                  <a:lnTo>
                    <a:pt x="502655" y="39731"/>
                  </a:lnTo>
                  <a:lnTo>
                    <a:pt x="492754" y="103882"/>
                  </a:lnTo>
                  <a:lnTo>
                    <a:pt x="479408" y="158855"/>
                  </a:lnTo>
                  <a:lnTo>
                    <a:pt x="462747" y="204292"/>
                  </a:lnTo>
                  <a:lnTo>
                    <a:pt x="442904" y="239835"/>
                  </a:lnTo>
                  <a:lnTo>
                    <a:pt x="394195" y="279802"/>
                  </a:lnTo>
                  <a:lnTo>
                    <a:pt x="354506" y="283621"/>
                  </a:lnTo>
                  <a:lnTo>
                    <a:pt x="506097" y="283621"/>
                  </a:lnTo>
                  <a:lnTo>
                    <a:pt x="506097" y="0"/>
                  </a:lnTo>
                  <a:close/>
                </a:path>
              </a:pathLst>
            </a:custGeom>
            <a:solidFill>
              <a:srgbClr val="FFFFFF"/>
            </a:solidFill>
          </p:spPr>
          <p:txBody>
            <a:bodyPr wrap="square" lIns="0" tIns="0" rIns="0" bIns="0" rtlCol="0"/>
            <a:lstStyle/>
            <a:p>
              <a:endParaRPr/>
            </a:p>
          </p:txBody>
        </p:sp>
        <p:sp>
          <p:nvSpPr>
            <p:cNvPr id="25" name="object 25"/>
            <p:cNvSpPr/>
            <p:nvPr/>
          </p:nvSpPr>
          <p:spPr>
            <a:xfrm>
              <a:off x="12968470" y="8640104"/>
              <a:ext cx="29845" cy="142240"/>
            </a:xfrm>
            <a:custGeom>
              <a:avLst/>
              <a:gdLst/>
              <a:ahLst/>
              <a:cxnLst/>
              <a:rect l="l" t="t" r="r" b="b"/>
              <a:pathLst>
                <a:path w="29845" h="142240">
                  <a:moveTo>
                    <a:pt x="29548" y="0"/>
                  </a:moveTo>
                  <a:lnTo>
                    <a:pt x="9340" y="28137"/>
                  </a:lnTo>
                  <a:lnTo>
                    <a:pt x="0" y="66719"/>
                  </a:lnTo>
                  <a:lnTo>
                    <a:pt x="6625" y="107109"/>
                  </a:lnTo>
                  <a:lnTo>
                    <a:pt x="28681" y="141633"/>
                  </a:lnTo>
                  <a:lnTo>
                    <a:pt x="29548" y="142231"/>
                  </a:lnTo>
                  <a:lnTo>
                    <a:pt x="29548" y="0"/>
                  </a:lnTo>
                  <a:close/>
                </a:path>
              </a:pathLst>
            </a:custGeom>
            <a:solidFill>
              <a:srgbClr val="F8D9B6"/>
            </a:solidFill>
          </p:spPr>
          <p:txBody>
            <a:bodyPr wrap="square" lIns="0" tIns="0" rIns="0" bIns="0" rtlCol="0"/>
            <a:lstStyle/>
            <a:p>
              <a:endParaRPr/>
            </a:p>
          </p:txBody>
        </p:sp>
        <p:sp>
          <p:nvSpPr>
            <p:cNvPr id="26" name="object 26"/>
            <p:cNvSpPr/>
            <p:nvPr/>
          </p:nvSpPr>
          <p:spPr>
            <a:xfrm>
              <a:off x="12007748" y="8929496"/>
              <a:ext cx="365760" cy="652145"/>
            </a:xfrm>
            <a:custGeom>
              <a:avLst/>
              <a:gdLst/>
              <a:ahLst/>
              <a:cxnLst/>
              <a:rect l="l" t="t" r="r" b="b"/>
              <a:pathLst>
                <a:path w="365759" h="652145">
                  <a:moveTo>
                    <a:pt x="194881" y="77812"/>
                  </a:moveTo>
                  <a:lnTo>
                    <a:pt x="165595" y="0"/>
                  </a:lnTo>
                  <a:lnTo>
                    <a:pt x="0" y="98793"/>
                  </a:lnTo>
                  <a:lnTo>
                    <a:pt x="20612" y="181775"/>
                  </a:lnTo>
                  <a:lnTo>
                    <a:pt x="194881" y="77812"/>
                  </a:lnTo>
                  <a:close/>
                </a:path>
                <a:path w="365759" h="652145">
                  <a:moveTo>
                    <a:pt x="254762" y="236855"/>
                  </a:moveTo>
                  <a:lnTo>
                    <a:pt x="225463" y="159054"/>
                  </a:lnTo>
                  <a:lnTo>
                    <a:pt x="42125" y="268427"/>
                  </a:lnTo>
                  <a:lnTo>
                    <a:pt x="62738" y="351409"/>
                  </a:lnTo>
                  <a:lnTo>
                    <a:pt x="254762" y="236855"/>
                  </a:lnTo>
                  <a:close/>
                </a:path>
                <a:path w="365759" h="652145">
                  <a:moveTo>
                    <a:pt x="314629" y="395909"/>
                  </a:moveTo>
                  <a:lnTo>
                    <a:pt x="285330" y="318109"/>
                  </a:lnTo>
                  <a:lnTo>
                    <a:pt x="84251" y="438061"/>
                  </a:lnTo>
                  <a:lnTo>
                    <a:pt x="104863" y="521055"/>
                  </a:lnTo>
                  <a:lnTo>
                    <a:pt x="314629" y="395909"/>
                  </a:lnTo>
                  <a:close/>
                </a:path>
                <a:path w="365759" h="652145">
                  <a:moveTo>
                    <a:pt x="365429" y="530898"/>
                  </a:moveTo>
                  <a:lnTo>
                    <a:pt x="345198" y="477164"/>
                  </a:lnTo>
                  <a:lnTo>
                    <a:pt x="126720" y="607491"/>
                  </a:lnTo>
                  <a:lnTo>
                    <a:pt x="212369" y="651675"/>
                  </a:lnTo>
                  <a:lnTo>
                    <a:pt x="343890" y="573214"/>
                  </a:lnTo>
                  <a:lnTo>
                    <a:pt x="365429" y="530898"/>
                  </a:lnTo>
                  <a:close/>
                </a:path>
              </a:pathLst>
            </a:custGeom>
            <a:solidFill>
              <a:srgbClr val="644675"/>
            </a:solidFill>
          </p:spPr>
          <p:txBody>
            <a:bodyPr wrap="square" lIns="0" tIns="0" rIns="0" bIns="0" rtlCol="0"/>
            <a:lstStyle/>
            <a:p>
              <a:endParaRPr/>
            </a:p>
          </p:txBody>
        </p:sp>
        <p:sp>
          <p:nvSpPr>
            <p:cNvPr id="27" name="object 27"/>
            <p:cNvSpPr/>
            <p:nvPr/>
          </p:nvSpPr>
          <p:spPr>
            <a:xfrm>
              <a:off x="8652936" y="5532166"/>
              <a:ext cx="3248660" cy="1533525"/>
            </a:xfrm>
            <a:custGeom>
              <a:avLst/>
              <a:gdLst/>
              <a:ahLst/>
              <a:cxnLst/>
              <a:rect l="l" t="t" r="r" b="b"/>
              <a:pathLst>
                <a:path w="3248659" h="1533525">
                  <a:moveTo>
                    <a:pt x="1624228" y="0"/>
                  </a:moveTo>
                  <a:lnTo>
                    <a:pt x="1560451" y="580"/>
                  </a:lnTo>
                  <a:lnTo>
                    <a:pt x="1497297" y="2306"/>
                  </a:lnTo>
                  <a:lnTo>
                    <a:pt x="1434810" y="5157"/>
                  </a:lnTo>
                  <a:lnTo>
                    <a:pt x="1373037" y="9112"/>
                  </a:lnTo>
                  <a:lnTo>
                    <a:pt x="1312022" y="14148"/>
                  </a:lnTo>
                  <a:lnTo>
                    <a:pt x="1251810" y="20246"/>
                  </a:lnTo>
                  <a:lnTo>
                    <a:pt x="1192447" y="27383"/>
                  </a:lnTo>
                  <a:lnTo>
                    <a:pt x="1133978" y="35539"/>
                  </a:lnTo>
                  <a:lnTo>
                    <a:pt x="1076447" y="44691"/>
                  </a:lnTo>
                  <a:lnTo>
                    <a:pt x="1019900" y="54819"/>
                  </a:lnTo>
                  <a:lnTo>
                    <a:pt x="964382" y="65902"/>
                  </a:lnTo>
                  <a:lnTo>
                    <a:pt x="909938" y="77917"/>
                  </a:lnTo>
                  <a:lnTo>
                    <a:pt x="856613" y="90844"/>
                  </a:lnTo>
                  <a:lnTo>
                    <a:pt x="804453" y="104662"/>
                  </a:lnTo>
                  <a:lnTo>
                    <a:pt x="753503" y="119349"/>
                  </a:lnTo>
                  <a:lnTo>
                    <a:pt x="703807" y="134884"/>
                  </a:lnTo>
                  <a:lnTo>
                    <a:pt x="655411" y="151245"/>
                  </a:lnTo>
                  <a:lnTo>
                    <a:pt x="608360" y="168411"/>
                  </a:lnTo>
                  <a:lnTo>
                    <a:pt x="562699" y="186362"/>
                  </a:lnTo>
                  <a:lnTo>
                    <a:pt x="518474" y="205075"/>
                  </a:lnTo>
                  <a:lnTo>
                    <a:pt x="475729" y="224529"/>
                  </a:lnTo>
                  <a:lnTo>
                    <a:pt x="434509" y="244704"/>
                  </a:lnTo>
                  <a:lnTo>
                    <a:pt x="394860" y="265577"/>
                  </a:lnTo>
                  <a:lnTo>
                    <a:pt x="356827" y="287127"/>
                  </a:lnTo>
                  <a:lnTo>
                    <a:pt x="320455" y="309334"/>
                  </a:lnTo>
                  <a:lnTo>
                    <a:pt x="285789" y="332175"/>
                  </a:lnTo>
                  <a:lnTo>
                    <a:pt x="252875" y="355630"/>
                  </a:lnTo>
                  <a:lnTo>
                    <a:pt x="221757" y="379677"/>
                  </a:lnTo>
                  <a:lnTo>
                    <a:pt x="192480" y="404295"/>
                  </a:lnTo>
                  <a:lnTo>
                    <a:pt x="139631" y="455158"/>
                  </a:lnTo>
                  <a:lnTo>
                    <a:pt x="94691" y="508049"/>
                  </a:lnTo>
                  <a:lnTo>
                    <a:pt x="58019" y="562798"/>
                  </a:lnTo>
                  <a:lnTo>
                    <a:pt x="29978" y="619233"/>
                  </a:lnTo>
                  <a:lnTo>
                    <a:pt x="10927" y="677185"/>
                  </a:lnTo>
                  <a:lnTo>
                    <a:pt x="1229" y="736484"/>
                  </a:lnTo>
                  <a:lnTo>
                    <a:pt x="0" y="766584"/>
                  </a:lnTo>
                  <a:lnTo>
                    <a:pt x="1229" y="796686"/>
                  </a:lnTo>
                  <a:lnTo>
                    <a:pt x="10927" y="855985"/>
                  </a:lnTo>
                  <a:lnTo>
                    <a:pt x="29978" y="913939"/>
                  </a:lnTo>
                  <a:lnTo>
                    <a:pt x="58019" y="970375"/>
                  </a:lnTo>
                  <a:lnTo>
                    <a:pt x="94691" y="1025124"/>
                  </a:lnTo>
                  <a:lnTo>
                    <a:pt x="139631" y="1078016"/>
                  </a:lnTo>
                  <a:lnTo>
                    <a:pt x="192480" y="1128879"/>
                  </a:lnTo>
                  <a:lnTo>
                    <a:pt x="221757" y="1153497"/>
                  </a:lnTo>
                  <a:lnTo>
                    <a:pt x="252875" y="1177544"/>
                  </a:lnTo>
                  <a:lnTo>
                    <a:pt x="285789" y="1200999"/>
                  </a:lnTo>
                  <a:lnTo>
                    <a:pt x="320455" y="1223840"/>
                  </a:lnTo>
                  <a:lnTo>
                    <a:pt x="356827" y="1246047"/>
                  </a:lnTo>
                  <a:lnTo>
                    <a:pt x="394860" y="1267597"/>
                  </a:lnTo>
                  <a:lnTo>
                    <a:pt x="434509" y="1288470"/>
                  </a:lnTo>
                  <a:lnTo>
                    <a:pt x="475729" y="1308644"/>
                  </a:lnTo>
                  <a:lnTo>
                    <a:pt x="518474" y="1328098"/>
                  </a:lnTo>
                  <a:lnTo>
                    <a:pt x="562699" y="1346811"/>
                  </a:lnTo>
                  <a:lnTo>
                    <a:pt x="608360" y="1364761"/>
                  </a:lnTo>
                  <a:lnTo>
                    <a:pt x="655411" y="1381927"/>
                  </a:lnTo>
                  <a:lnTo>
                    <a:pt x="703807" y="1398288"/>
                  </a:lnTo>
                  <a:lnTo>
                    <a:pt x="753503" y="1413823"/>
                  </a:lnTo>
                  <a:lnTo>
                    <a:pt x="804453" y="1428509"/>
                  </a:lnTo>
                  <a:lnTo>
                    <a:pt x="856613" y="1442327"/>
                  </a:lnTo>
                  <a:lnTo>
                    <a:pt x="909938" y="1455254"/>
                  </a:lnTo>
                  <a:lnTo>
                    <a:pt x="964382" y="1467269"/>
                  </a:lnTo>
                  <a:lnTo>
                    <a:pt x="1019900" y="1478351"/>
                  </a:lnTo>
                  <a:lnTo>
                    <a:pt x="1076447" y="1488479"/>
                  </a:lnTo>
                  <a:lnTo>
                    <a:pt x="1133978" y="1497631"/>
                  </a:lnTo>
                  <a:lnTo>
                    <a:pt x="1192447" y="1505786"/>
                  </a:lnTo>
                  <a:lnTo>
                    <a:pt x="1251810" y="1512923"/>
                  </a:lnTo>
                  <a:lnTo>
                    <a:pt x="1312022" y="1519021"/>
                  </a:lnTo>
                  <a:lnTo>
                    <a:pt x="1373037" y="1524057"/>
                  </a:lnTo>
                  <a:lnTo>
                    <a:pt x="1434810" y="1528012"/>
                  </a:lnTo>
                  <a:lnTo>
                    <a:pt x="1497297" y="1530863"/>
                  </a:lnTo>
                  <a:lnTo>
                    <a:pt x="1560451" y="1532589"/>
                  </a:lnTo>
                  <a:lnTo>
                    <a:pt x="1624228" y="1533169"/>
                  </a:lnTo>
                  <a:lnTo>
                    <a:pt x="1688006" y="1532589"/>
                  </a:lnTo>
                  <a:lnTo>
                    <a:pt x="1751161" y="1530863"/>
                  </a:lnTo>
                  <a:lnTo>
                    <a:pt x="1813648" y="1528012"/>
                  </a:lnTo>
                  <a:lnTo>
                    <a:pt x="1875422" y="1524057"/>
                  </a:lnTo>
                  <a:lnTo>
                    <a:pt x="1936438" y="1519021"/>
                  </a:lnTo>
                  <a:lnTo>
                    <a:pt x="1996650" y="1512923"/>
                  </a:lnTo>
                  <a:lnTo>
                    <a:pt x="2056014" y="1505786"/>
                  </a:lnTo>
                  <a:lnTo>
                    <a:pt x="2114484" y="1497631"/>
                  </a:lnTo>
                  <a:lnTo>
                    <a:pt x="2172016" y="1488479"/>
                  </a:lnTo>
                  <a:lnTo>
                    <a:pt x="2228563" y="1478351"/>
                  </a:lnTo>
                  <a:lnTo>
                    <a:pt x="2284082" y="1467269"/>
                  </a:lnTo>
                  <a:lnTo>
                    <a:pt x="2338526" y="1455254"/>
                  </a:lnTo>
                  <a:lnTo>
                    <a:pt x="2391851" y="1442327"/>
                  </a:lnTo>
                  <a:lnTo>
                    <a:pt x="2444011" y="1428509"/>
                  </a:lnTo>
                  <a:lnTo>
                    <a:pt x="2494962" y="1413823"/>
                  </a:lnTo>
                  <a:lnTo>
                    <a:pt x="2544659" y="1398288"/>
                  </a:lnTo>
                  <a:lnTo>
                    <a:pt x="2593055" y="1381927"/>
                  </a:lnTo>
                  <a:lnTo>
                    <a:pt x="2640106" y="1364761"/>
                  </a:lnTo>
                  <a:lnTo>
                    <a:pt x="2685767" y="1346811"/>
                  </a:lnTo>
                  <a:lnTo>
                    <a:pt x="2729993" y="1328098"/>
                  </a:lnTo>
                  <a:lnTo>
                    <a:pt x="2772738" y="1308644"/>
                  </a:lnTo>
                  <a:lnTo>
                    <a:pt x="2813958" y="1288470"/>
                  </a:lnTo>
                  <a:lnTo>
                    <a:pt x="2853607" y="1267597"/>
                  </a:lnTo>
                  <a:lnTo>
                    <a:pt x="2891640" y="1246047"/>
                  </a:lnTo>
                  <a:lnTo>
                    <a:pt x="2928012" y="1223840"/>
                  </a:lnTo>
                  <a:lnTo>
                    <a:pt x="2962678" y="1200999"/>
                  </a:lnTo>
                  <a:lnTo>
                    <a:pt x="2995593" y="1177544"/>
                  </a:lnTo>
                  <a:lnTo>
                    <a:pt x="3026711" y="1153497"/>
                  </a:lnTo>
                  <a:lnTo>
                    <a:pt x="3055988" y="1128879"/>
                  </a:lnTo>
                  <a:lnTo>
                    <a:pt x="3108837" y="1078016"/>
                  </a:lnTo>
                  <a:lnTo>
                    <a:pt x="3153777" y="1025124"/>
                  </a:lnTo>
                  <a:lnTo>
                    <a:pt x="3190449" y="970375"/>
                  </a:lnTo>
                  <a:lnTo>
                    <a:pt x="3218491" y="913939"/>
                  </a:lnTo>
                  <a:lnTo>
                    <a:pt x="3237541" y="855985"/>
                  </a:lnTo>
                  <a:lnTo>
                    <a:pt x="3247240" y="796686"/>
                  </a:lnTo>
                  <a:lnTo>
                    <a:pt x="3248469" y="766584"/>
                  </a:lnTo>
                  <a:lnTo>
                    <a:pt x="3247240" y="736484"/>
                  </a:lnTo>
                  <a:lnTo>
                    <a:pt x="3237541" y="677185"/>
                  </a:lnTo>
                  <a:lnTo>
                    <a:pt x="3218491" y="619233"/>
                  </a:lnTo>
                  <a:lnTo>
                    <a:pt x="3190449" y="562798"/>
                  </a:lnTo>
                  <a:lnTo>
                    <a:pt x="3153777" y="508049"/>
                  </a:lnTo>
                  <a:lnTo>
                    <a:pt x="3108837" y="455158"/>
                  </a:lnTo>
                  <a:lnTo>
                    <a:pt x="3055988" y="404295"/>
                  </a:lnTo>
                  <a:lnTo>
                    <a:pt x="3026711" y="379677"/>
                  </a:lnTo>
                  <a:lnTo>
                    <a:pt x="2995593" y="355630"/>
                  </a:lnTo>
                  <a:lnTo>
                    <a:pt x="2962678" y="332175"/>
                  </a:lnTo>
                  <a:lnTo>
                    <a:pt x="2928012" y="309334"/>
                  </a:lnTo>
                  <a:lnTo>
                    <a:pt x="2891640" y="287127"/>
                  </a:lnTo>
                  <a:lnTo>
                    <a:pt x="2853607" y="265577"/>
                  </a:lnTo>
                  <a:lnTo>
                    <a:pt x="2813958" y="244704"/>
                  </a:lnTo>
                  <a:lnTo>
                    <a:pt x="2772738" y="224529"/>
                  </a:lnTo>
                  <a:lnTo>
                    <a:pt x="2729993" y="205075"/>
                  </a:lnTo>
                  <a:lnTo>
                    <a:pt x="2685767" y="186362"/>
                  </a:lnTo>
                  <a:lnTo>
                    <a:pt x="2640106" y="168411"/>
                  </a:lnTo>
                  <a:lnTo>
                    <a:pt x="2593055" y="151245"/>
                  </a:lnTo>
                  <a:lnTo>
                    <a:pt x="2544659" y="134884"/>
                  </a:lnTo>
                  <a:lnTo>
                    <a:pt x="2494962" y="119349"/>
                  </a:lnTo>
                  <a:lnTo>
                    <a:pt x="2444011" y="104662"/>
                  </a:lnTo>
                  <a:lnTo>
                    <a:pt x="2391851" y="90844"/>
                  </a:lnTo>
                  <a:lnTo>
                    <a:pt x="2338526" y="77917"/>
                  </a:lnTo>
                  <a:lnTo>
                    <a:pt x="2284082" y="65902"/>
                  </a:lnTo>
                  <a:lnTo>
                    <a:pt x="2228563" y="54819"/>
                  </a:lnTo>
                  <a:lnTo>
                    <a:pt x="2172016" y="44691"/>
                  </a:lnTo>
                  <a:lnTo>
                    <a:pt x="2114484" y="35539"/>
                  </a:lnTo>
                  <a:lnTo>
                    <a:pt x="2056014" y="27383"/>
                  </a:lnTo>
                  <a:lnTo>
                    <a:pt x="1996650" y="20246"/>
                  </a:lnTo>
                  <a:lnTo>
                    <a:pt x="1936438" y="14148"/>
                  </a:lnTo>
                  <a:lnTo>
                    <a:pt x="1875422" y="9112"/>
                  </a:lnTo>
                  <a:lnTo>
                    <a:pt x="1813648" y="5157"/>
                  </a:lnTo>
                  <a:lnTo>
                    <a:pt x="1751161" y="2306"/>
                  </a:lnTo>
                  <a:lnTo>
                    <a:pt x="1688006" y="580"/>
                  </a:lnTo>
                  <a:lnTo>
                    <a:pt x="1624228" y="0"/>
                  </a:lnTo>
                  <a:close/>
                </a:path>
              </a:pathLst>
            </a:custGeom>
            <a:solidFill>
              <a:srgbClr val="FFFFFF"/>
            </a:solidFill>
          </p:spPr>
          <p:txBody>
            <a:bodyPr wrap="square" lIns="0" tIns="0" rIns="0" bIns="0" rtlCol="0"/>
            <a:lstStyle/>
            <a:p>
              <a:endParaRPr/>
            </a:p>
          </p:txBody>
        </p:sp>
      </p:grpSp>
      <p:sp>
        <p:nvSpPr>
          <p:cNvPr id="28" name="object 28"/>
          <p:cNvSpPr txBox="1">
            <a:spLocks noGrp="1"/>
          </p:cNvSpPr>
          <p:nvPr>
            <p:ph type="title"/>
          </p:nvPr>
        </p:nvSpPr>
        <p:spPr>
          <a:xfrm>
            <a:off x="2951479" y="1594278"/>
            <a:ext cx="6234976" cy="1243930"/>
          </a:xfrm>
          <a:prstGeom prst="rect">
            <a:avLst/>
          </a:prstGeom>
        </p:spPr>
        <p:txBody>
          <a:bodyPr vert="horz" wrap="square" lIns="0" tIns="12700" rIns="0" bIns="0" rtlCol="0">
            <a:spAutoFit/>
          </a:bodyPr>
          <a:lstStyle/>
          <a:p>
            <a:pPr marL="396240" marR="5080" indent="-229235">
              <a:lnSpc>
                <a:spcPct val="100000"/>
              </a:lnSpc>
              <a:spcBef>
                <a:spcPts val="100"/>
              </a:spcBef>
            </a:pPr>
            <a:r>
              <a:t>What </a:t>
            </a:r>
            <a:r>
              <a:rPr lang="en-GB"/>
              <a:t>subjects can you do </a:t>
            </a:r>
            <a:r>
              <a:t>as </a:t>
            </a:r>
            <a:r>
              <a:rPr lang="en-GB"/>
              <a:t>a Foundation </a:t>
            </a:r>
            <a:r>
              <a:rPr spc="-10"/>
              <a:t>Apprentice?</a:t>
            </a:r>
          </a:p>
        </p:txBody>
      </p:sp>
      <p:sp>
        <p:nvSpPr>
          <p:cNvPr id="30" name="object 30"/>
          <p:cNvSpPr/>
          <p:nvPr/>
        </p:nvSpPr>
        <p:spPr>
          <a:xfrm>
            <a:off x="1482025" y="6717879"/>
            <a:ext cx="544830" cy="367665"/>
          </a:xfrm>
          <a:custGeom>
            <a:avLst/>
            <a:gdLst/>
            <a:ahLst/>
            <a:cxnLst/>
            <a:rect l="l" t="t" r="r" b="b"/>
            <a:pathLst>
              <a:path w="544830" h="367665">
                <a:moveTo>
                  <a:pt x="139369" y="0"/>
                </a:moveTo>
                <a:lnTo>
                  <a:pt x="0" y="367423"/>
                </a:lnTo>
                <a:lnTo>
                  <a:pt x="544715" y="152031"/>
                </a:lnTo>
                <a:lnTo>
                  <a:pt x="139369" y="0"/>
                </a:lnTo>
                <a:close/>
              </a:path>
            </a:pathLst>
          </a:custGeom>
          <a:solidFill>
            <a:srgbClr val="FFFFFF"/>
          </a:solidFill>
        </p:spPr>
        <p:txBody>
          <a:bodyPr wrap="square" lIns="0" tIns="0" rIns="0" bIns="0" rtlCol="0"/>
          <a:lstStyle/>
          <a:p>
            <a:endParaRPr/>
          </a:p>
        </p:txBody>
      </p:sp>
      <p:sp>
        <p:nvSpPr>
          <p:cNvPr id="32" name="object 32"/>
          <p:cNvSpPr/>
          <p:nvPr/>
        </p:nvSpPr>
        <p:spPr>
          <a:xfrm rot="-1920000">
            <a:off x="10514050" y="6615033"/>
            <a:ext cx="615315" cy="721995"/>
          </a:xfrm>
          <a:custGeom>
            <a:avLst/>
            <a:gdLst/>
            <a:ahLst/>
            <a:cxnLst/>
            <a:rect l="l" t="t" r="r" b="b"/>
            <a:pathLst>
              <a:path w="615315" h="721995">
                <a:moveTo>
                  <a:pt x="0" y="0"/>
                </a:moveTo>
                <a:lnTo>
                  <a:pt x="464400" y="721880"/>
                </a:lnTo>
                <a:lnTo>
                  <a:pt x="615010" y="155829"/>
                </a:lnTo>
                <a:lnTo>
                  <a:pt x="0" y="0"/>
                </a:lnTo>
                <a:close/>
              </a:path>
            </a:pathLst>
          </a:custGeom>
          <a:solidFill>
            <a:srgbClr val="FFFFFF"/>
          </a:solidFill>
        </p:spPr>
        <p:txBody>
          <a:bodyPr wrap="square" lIns="0" tIns="0" rIns="0" bIns="0" rtlCol="0"/>
          <a:lstStyle/>
          <a:p>
            <a:endParaRPr/>
          </a:p>
        </p:txBody>
      </p:sp>
      <p:grpSp>
        <p:nvGrpSpPr>
          <p:cNvPr id="33" name="object 33"/>
          <p:cNvGrpSpPr/>
          <p:nvPr/>
        </p:nvGrpSpPr>
        <p:grpSpPr>
          <a:xfrm>
            <a:off x="145017" y="7133730"/>
            <a:ext cx="2442845" cy="2511425"/>
            <a:chOff x="0" y="7242271"/>
            <a:chExt cx="2442845" cy="2511425"/>
          </a:xfrm>
        </p:grpSpPr>
        <p:sp>
          <p:nvSpPr>
            <p:cNvPr id="34" name="object 34"/>
            <p:cNvSpPr/>
            <p:nvPr/>
          </p:nvSpPr>
          <p:spPr>
            <a:xfrm>
              <a:off x="320116" y="9491256"/>
              <a:ext cx="984885" cy="262890"/>
            </a:xfrm>
            <a:custGeom>
              <a:avLst/>
              <a:gdLst/>
              <a:ahLst/>
              <a:cxnLst/>
              <a:rect l="l" t="t" r="r" b="b"/>
              <a:pathLst>
                <a:path w="984885" h="262890">
                  <a:moveTo>
                    <a:pt x="984885" y="158597"/>
                  </a:moveTo>
                  <a:lnTo>
                    <a:pt x="31711" y="0"/>
                  </a:lnTo>
                  <a:lnTo>
                    <a:pt x="0" y="262343"/>
                  </a:lnTo>
                  <a:lnTo>
                    <a:pt x="220535" y="262343"/>
                  </a:lnTo>
                  <a:lnTo>
                    <a:pt x="367741" y="262343"/>
                  </a:lnTo>
                  <a:lnTo>
                    <a:pt x="593382" y="262343"/>
                  </a:lnTo>
                  <a:lnTo>
                    <a:pt x="740054" y="262343"/>
                  </a:lnTo>
                  <a:lnTo>
                    <a:pt x="962431" y="262343"/>
                  </a:lnTo>
                  <a:lnTo>
                    <a:pt x="984885" y="158597"/>
                  </a:lnTo>
                  <a:close/>
                </a:path>
              </a:pathLst>
            </a:custGeom>
            <a:solidFill>
              <a:srgbClr val="12110B"/>
            </a:solidFill>
          </p:spPr>
          <p:txBody>
            <a:bodyPr wrap="square" lIns="0" tIns="0" rIns="0" bIns="0" rtlCol="0"/>
            <a:lstStyle/>
            <a:p>
              <a:endParaRPr/>
            </a:p>
          </p:txBody>
        </p:sp>
        <p:sp>
          <p:nvSpPr>
            <p:cNvPr id="35" name="object 35"/>
            <p:cNvSpPr/>
            <p:nvPr/>
          </p:nvSpPr>
          <p:spPr>
            <a:xfrm>
              <a:off x="257695" y="8627110"/>
              <a:ext cx="1323340" cy="1126490"/>
            </a:xfrm>
            <a:custGeom>
              <a:avLst/>
              <a:gdLst/>
              <a:ahLst/>
              <a:cxnLst/>
              <a:rect l="l" t="t" r="r" b="b"/>
              <a:pathLst>
                <a:path w="1323340" h="1126490">
                  <a:moveTo>
                    <a:pt x="1086231" y="960297"/>
                  </a:moveTo>
                  <a:lnTo>
                    <a:pt x="572058" y="960297"/>
                  </a:lnTo>
                  <a:lnTo>
                    <a:pt x="597725" y="1105852"/>
                  </a:lnTo>
                  <a:lnTo>
                    <a:pt x="794126" y="1126490"/>
                  </a:lnTo>
                  <a:lnTo>
                    <a:pt x="1109864" y="1126490"/>
                  </a:lnTo>
                  <a:lnTo>
                    <a:pt x="1086231" y="960297"/>
                  </a:lnTo>
                  <a:close/>
                </a:path>
                <a:path w="1323340" h="1126490">
                  <a:moveTo>
                    <a:pt x="77342" y="0"/>
                  </a:moveTo>
                  <a:lnTo>
                    <a:pt x="119595" y="711200"/>
                  </a:lnTo>
                  <a:lnTo>
                    <a:pt x="0" y="973569"/>
                  </a:lnTo>
                  <a:lnTo>
                    <a:pt x="510209" y="1091298"/>
                  </a:lnTo>
                  <a:lnTo>
                    <a:pt x="572058" y="960297"/>
                  </a:lnTo>
                  <a:lnTo>
                    <a:pt x="1086231" y="960297"/>
                  </a:lnTo>
                  <a:lnTo>
                    <a:pt x="1073378" y="869911"/>
                  </a:lnTo>
                  <a:lnTo>
                    <a:pt x="1322781" y="207238"/>
                  </a:lnTo>
                  <a:lnTo>
                    <a:pt x="77342" y="0"/>
                  </a:lnTo>
                  <a:close/>
                </a:path>
              </a:pathLst>
            </a:custGeom>
            <a:solidFill>
              <a:srgbClr val="FFFFFF"/>
            </a:solidFill>
          </p:spPr>
          <p:txBody>
            <a:bodyPr wrap="square" lIns="0" tIns="0" rIns="0" bIns="0" rtlCol="0"/>
            <a:lstStyle/>
            <a:p>
              <a:endParaRPr/>
            </a:p>
          </p:txBody>
        </p:sp>
        <p:sp>
          <p:nvSpPr>
            <p:cNvPr id="36" name="object 36"/>
            <p:cNvSpPr/>
            <p:nvPr/>
          </p:nvSpPr>
          <p:spPr>
            <a:xfrm>
              <a:off x="371101" y="7651454"/>
              <a:ext cx="1353185" cy="1179830"/>
            </a:xfrm>
            <a:custGeom>
              <a:avLst/>
              <a:gdLst/>
              <a:ahLst/>
              <a:cxnLst/>
              <a:rect l="l" t="t" r="r" b="b"/>
              <a:pathLst>
                <a:path w="1353185" h="1179829">
                  <a:moveTo>
                    <a:pt x="163334" y="0"/>
                  </a:moveTo>
                  <a:lnTo>
                    <a:pt x="0" y="981659"/>
                  </a:lnTo>
                  <a:lnTo>
                    <a:pt x="1189253" y="1179550"/>
                  </a:lnTo>
                  <a:lnTo>
                    <a:pt x="1352588" y="197891"/>
                  </a:lnTo>
                  <a:lnTo>
                    <a:pt x="163334" y="0"/>
                  </a:lnTo>
                  <a:close/>
                </a:path>
              </a:pathLst>
            </a:custGeom>
            <a:solidFill>
              <a:srgbClr val="C69F80"/>
            </a:solidFill>
          </p:spPr>
          <p:txBody>
            <a:bodyPr wrap="square" lIns="0" tIns="0" rIns="0" bIns="0" rtlCol="0"/>
            <a:lstStyle/>
            <a:p>
              <a:endParaRPr/>
            </a:p>
          </p:txBody>
        </p:sp>
        <p:sp>
          <p:nvSpPr>
            <p:cNvPr id="37" name="object 37"/>
            <p:cNvSpPr/>
            <p:nvPr/>
          </p:nvSpPr>
          <p:spPr>
            <a:xfrm>
              <a:off x="344982" y="8628786"/>
              <a:ext cx="1223645" cy="440055"/>
            </a:xfrm>
            <a:custGeom>
              <a:avLst/>
              <a:gdLst/>
              <a:ahLst/>
              <a:cxnLst/>
              <a:rect l="l" t="t" r="r" b="b"/>
              <a:pathLst>
                <a:path w="1223645" h="440054">
                  <a:moveTo>
                    <a:pt x="567004" y="439585"/>
                  </a:moveTo>
                  <a:lnTo>
                    <a:pt x="348399" y="57962"/>
                  </a:lnTo>
                  <a:lnTo>
                    <a:pt x="0" y="0"/>
                  </a:lnTo>
                  <a:lnTo>
                    <a:pt x="123875" y="159156"/>
                  </a:lnTo>
                  <a:lnTo>
                    <a:pt x="325970" y="192773"/>
                  </a:lnTo>
                  <a:lnTo>
                    <a:pt x="567004" y="439585"/>
                  </a:lnTo>
                  <a:close/>
                </a:path>
                <a:path w="1223645" h="440054">
                  <a:moveTo>
                    <a:pt x="1223048" y="203504"/>
                  </a:moveTo>
                  <a:lnTo>
                    <a:pt x="874649" y="145542"/>
                  </a:lnTo>
                  <a:lnTo>
                    <a:pt x="567004" y="439585"/>
                  </a:lnTo>
                  <a:lnTo>
                    <a:pt x="852208" y="280339"/>
                  </a:lnTo>
                  <a:lnTo>
                    <a:pt x="1054265" y="313956"/>
                  </a:lnTo>
                  <a:lnTo>
                    <a:pt x="1223048" y="203504"/>
                  </a:lnTo>
                  <a:close/>
                </a:path>
              </a:pathLst>
            </a:custGeom>
            <a:solidFill>
              <a:srgbClr val="FFFFFF"/>
            </a:solidFill>
          </p:spPr>
          <p:txBody>
            <a:bodyPr wrap="square" lIns="0" tIns="0" rIns="0" bIns="0" rtlCol="0"/>
            <a:lstStyle/>
            <a:p>
              <a:endParaRPr/>
            </a:p>
          </p:txBody>
        </p:sp>
        <p:sp>
          <p:nvSpPr>
            <p:cNvPr id="38" name="object 38"/>
            <p:cNvSpPr/>
            <p:nvPr/>
          </p:nvSpPr>
          <p:spPr>
            <a:xfrm>
              <a:off x="437536" y="7242271"/>
              <a:ext cx="1322070" cy="906780"/>
            </a:xfrm>
            <a:custGeom>
              <a:avLst/>
              <a:gdLst/>
              <a:ahLst/>
              <a:cxnLst/>
              <a:rect l="l" t="t" r="r" b="b"/>
              <a:pathLst>
                <a:path w="1322070" h="906779">
                  <a:moveTo>
                    <a:pt x="695543" y="72"/>
                  </a:moveTo>
                  <a:lnTo>
                    <a:pt x="626092" y="1471"/>
                  </a:lnTo>
                  <a:lnTo>
                    <a:pt x="554587" y="9227"/>
                  </a:lnTo>
                  <a:lnTo>
                    <a:pt x="482312" y="23707"/>
                  </a:lnTo>
                  <a:lnTo>
                    <a:pt x="410554" y="45273"/>
                  </a:lnTo>
                  <a:lnTo>
                    <a:pt x="340596" y="74291"/>
                  </a:lnTo>
                  <a:lnTo>
                    <a:pt x="306694" y="91709"/>
                  </a:lnTo>
                  <a:lnTo>
                    <a:pt x="273725" y="111126"/>
                  </a:lnTo>
                  <a:lnTo>
                    <a:pt x="241848" y="132588"/>
                  </a:lnTo>
                  <a:lnTo>
                    <a:pt x="211225" y="156140"/>
                  </a:lnTo>
                  <a:lnTo>
                    <a:pt x="182016" y="181829"/>
                  </a:lnTo>
                  <a:lnTo>
                    <a:pt x="154382" y="209700"/>
                  </a:lnTo>
                  <a:lnTo>
                    <a:pt x="128483" y="239797"/>
                  </a:lnTo>
                  <a:lnTo>
                    <a:pt x="104481" y="272168"/>
                  </a:lnTo>
                  <a:lnTo>
                    <a:pt x="82535" y="306857"/>
                  </a:lnTo>
                  <a:lnTo>
                    <a:pt x="62807" y="343910"/>
                  </a:lnTo>
                  <a:lnTo>
                    <a:pt x="45457" y="383372"/>
                  </a:lnTo>
                  <a:lnTo>
                    <a:pt x="30645" y="425290"/>
                  </a:lnTo>
                  <a:lnTo>
                    <a:pt x="18533" y="469708"/>
                  </a:lnTo>
                  <a:lnTo>
                    <a:pt x="9281" y="516672"/>
                  </a:lnTo>
                  <a:lnTo>
                    <a:pt x="3050" y="566228"/>
                  </a:lnTo>
                  <a:lnTo>
                    <a:pt x="0" y="618421"/>
                  </a:lnTo>
                  <a:lnTo>
                    <a:pt x="291" y="673296"/>
                  </a:lnTo>
                  <a:lnTo>
                    <a:pt x="4086" y="730901"/>
                  </a:lnTo>
                  <a:lnTo>
                    <a:pt x="11544" y="791278"/>
                  </a:lnTo>
                  <a:lnTo>
                    <a:pt x="22825" y="854476"/>
                  </a:lnTo>
                  <a:lnTo>
                    <a:pt x="300322" y="906585"/>
                  </a:lnTo>
                  <a:lnTo>
                    <a:pt x="493961" y="893116"/>
                  </a:lnTo>
                  <a:lnTo>
                    <a:pt x="694767" y="786310"/>
                  </a:lnTo>
                  <a:lnTo>
                    <a:pt x="993766" y="558413"/>
                  </a:lnTo>
                  <a:lnTo>
                    <a:pt x="1006563" y="586566"/>
                  </a:lnTo>
                  <a:lnTo>
                    <a:pt x="1031876" y="621068"/>
                  </a:lnTo>
                  <a:lnTo>
                    <a:pt x="1066101" y="660023"/>
                  </a:lnTo>
                  <a:lnTo>
                    <a:pt x="1105639" y="701536"/>
                  </a:lnTo>
                  <a:lnTo>
                    <a:pt x="1146885" y="743711"/>
                  </a:lnTo>
                  <a:lnTo>
                    <a:pt x="1186238" y="784652"/>
                  </a:lnTo>
                  <a:lnTo>
                    <a:pt x="1220096" y="822464"/>
                  </a:lnTo>
                  <a:lnTo>
                    <a:pt x="1244858" y="855251"/>
                  </a:lnTo>
                  <a:lnTo>
                    <a:pt x="1269249" y="810169"/>
                  </a:lnTo>
                  <a:lnTo>
                    <a:pt x="1289112" y="760253"/>
                  </a:lnTo>
                  <a:lnTo>
                    <a:pt x="1304435" y="708048"/>
                  </a:lnTo>
                  <a:lnTo>
                    <a:pt x="1315203" y="656102"/>
                  </a:lnTo>
                  <a:lnTo>
                    <a:pt x="1320610" y="611062"/>
                  </a:lnTo>
                  <a:lnTo>
                    <a:pt x="1321893" y="566359"/>
                  </a:lnTo>
                  <a:lnTo>
                    <a:pt x="1319186" y="522160"/>
                  </a:lnTo>
                  <a:lnTo>
                    <a:pt x="1312625" y="478630"/>
                  </a:lnTo>
                  <a:lnTo>
                    <a:pt x="1302344" y="435936"/>
                  </a:lnTo>
                  <a:lnTo>
                    <a:pt x="1288476" y="394245"/>
                  </a:lnTo>
                  <a:lnTo>
                    <a:pt x="1271157" y="353723"/>
                  </a:lnTo>
                  <a:lnTo>
                    <a:pt x="1250520" y="314536"/>
                  </a:lnTo>
                  <a:lnTo>
                    <a:pt x="1226701" y="276852"/>
                  </a:lnTo>
                  <a:lnTo>
                    <a:pt x="1199833" y="240837"/>
                  </a:lnTo>
                  <a:lnTo>
                    <a:pt x="1170051" y="206657"/>
                  </a:lnTo>
                  <a:lnTo>
                    <a:pt x="1137489" y="174479"/>
                  </a:lnTo>
                  <a:lnTo>
                    <a:pt x="1102282" y="144469"/>
                  </a:lnTo>
                  <a:lnTo>
                    <a:pt x="1064564" y="116794"/>
                  </a:lnTo>
                  <a:lnTo>
                    <a:pt x="1024470" y="91621"/>
                  </a:lnTo>
                  <a:lnTo>
                    <a:pt x="982134" y="69115"/>
                  </a:lnTo>
                  <a:lnTo>
                    <a:pt x="937690" y="49443"/>
                  </a:lnTo>
                  <a:lnTo>
                    <a:pt x="891272" y="32773"/>
                  </a:lnTo>
                  <a:lnTo>
                    <a:pt x="843016" y="19270"/>
                  </a:lnTo>
                  <a:lnTo>
                    <a:pt x="793055" y="9100"/>
                  </a:lnTo>
                  <a:lnTo>
                    <a:pt x="729096" y="1644"/>
                  </a:lnTo>
                  <a:lnTo>
                    <a:pt x="695543" y="72"/>
                  </a:lnTo>
                  <a:close/>
                </a:path>
              </a:pathLst>
            </a:custGeom>
            <a:solidFill>
              <a:srgbClr val="5E4F44"/>
            </a:solidFill>
          </p:spPr>
          <p:txBody>
            <a:bodyPr wrap="square" lIns="0" tIns="0" rIns="0" bIns="0" rtlCol="0"/>
            <a:lstStyle/>
            <a:p>
              <a:endParaRPr/>
            </a:p>
          </p:txBody>
        </p:sp>
        <p:sp>
          <p:nvSpPr>
            <p:cNvPr id="39" name="object 39"/>
            <p:cNvSpPr/>
            <p:nvPr/>
          </p:nvSpPr>
          <p:spPr>
            <a:xfrm>
              <a:off x="838640" y="8940319"/>
              <a:ext cx="178435" cy="128270"/>
            </a:xfrm>
            <a:custGeom>
              <a:avLst/>
              <a:gdLst/>
              <a:ahLst/>
              <a:cxnLst/>
              <a:rect l="l" t="t" r="r" b="b"/>
              <a:pathLst>
                <a:path w="178434" h="128270">
                  <a:moveTo>
                    <a:pt x="0" y="0"/>
                  </a:moveTo>
                  <a:lnTo>
                    <a:pt x="73355" y="128041"/>
                  </a:lnTo>
                  <a:lnTo>
                    <a:pt x="178028" y="29629"/>
                  </a:lnTo>
                  <a:lnTo>
                    <a:pt x="0" y="0"/>
                  </a:lnTo>
                  <a:close/>
                </a:path>
              </a:pathLst>
            </a:custGeom>
            <a:solidFill>
              <a:srgbClr val="EB5F91"/>
            </a:solidFill>
          </p:spPr>
          <p:txBody>
            <a:bodyPr wrap="square" lIns="0" tIns="0" rIns="0" bIns="0" rtlCol="0"/>
            <a:lstStyle/>
            <a:p>
              <a:endParaRPr/>
            </a:p>
          </p:txBody>
        </p:sp>
        <p:sp>
          <p:nvSpPr>
            <p:cNvPr id="40" name="object 40"/>
            <p:cNvSpPr/>
            <p:nvPr/>
          </p:nvSpPr>
          <p:spPr>
            <a:xfrm>
              <a:off x="1272368" y="8196591"/>
              <a:ext cx="103784" cy="104698"/>
            </a:xfrm>
            <a:prstGeom prst="rect">
              <a:avLst/>
            </a:prstGeom>
            <a:blipFill>
              <a:blip r:embed="rId5" cstate="print"/>
              <a:stretch>
                <a:fillRect/>
              </a:stretch>
            </a:blipFill>
          </p:spPr>
          <p:txBody>
            <a:bodyPr wrap="square" lIns="0" tIns="0" rIns="0" bIns="0" rtlCol="0"/>
            <a:lstStyle/>
            <a:p>
              <a:endParaRPr/>
            </a:p>
          </p:txBody>
        </p:sp>
        <p:sp>
          <p:nvSpPr>
            <p:cNvPr id="41" name="object 41"/>
            <p:cNvSpPr/>
            <p:nvPr/>
          </p:nvSpPr>
          <p:spPr>
            <a:xfrm>
              <a:off x="711373" y="8103251"/>
              <a:ext cx="103784" cy="104686"/>
            </a:xfrm>
            <a:prstGeom prst="rect">
              <a:avLst/>
            </a:prstGeom>
            <a:blipFill>
              <a:blip r:embed="rId6" cstate="print"/>
              <a:stretch>
                <a:fillRect/>
              </a:stretch>
            </a:blipFill>
          </p:spPr>
          <p:txBody>
            <a:bodyPr wrap="square" lIns="0" tIns="0" rIns="0" bIns="0" rtlCol="0"/>
            <a:lstStyle/>
            <a:p>
              <a:endParaRPr/>
            </a:p>
          </p:txBody>
        </p:sp>
        <p:sp>
          <p:nvSpPr>
            <p:cNvPr id="42" name="object 42"/>
            <p:cNvSpPr/>
            <p:nvPr/>
          </p:nvSpPr>
          <p:spPr>
            <a:xfrm>
              <a:off x="514845" y="8653691"/>
              <a:ext cx="927100" cy="448309"/>
            </a:xfrm>
            <a:custGeom>
              <a:avLst/>
              <a:gdLst/>
              <a:ahLst/>
              <a:cxnLst/>
              <a:rect l="l" t="t" r="r" b="b"/>
              <a:pathLst>
                <a:path w="927100" h="448309">
                  <a:moveTo>
                    <a:pt x="365785" y="60871"/>
                  </a:moveTo>
                  <a:lnTo>
                    <a:pt x="0" y="0"/>
                  </a:lnTo>
                  <a:lnTo>
                    <a:pt x="290944" y="410464"/>
                  </a:lnTo>
                  <a:lnTo>
                    <a:pt x="350774" y="151041"/>
                  </a:lnTo>
                  <a:lnTo>
                    <a:pt x="365785" y="60871"/>
                  </a:lnTo>
                  <a:close/>
                </a:path>
                <a:path w="927100" h="448309">
                  <a:moveTo>
                    <a:pt x="926973" y="154241"/>
                  </a:moveTo>
                  <a:lnTo>
                    <a:pt x="557314" y="92735"/>
                  </a:lnTo>
                  <a:lnTo>
                    <a:pt x="542302" y="182905"/>
                  </a:lnTo>
                  <a:lnTo>
                    <a:pt x="514959" y="447738"/>
                  </a:lnTo>
                  <a:lnTo>
                    <a:pt x="926973" y="154241"/>
                  </a:lnTo>
                  <a:close/>
                </a:path>
              </a:pathLst>
            </a:custGeom>
            <a:solidFill>
              <a:srgbClr val="EDECED"/>
            </a:solidFill>
          </p:spPr>
          <p:txBody>
            <a:bodyPr wrap="square" lIns="0" tIns="0" rIns="0" bIns="0" rtlCol="0"/>
            <a:lstStyle/>
            <a:p>
              <a:endParaRPr/>
            </a:p>
          </p:txBody>
        </p:sp>
        <p:sp>
          <p:nvSpPr>
            <p:cNvPr id="43" name="object 43"/>
            <p:cNvSpPr/>
            <p:nvPr/>
          </p:nvSpPr>
          <p:spPr>
            <a:xfrm>
              <a:off x="865621" y="8714565"/>
              <a:ext cx="207010" cy="122555"/>
            </a:xfrm>
            <a:custGeom>
              <a:avLst/>
              <a:gdLst/>
              <a:ahLst/>
              <a:cxnLst/>
              <a:rect l="l" t="t" r="r" b="b"/>
              <a:pathLst>
                <a:path w="207009" h="122554">
                  <a:moveTo>
                    <a:pt x="15011" y="0"/>
                  </a:moveTo>
                  <a:lnTo>
                    <a:pt x="0" y="90157"/>
                  </a:lnTo>
                  <a:lnTo>
                    <a:pt x="95770" y="106095"/>
                  </a:lnTo>
                  <a:lnTo>
                    <a:pt x="191541" y="122034"/>
                  </a:lnTo>
                  <a:lnTo>
                    <a:pt x="206552" y="31851"/>
                  </a:lnTo>
                  <a:lnTo>
                    <a:pt x="15011" y="0"/>
                  </a:lnTo>
                  <a:close/>
                </a:path>
              </a:pathLst>
            </a:custGeom>
            <a:solidFill>
              <a:srgbClr val="E14412"/>
            </a:solidFill>
          </p:spPr>
          <p:txBody>
            <a:bodyPr wrap="square" lIns="0" tIns="0" rIns="0" bIns="0" rtlCol="0"/>
            <a:lstStyle/>
            <a:p>
              <a:endParaRPr/>
            </a:p>
          </p:txBody>
        </p:sp>
        <p:sp>
          <p:nvSpPr>
            <p:cNvPr id="44" name="object 44"/>
            <p:cNvSpPr/>
            <p:nvPr/>
          </p:nvSpPr>
          <p:spPr>
            <a:xfrm>
              <a:off x="722536" y="8804718"/>
              <a:ext cx="334645" cy="793750"/>
            </a:xfrm>
            <a:custGeom>
              <a:avLst/>
              <a:gdLst/>
              <a:ahLst/>
              <a:cxnLst/>
              <a:rect l="l" t="t" r="r" b="b"/>
              <a:pathLst>
                <a:path w="334644" h="793750">
                  <a:moveTo>
                    <a:pt x="143103" y="0"/>
                  </a:moveTo>
                  <a:lnTo>
                    <a:pt x="0" y="633628"/>
                  </a:lnTo>
                  <a:lnTo>
                    <a:pt x="107353" y="793127"/>
                  </a:lnTo>
                  <a:lnTo>
                    <a:pt x="263867" y="679742"/>
                  </a:lnTo>
                  <a:lnTo>
                    <a:pt x="334619" y="31864"/>
                  </a:lnTo>
                  <a:lnTo>
                    <a:pt x="143103" y="0"/>
                  </a:lnTo>
                  <a:close/>
                </a:path>
              </a:pathLst>
            </a:custGeom>
            <a:solidFill>
              <a:srgbClr val="644A78"/>
            </a:solidFill>
          </p:spPr>
          <p:txBody>
            <a:bodyPr wrap="square" lIns="0" tIns="0" rIns="0" bIns="0" rtlCol="0"/>
            <a:lstStyle/>
            <a:p>
              <a:endParaRPr/>
            </a:p>
          </p:txBody>
        </p:sp>
        <p:sp>
          <p:nvSpPr>
            <p:cNvPr id="45" name="object 45"/>
            <p:cNvSpPr/>
            <p:nvPr/>
          </p:nvSpPr>
          <p:spPr>
            <a:xfrm>
              <a:off x="547179" y="8652713"/>
              <a:ext cx="861060" cy="311785"/>
            </a:xfrm>
            <a:custGeom>
              <a:avLst/>
              <a:gdLst/>
              <a:ahLst/>
              <a:cxnLst/>
              <a:rect l="l" t="t" r="r" b="b"/>
              <a:pathLst>
                <a:path w="861060" h="311784">
                  <a:moveTo>
                    <a:pt x="430237" y="71589"/>
                  </a:moveTo>
                  <a:lnTo>
                    <a:pt x="0" y="0"/>
                  </a:lnTo>
                  <a:lnTo>
                    <a:pt x="135458" y="223977"/>
                  </a:lnTo>
                  <a:lnTo>
                    <a:pt x="430237" y="71589"/>
                  </a:lnTo>
                  <a:close/>
                </a:path>
                <a:path w="861060" h="311784">
                  <a:moveTo>
                    <a:pt x="860463" y="143179"/>
                  </a:moveTo>
                  <a:lnTo>
                    <a:pt x="430237" y="71589"/>
                  </a:lnTo>
                  <a:lnTo>
                    <a:pt x="659765" y="311213"/>
                  </a:lnTo>
                  <a:lnTo>
                    <a:pt x="860463" y="143179"/>
                  </a:lnTo>
                  <a:close/>
                </a:path>
              </a:pathLst>
            </a:custGeom>
            <a:solidFill>
              <a:srgbClr val="FFFFFF"/>
            </a:solidFill>
          </p:spPr>
          <p:txBody>
            <a:bodyPr wrap="square" lIns="0" tIns="0" rIns="0" bIns="0" rtlCol="0"/>
            <a:lstStyle/>
            <a:p>
              <a:endParaRPr/>
            </a:p>
          </p:txBody>
        </p:sp>
        <p:sp>
          <p:nvSpPr>
            <p:cNvPr id="46" name="object 46"/>
            <p:cNvSpPr/>
            <p:nvPr/>
          </p:nvSpPr>
          <p:spPr>
            <a:xfrm>
              <a:off x="839613" y="8830880"/>
              <a:ext cx="209550" cy="175260"/>
            </a:xfrm>
            <a:custGeom>
              <a:avLst/>
              <a:gdLst/>
              <a:ahLst/>
              <a:cxnLst/>
              <a:rect l="l" t="t" r="r" b="b"/>
              <a:pathLst>
                <a:path w="209550" h="175259">
                  <a:moveTo>
                    <a:pt x="20104" y="0"/>
                  </a:moveTo>
                  <a:lnTo>
                    <a:pt x="0" y="89039"/>
                  </a:lnTo>
                  <a:lnTo>
                    <a:pt x="199047" y="175120"/>
                  </a:lnTo>
                  <a:lnTo>
                    <a:pt x="209245" y="81800"/>
                  </a:lnTo>
                  <a:lnTo>
                    <a:pt x="20104" y="0"/>
                  </a:lnTo>
                  <a:close/>
                </a:path>
              </a:pathLst>
            </a:custGeom>
            <a:solidFill>
              <a:srgbClr val="E14412"/>
            </a:solidFill>
          </p:spPr>
          <p:txBody>
            <a:bodyPr wrap="square" lIns="0" tIns="0" rIns="0" bIns="0" rtlCol="0"/>
            <a:lstStyle/>
            <a:p>
              <a:endParaRPr/>
            </a:p>
          </p:txBody>
        </p:sp>
        <p:sp>
          <p:nvSpPr>
            <p:cNvPr id="47" name="object 47"/>
            <p:cNvSpPr/>
            <p:nvPr/>
          </p:nvSpPr>
          <p:spPr>
            <a:xfrm>
              <a:off x="722528" y="9012872"/>
              <a:ext cx="306070" cy="533400"/>
            </a:xfrm>
            <a:custGeom>
              <a:avLst/>
              <a:gdLst/>
              <a:ahLst/>
              <a:cxnLst/>
              <a:rect l="l" t="t" r="r" b="b"/>
              <a:pathLst>
                <a:path w="306069" h="533400">
                  <a:moveTo>
                    <a:pt x="263410" y="471944"/>
                  </a:moveTo>
                  <a:lnTo>
                    <a:pt x="13893" y="364007"/>
                  </a:lnTo>
                  <a:lnTo>
                    <a:pt x="0" y="425475"/>
                  </a:lnTo>
                  <a:lnTo>
                    <a:pt x="28702" y="468134"/>
                  </a:lnTo>
                  <a:lnTo>
                    <a:pt x="178943" y="533107"/>
                  </a:lnTo>
                  <a:lnTo>
                    <a:pt x="263410" y="471944"/>
                  </a:lnTo>
                  <a:close/>
                </a:path>
                <a:path w="306069" h="533400">
                  <a:moveTo>
                    <a:pt x="284657" y="281330"/>
                  </a:moveTo>
                  <a:lnTo>
                    <a:pt x="54991" y="182003"/>
                  </a:lnTo>
                  <a:lnTo>
                    <a:pt x="34874" y="271018"/>
                  </a:lnTo>
                  <a:lnTo>
                    <a:pt x="274459" y="374650"/>
                  </a:lnTo>
                  <a:lnTo>
                    <a:pt x="284657" y="281330"/>
                  </a:lnTo>
                  <a:close/>
                </a:path>
                <a:path w="306069" h="533400">
                  <a:moveTo>
                    <a:pt x="305485" y="90589"/>
                  </a:moveTo>
                  <a:lnTo>
                    <a:pt x="96088" y="0"/>
                  </a:lnTo>
                  <a:lnTo>
                    <a:pt x="75984" y="89027"/>
                  </a:lnTo>
                  <a:lnTo>
                    <a:pt x="295300" y="183896"/>
                  </a:lnTo>
                  <a:lnTo>
                    <a:pt x="305485" y="90589"/>
                  </a:lnTo>
                  <a:close/>
                </a:path>
              </a:pathLst>
            </a:custGeom>
            <a:solidFill>
              <a:srgbClr val="A783B9"/>
            </a:solidFill>
          </p:spPr>
          <p:txBody>
            <a:bodyPr wrap="square" lIns="0" tIns="0" rIns="0" bIns="0" rtlCol="0"/>
            <a:lstStyle/>
            <a:p>
              <a:endParaRPr/>
            </a:p>
          </p:txBody>
        </p:sp>
        <p:sp>
          <p:nvSpPr>
            <p:cNvPr id="48" name="object 48"/>
            <p:cNvSpPr/>
            <p:nvPr/>
          </p:nvSpPr>
          <p:spPr>
            <a:xfrm>
              <a:off x="0" y="8400859"/>
              <a:ext cx="2381885" cy="1335405"/>
            </a:xfrm>
            <a:custGeom>
              <a:avLst/>
              <a:gdLst/>
              <a:ahLst/>
              <a:cxnLst/>
              <a:rect l="l" t="t" r="r" b="b"/>
              <a:pathLst>
                <a:path w="2381885" h="1335404">
                  <a:moveTo>
                    <a:pt x="478624" y="378739"/>
                  </a:moveTo>
                  <a:lnTo>
                    <a:pt x="411086" y="267995"/>
                  </a:lnTo>
                  <a:lnTo>
                    <a:pt x="357873" y="302196"/>
                  </a:lnTo>
                  <a:lnTo>
                    <a:pt x="307797" y="336664"/>
                  </a:lnTo>
                  <a:lnTo>
                    <a:pt x="260858" y="371424"/>
                  </a:lnTo>
                  <a:lnTo>
                    <a:pt x="217055" y="406438"/>
                  </a:lnTo>
                  <a:lnTo>
                    <a:pt x="176403" y="441706"/>
                  </a:lnTo>
                  <a:lnTo>
                    <a:pt x="138887" y="477227"/>
                  </a:lnTo>
                  <a:lnTo>
                    <a:pt x="104533" y="512991"/>
                  </a:lnTo>
                  <a:lnTo>
                    <a:pt x="73342" y="548995"/>
                  </a:lnTo>
                  <a:lnTo>
                    <a:pt x="45313" y="585228"/>
                  </a:lnTo>
                  <a:lnTo>
                    <a:pt x="20459" y="621677"/>
                  </a:lnTo>
                  <a:lnTo>
                    <a:pt x="0" y="656285"/>
                  </a:lnTo>
                  <a:lnTo>
                    <a:pt x="0" y="1126566"/>
                  </a:lnTo>
                  <a:lnTo>
                    <a:pt x="24231" y="1166431"/>
                  </a:lnTo>
                  <a:lnTo>
                    <a:pt x="54927" y="1208214"/>
                  </a:lnTo>
                  <a:lnTo>
                    <a:pt x="85966" y="1244473"/>
                  </a:lnTo>
                  <a:lnTo>
                    <a:pt x="115658" y="1274965"/>
                  </a:lnTo>
                  <a:lnTo>
                    <a:pt x="164198" y="1317790"/>
                  </a:lnTo>
                  <a:lnTo>
                    <a:pt x="186918" y="1334884"/>
                  </a:lnTo>
                  <a:lnTo>
                    <a:pt x="259803" y="1227201"/>
                  </a:lnTo>
                  <a:lnTo>
                    <a:pt x="252412" y="1221714"/>
                  </a:lnTo>
                  <a:lnTo>
                    <a:pt x="233756" y="1206614"/>
                  </a:lnTo>
                  <a:lnTo>
                    <a:pt x="175882" y="1150061"/>
                  </a:lnTo>
                  <a:lnTo>
                    <a:pt x="143243" y="1109878"/>
                  </a:lnTo>
                  <a:lnTo>
                    <a:pt x="112522" y="1062583"/>
                  </a:lnTo>
                  <a:lnTo>
                    <a:pt x="87007" y="1008824"/>
                  </a:lnTo>
                  <a:lnTo>
                    <a:pt x="69989" y="949223"/>
                  </a:lnTo>
                  <a:lnTo>
                    <a:pt x="64782" y="884428"/>
                  </a:lnTo>
                  <a:lnTo>
                    <a:pt x="69151" y="840193"/>
                  </a:lnTo>
                  <a:lnTo>
                    <a:pt x="79921" y="795629"/>
                  </a:lnTo>
                  <a:lnTo>
                    <a:pt x="97053" y="750798"/>
                  </a:lnTo>
                  <a:lnTo>
                    <a:pt x="120497" y="705827"/>
                  </a:lnTo>
                  <a:lnTo>
                    <a:pt x="150228" y="660819"/>
                  </a:lnTo>
                  <a:lnTo>
                    <a:pt x="174764" y="629272"/>
                  </a:lnTo>
                  <a:lnTo>
                    <a:pt x="202349" y="597738"/>
                  </a:lnTo>
                  <a:lnTo>
                    <a:pt x="232968" y="566216"/>
                  </a:lnTo>
                  <a:lnTo>
                    <a:pt x="266573" y="534746"/>
                  </a:lnTo>
                  <a:lnTo>
                    <a:pt x="303136" y="503326"/>
                  </a:lnTo>
                  <a:lnTo>
                    <a:pt x="342658" y="471995"/>
                  </a:lnTo>
                  <a:lnTo>
                    <a:pt x="385089" y="440778"/>
                  </a:lnTo>
                  <a:lnTo>
                    <a:pt x="430428" y="409676"/>
                  </a:lnTo>
                  <a:lnTo>
                    <a:pt x="478624" y="378739"/>
                  </a:lnTo>
                  <a:close/>
                </a:path>
                <a:path w="2381885" h="1335404">
                  <a:moveTo>
                    <a:pt x="2381872" y="135001"/>
                  </a:moveTo>
                  <a:lnTo>
                    <a:pt x="2381123" y="92443"/>
                  </a:lnTo>
                  <a:lnTo>
                    <a:pt x="2375077" y="28003"/>
                  </a:lnTo>
                  <a:lnTo>
                    <a:pt x="2370226" y="0"/>
                  </a:lnTo>
                  <a:lnTo>
                    <a:pt x="2243378" y="28524"/>
                  </a:lnTo>
                  <a:lnTo>
                    <a:pt x="2245004" y="37579"/>
                  </a:lnTo>
                  <a:lnTo>
                    <a:pt x="2248255" y="61353"/>
                  </a:lnTo>
                  <a:lnTo>
                    <a:pt x="2251125" y="97142"/>
                  </a:lnTo>
                  <a:lnTo>
                    <a:pt x="2251684" y="142201"/>
                  </a:lnTo>
                  <a:lnTo>
                    <a:pt x="2247950" y="193840"/>
                  </a:lnTo>
                  <a:lnTo>
                    <a:pt x="2237943" y="249351"/>
                  </a:lnTo>
                  <a:lnTo>
                    <a:pt x="2219706" y="305993"/>
                  </a:lnTo>
                  <a:lnTo>
                    <a:pt x="2191283" y="361061"/>
                  </a:lnTo>
                  <a:lnTo>
                    <a:pt x="2150694" y="411848"/>
                  </a:lnTo>
                  <a:lnTo>
                    <a:pt x="2117217" y="441083"/>
                  </a:lnTo>
                  <a:lnTo>
                    <a:pt x="2078837" y="466178"/>
                  </a:lnTo>
                  <a:lnTo>
                    <a:pt x="2035657" y="487108"/>
                  </a:lnTo>
                  <a:lnTo>
                    <a:pt x="1987765" y="503821"/>
                  </a:lnTo>
                  <a:lnTo>
                    <a:pt x="1935276" y="516255"/>
                  </a:lnTo>
                  <a:lnTo>
                    <a:pt x="1895792" y="522427"/>
                  </a:lnTo>
                  <a:lnTo>
                    <a:pt x="1854098" y="526503"/>
                  </a:lnTo>
                  <a:lnTo>
                    <a:pt x="1810207" y="528510"/>
                  </a:lnTo>
                  <a:lnTo>
                    <a:pt x="1764169" y="528421"/>
                  </a:lnTo>
                  <a:lnTo>
                    <a:pt x="1716011" y="526262"/>
                  </a:lnTo>
                  <a:lnTo>
                    <a:pt x="1665757" y="522033"/>
                  </a:lnTo>
                  <a:lnTo>
                    <a:pt x="1613458" y="515708"/>
                  </a:lnTo>
                  <a:lnTo>
                    <a:pt x="1559128" y="507326"/>
                  </a:lnTo>
                  <a:lnTo>
                    <a:pt x="1502816" y="496862"/>
                  </a:lnTo>
                  <a:lnTo>
                    <a:pt x="1476171" y="623811"/>
                  </a:lnTo>
                  <a:lnTo>
                    <a:pt x="1538363" y="635330"/>
                  </a:lnTo>
                  <a:lnTo>
                    <a:pt x="1598460" y="644512"/>
                  </a:lnTo>
                  <a:lnTo>
                    <a:pt x="1656461" y="651332"/>
                  </a:lnTo>
                  <a:lnTo>
                    <a:pt x="1712353" y="655828"/>
                  </a:lnTo>
                  <a:lnTo>
                    <a:pt x="1766138" y="657974"/>
                  </a:lnTo>
                  <a:lnTo>
                    <a:pt x="1817801" y="657783"/>
                  </a:lnTo>
                  <a:lnTo>
                    <a:pt x="1867319" y="655256"/>
                  </a:lnTo>
                  <a:lnTo>
                    <a:pt x="1914715" y="650392"/>
                  </a:lnTo>
                  <a:lnTo>
                    <a:pt x="1959952" y="643191"/>
                  </a:lnTo>
                  <a:lnTo>
                    <a:pt x="2003031" y="633653"/>
                  </a:lnTo>
                  <a:lnTo>
                    <a:pt x="2043938" y="621792"/>
                  </a:lnTo>
                  <a:lnTo>
                    <a:pt x="2082673" y="607593"/>
                  </a:lnTo>
                  <a:lnTo>
                    <a:pt x="2119223" y="591058"/>
                  </a:lnTo>
                  <a:lnTo>
                    <a:pt x="2153589" y="572198"/>
                  </a:lnTo>
                  <a:lnTo>
                    <a:pt x="2185746" y="551014"/>
                  </a:lnTo>
                  <a:lnTo>
                    <a:pt x="2243417" y="501675"/>
                  </a:lnTo>
                  <a:lnTo>
                    <a:pt x="2286190" y="451243"/>
                  </a:lnTo>
                  <a:lnTo>
                    <a:pt x="2319490" y="397941"/>
                  </a:lnTo>
                  <a:lnTo>
                    <a:pt x="2344407" y="343103"/>
                  </a:lnTo>
                  <a:lnTo>
                    <a:pt x="2362009" y="288061"/>
                  </a:lnTo>
                  <a:lnTo>
                    <a:pt x="2373401" y="234137"/>
                  </a:lnTo>
                  <a:lnTo>
                    <a:pt x="2379662" y="182676"/>
                  </a:lnTo>
                  <a:lnTo>
                    <a:pt x="2381872" y="135001"/>
                  </a:lnTo>
                  <a:close/>
                </a:path>
              </a:pathLst>
            </a:custGeom>
            <a:solidFill>
              <a:srgbClr val="FFFFFF"/>
            </a:solidFill>
          </p:spPr>
          <p:txBody>
            <a:bodyPr wrap="square" lIns="0" tIns="0" rIns="0" bIns="0" rtlCol="0"/>
            <a:lstStyle/>
            <a:p>
              <a:endParaRPr/>
            </a:p>
          </p:txBody>
        </p:sp>
        <p:sp>
          <p:nvSpPr>
            <p:cNvPr id="49" name="object 49"/>
            <p:cNvSpPr/>
            <p:nvPr/>
          </p:nvSpPr>
          <p:spPr>
            <a:xfrm>
              <a:off x="98078" y="9569518"/>
              <a:ext cx="250571" cy="184081"/>
            </a:xfrm>
            <a:prstGeom prst="rect">
              <a:avLst/>
            </a:prstGeom>
            <a:blipFill>
              <a:blip r:embed="rId7" cstate="print"/>
              <a:stretch>
                <a:fillRect/>
              </a:stretch>
            </a:blipFill>
          </p:spPr>
          <p:txBody>
            <a:bodyPr wrap="square" lIns="0" tIns="0" rIns="0" bIns="0" rtlCol="0"/>
            <a:lstStyle/>
            <a:p>
              <a:endParaRPr/>
            </a:p>
          </p:txBody>
        </p:sp>
        <p:sp>
          <p:nvSpPr>
            <p:cNvPr id="50" name="object 50"/>
            <p:cNvSpPr/>
            <p:nvPr/>
          </p:nvSpPr>
          <p:spPr>
            <a:xfrm>
              <a:off x="349999" y="7254202"/>
              <a:ext cx="1536065" cy="1988820"/>
            </a:xfrm>
            <a:custGeom>
              <a:avLst/>
              <a:gdLst/>
              <a:ahLst/>
              <a:cxnLst/>
              <a:rect l="l" t="t" r="r" b="b"/>
              <a:pathLst>
                <a:path w="1536064" h="1988820">
                  <a:moveTo>
                    <a:pt x="1535557" y="385216"/>
                  </a:moveTo>
                  <a:lnTo>
                    <a:pt x="1509572" y="184518"/>
                  </a:lnTo>
                  <a:lnTo>
                    <a:pt x="1313954" y="79616"/>
                  </a:lnTo>
                  <a:lnTo>
                    <a:pt x="1288999" y="74853"/>
                  </a:lnTo>
                  <a:lnTo>
                    <a:pt x="1288999" y="803440"/>
                  </a:lnTo>
                  <a:lnTo>
                    <a:pt x="1275118" y="840651"/>
                  </a:lnTo>
                  <a:lnTo>
                    <a:pt x="1250365" y="895997"/>
                  </a:lnTo>
                  <a:lnTo>
                    <a:pt x="1223276" y="947394"/>
                  </a:lnTo>
                  <a:lnTo>
                    <a:pt x="1194117" y="994918"/>
                  </a:lnTo>
                  <a:lnTo>
                    <a:pt x="1163142" y="1038656"/>
                  </a:lnTo>
                  <a:lnTo>
                    <a:pt x="1130617" y="1078687"/>
                  </a:lnTo>
                  <a:lnTo>
                    <a:pt x="1096810" y="1115085"/>
                  </a:lnTo>
                  <a:lnTo>
                    <a:pt x="1061974" y="1147940"/>
                  </a:lnTo>
                  <a:lnTo>
                    <a:pt x="1026388" y="1177328"/>
                  </a:lnTo>
                  <a:lnTo>
                    <a:pt x="990320" y="1203325"/>
                  </a:lnTo>
                  <a:lnTo>
                    <a:pt x="954011" y="1226019"/>
                  </a:lnTo>
                  <a:lnTo>
                    <a:pt x="917727" y="1245476"/>
                  </a:lnTo>
                  <a:lnTo>
                    <a:pt x="881761" y="1261795"/>
                  </a:lnTo>
                  <a:lnTo>
                    <a:pt x="811745" y="1285316"/>
                  </a:lnTo>
                  <a:lnTo>
                    <a:pt x="746099" y="1297216"/>
                  </a:lnTo>
                  <a:lnTo>
                    <a:pt x="715556" y="1298994"/>
                  </a:lnTo>
                  <a:lnTo>
                    <a:pt x="686904" y="1298117"/>
                  </a:lnTo>
                  <a:lnTo>
                    <a:pt x="635660" y="1289456"/>
                  </a:lnTo>
                  <a:lnTo>
                    <a:pt x="577837" y="1268844"/>
                  </a:lnTo>
                  <a:lnTo>
                    <a:pt x="517931" y="1236459"/>
                  </a:lnTo>
                  <a:lnTo>
                    <a:pt x="458152" y="1192187"/>
                  </a:lnTo>
                  <a:lnTo>
                    <a:pt x="428980" y="1165555"/>
                  </a:lnTo>
                  <a:lnTo>
                    <a:pt x="426516" y="1162989"/>
                  </a:lnTo>
                  <a:lnTo>
                    <a:pt x="426516" y="1613674"/>
                  </a:lnTo>
                  <a:lnTo>
                    <a:pt x="246341" y="1575790"/>
                  </a:lnTo>
                  <a:lnTo>
                    <a:pt x="74053" y="1426006"/>
                  </a:lnTo>
                  <a:lnTo>
                    <a:pt x="41973" y="1089952"/>
                  </a:lnTo>
                  <a:lnTo>
                    <a:pt x="80149" y="692848"/>
                  </a:lnTo>
                  <a:lnTo>
                    <a:pt x="88150" y="1056322"/>
                  </a:lnTo>
                  <a:lnTo>
                    <a:pt x="215023" y="1467319"/>
                  </a:lnTo>
                  <a:lnTo>
                    <a:pt x="426516" y="1613674"/>
                  </a:lnTo>
                  <a:lnTo>
                    <a:pt x="426516" y="1162989"/>
                  </a:lnTo>
                  <a:lnTo>
                    <a:pt x="400646" y="1135926"/>
                  </a:lnTo>
                  <a:lnTo>
                    <a:pt x="373418" y="1103261"/>
                  </a:lnTo>
                  <a:lnTo>
                    <a:pt x="347586" y="1067562"/>
                  </a:lnTo>
                  <a:lnTo>
                    <a:pt x="323405" y="1028827"/>
                  </a:lnTo>
                  <a:lnTo>
                    <a:pt x="301155" y="987018"/>
                  </a:lnTo>
                  <a:lnTo>
                    <a:pt x="281101" y="942136"/>
                  </a:lnTo>
                  <a:lnTo>
                    <a:pt x="263525" y="894156"/>
                  </a:lnTo>
                  <a:lnTo>
                    <a:pt x="248678" y="843089"/>
                  </a:lnTo>
                  <a:lnTo>
                    <a:pt x="236842" y="788898"/>
                  </a:lnTo>
                  <a:lnTo>
                    <a:pt x="228307" y="731583"/>
                  </a:lnTo>
                  <a:lnTo>
                    <a:pt x="223316" y="671118"/>
                  </a:lnTo>
                  <a:lnTo>
                    <a:pt x="222681" y="636600"/>
                  </a:lnTo>
                  <a:lnTo>
                    <a:pt x="223964" y="637616"/>
                  </a:lnTo>
                  <a:lnTo>
                    <a:pt x="317423" y="490258"/>
                  </a:lnTo>
                  <a:lnTo>
                    <a:pt x="408838" y="421805"/>
                  </a:lnTo>
                  <a:lnTo>
                    <a:pt x="552450" y="414883"/>
                  </a:lnTo>
                  <a:lnTo>
                    <a:pt x="802474" y="452094"/>
                  </a:lnTo>
                  <a:lnTo>
                    <a:pt x="1059395" y="537540"/>
                  </a:lnTo>
                  <a:lnTo>
                    <a:pt x="1206919" y="656018"/>
                  </a:lnTo>
                  <a:lnTo>
                    <a:pt x="1274127" y="761136"/>
                  </a:lnTo>
                  <a:lnTo>
                    <a:pt x="1288999" y="803440"/>
                  </a:lnTo>
                  <a:lnTo>
                    <a:pt x="1288999" y="74853"/>
                  </a:lnTo>
                  <a:lnTo>
                    <a:pt x="897559" y="0"/>
                  </a:lnTo>
                  <a:lnTo>
                    <a:pt x="464743" y="31445"/>
                  </a:lnTo>
                  <a:lnTo>
                    <a:pt x="219544" y="218287"/>
                  </a:lnTo>
                  <a:lnTo>
                    <a:pt x="110286" y="427748"/>
                  </a:lnTo>
                  <a:lnTo>
                    <a:pt x="102755" y="457758"/>
                  </a:lnTo>
                  <a:lnTo>
                    <a:pt x="102971" y="455510"/>
                  </a:lnTo>
                  <a:lnTo>
                    <a:pt x="94729" y="489712"/>
                  </a:lnTo>
                  <a:lnTo>
                    <a:pt x="85356" y="527075"/>
                  </a:lnTo>
                  <a:lnTo>
                    <a:pt x="85674" y="527329"/>
                  </a:lnTo>
                  <a:lnTo>
                    <a:pt x="52133" y="666597"/>
                  </a:lnTo>
                  <a:lnTo>
                    <a:pt x="0" y="1140929"/>
                  </a:lnTo>
                  <a:lnTo>
                    <a:pt x="97180" y="1640116"/>
                  </a:lnTo>
                  <a:lnTo>
                    <a:pt x="494271" y="1925751"/>
                  </a:lnTo>
                  <a:lnTo>
                    <a:pt x="1001687" y="1988718"/>
                  </a:lnTo>
                  <a:lnTo>
                    <a:pt x="1270355" y="1883143"/>
                  </a:lnTo>
                  <a:lnTo>
                    <a:pt x="1389849" y="1495132"/>
                  </a:lnTo>
                  <a:lnTo>
                    <a:pt x="1448079" y="732243"/>
                  </a:lnTo>
                  <a:lnTo>
                    <a:pt x="1535557" y="385216"/>
                  </a:lnTo>
                  <a:close/>
                </a:path>
              </a:pathLst>
            </a:custGeom>
            <a:solidFill>
              <a:srgbClr val="A783B9"/>
            </a:solidFill>
          </p:spPr>
          <p:txBody>
            <a:bodyPr wrap="square" lIns="0" tIns="0" rIns="0" bIns="0" rtlCol="0"/>
            <a:lstStyle/>
            <a:p>
              <a:endParaRPr/>
            </a:p>
          </p:txBody>
        </p:sp>
        <p:sp>
          <p:nvSpPr>
            <p:cNvPr id="51" name="object 51"/>
            <p:cNvSpPr/>
            <p:nvPr/>
          </p:nvSpPr>
          <p:spPr>
            <a:xfrm>
              <a:off x="328002" y="7555039"/>
              <a:ext cx="1314450" cy="1462405"/>
            </a:xfrm>
            <a:custGeom>
              <a:avLst/>
              <a:gdLst/>
              <a:ahLst/>
              <a:cxnLst/>
              <a:rect l="l" t="t" r="r" b="b"/>
              <a:pathLst>
                <a:path w="1314450" h="1462404">
                  <a:moveTo>
                    <a:pt x="959421" y="1344942"/>
                  </a:moveTo>
                  <a:lnTo>
                    <a:pt x="845172" y="1374571"/>
                  </a:lnTo>
                  <a:lnTo>
                    <a:pt x="648347" y="1349946"/>
                  </a:lnTo>
                  <a:lnTo>
                    <a:pt x="611543" y="1341818"/>
                  </a:lnTo>
                  <a:lnTo>
                    <a:pt x="540092" y="1313878"/>
                  </a:lnTo>
                  <a:lnTo>
                    <a:pt x="505587" y="1294460"/>
                  </a:lnTo>
                  <a:lnTo>
                    <a:pt x="472008" y="1271701"/>
                  </a:lnTo>
                  <a:lnTo>
                    <a:pt x="439432" y="1245793"/>
                  </a:lnTo>
                  <a:lnTo>
                    <a:pt x="407936" y="1216926"/>
                  </a:lnTo>
                  <a:lnTo>
                    <a:pt x="377583" y="1185329"/>
                  </a:lnTo>
                  <a:lnTo>
                    <a:pt x="348475" y="1151204"/>
                  </a:lnTo>
                  <a:lnTo>
                    <a:pt x="320675" y="1114742"/>
                  </a:lnTo>
                  <a:lnTo>
                    <a:pt x="294259" y="1076159"/>
                  </a:lnTo>
                  <a:lnTo>
                    <a:pt x="269316" y="1035646"/>
                  </a:lnTo>
                  <a:lnTo>
                    <a:pt x="245910" y="993432"/>
                  </a:lnTo>
                  <a:lnTo>
                    <a:pt x="224142" y="949706"/>
                  </a:lnTo>
                  <a:lnTo>
                    <a:pt x="204063" y="904659"/>
                  </a:lnTo>
                  <a:lnTo>
                    <a:pt x="185762" y="858520"/>
                  </a:lnTo>
                  <a:lnTo>
                    <a:pt x="169329" y="811491"/>
                  </a:lnTo>
                  <a:lnTo>
                    <a:pt x="154825" y="763765"/>
                  </a:lnTo>
                  <a:lnTo>
                    <a:pt x="142328" y="715556"/>
                  </a:lnTo>
                  <a:lnTo>
                    <a:pt x="131927" y="667054"/>
                  </a:lnTo>
                  <a:lnTo>
                    <a:pt x="123698" y="618490"/>
                  </a:lnTo>
                  <a:lnTo>
                    <a:pt x="117716" y="570039"/>
                  </a:lnTo>
                  <a:lnTo>
                    <a:pt x="114058" y="521931"/>
                  </a:lnTo>
                  <a:lnTo>
                    <a:pt x="112801" y="474345"/>
                  </a:lnTo>
                  <a:lnTo>
                    <a:pt x="114020" y="427520"/>
                  </a:lnTo>
                  <a:lnTo>
                    <a:pt x="117805" y="381622"/>
                  </a:lnTo>
                  <a:lnTo>
                    <a:pt x="124218" y="336892"/>
                  </a:lnTo>
                  <a:lnTo>
                    <a:pt x="0" y="916381"/>
                  </a:lnTo>
                  <a:lnTo>
                    <a:pt x="13131" y="1226756"/>
                  </a:lnTo>
                  <a:lnTo>
                    <a:pt x="212725" y="1373505"/>
                  </a:lnTo>
                  <a:lnTo>
                    <a:pt x="647865" y="1462138"/>
                  </a:lnTo>
                  <a:lnTo>
                    <a:pt x="898956" y="1404150"/>
                  </a:lnTo>
                  <a:lnTo>
                    <a:pt x="929170" y="1374571"/>
                  </a:lnTo>
                  <a:lnTo>
                    <a:pt x="959421" y="1344942"/>
                  </a:lnTo>
                  <a:close/>
                </a:path>
                <a:path w="1314450" h="1462404">
                  <a:moveTo>
                    <a:pt x="1009992" y="1295400"/>
                  </a:moveTo>
                  <a:lnTo>
                    <a:pt x="959421" y="1344942"/>
                  </a:lnTo>
                  <a:lnTo>
                    <a:pt x="970343" y="1342097"/>
                  </a:lnTo>
                  <a:lnTo>
                    <a:pt x="1009992" y="1295400"/>
                  </a:lnTo>
                  <a:close/>
                </a:path>
                <a:path w="1314450" h="1462404">
                  <a:moveTo>
                    <a:pt x="1220101" y="959485"/>
                  </a:moveTo>
                  <a:lnTo>
                    <a:pt x="1077455" y="1215948"/>
                  </a:lnTo>
                  <a:lnTo>
                    <a:pt x="1009992" y="1295400"/>
                  </a:lnTo>
                  <a:lnTo>
                    <a:pt x="1077696" y="1229080"/>
                  </a:lnTo>
                  <a:lnTo>
                    <a:pt x="1184579" y="1044879"/>
                  </a:lnTo>
                  <a:lnTo>
                    <a:pt x="1220101" y="959485"/>
                  </a:lnTo>
                  <a:close/>
                </a:path>
                <a:path w="1314450" h="1462404">
                  <a:moveTo>
                    <a:pt x="1314246" y="441909"/>
                  </a:moveTo>
                  <a:lnTo>
                    <a:pt x="1281417" y="306959"/>
                  </a:lnTo>
                  <a:lnTo>
                    <a:pt x="1147051" y="155117"/>
                  </a:lnTo>
                  <a:lnTo>
                    <a:pt x="845985" y="46164"/>
                  </a:lnTo>
                  <a:lnTo>
                    <a:pt x="531977" y="0"/>
                  </a:lnTo>
                  <a:lnTo>
                    <a:pt x="364617" y="14732"/>
                  </a:lnTo>
                  <a:lnTo>
                    <a:pt x="287477" y="117475"/>
                  </a:lnTo>
                  <a:lnTo>
                    <a:pt x="244132" y="335330"/>
                  </a:lnTo>
                  <a:lnTo>
                    <a:pt x="280543" y="297535"/>
                  </a:lnTo>
                  <a:lnTo>
                    <a:pt x="389572" y="219202"/>
                  </a:lnTo>
                  <a:lnTo>
                    <a:pt x="570979" y="152920"/>
                  </a:lnTo>
                  <a:lnTo>
                    <a:pt x="824458" y="151257"/>
                  </a:lnTo>
                  <a:lnTo>
                    <a:pt x="1049147" y="192824"/>
                  </a:lnTo>
                  <a:lnTo>
                    <a:pt x="1174686" y="243027"/>
                  </a:lnTo>
                  <a:lnTo>
                    <a:pt x="1246682" y="334581"/>
                  </a:lnTo>
                  <a:lnTo>
                    <a:pt x="1310703" y="500189"/>
                  </a:lnTo>
                  <a:lnTo>
                    <a:pt x="1314246" y="441909"/>
                  </a:lnTo>
                  <a:close/>
                </a:path>
              </a:pathLst>
            </a:custGeom>
            <a:solidFill>
              <a:srgbClr val="644A78"/>
            </a:solidFill>
          </p:spPr>
          <p:txBody>
            <a:bodyPr wrap="square" lIns="0" tIns="0" rIns="0" bIns="0" rtlCol="0"/>
            <a:lstStyle/>
            <a:p>
              <a:endParaRPr/>
            </a:p>
          </p:txBody>
        </p:sp>
        <p:sp>
          <p:nvSpPr>
            <p:cNvPr id="52" name="object 52"/>
            <p:cNvSpPr/>
            <p:nvPr/>
          </p:nvSpPr>
          <p:spPr>
            <a:xfrm>
              <a:off x="2190138" y="8278880"/>
              <a:ext cx="252517" cy="252045"/>
            </a:xfrm>
            <a:prstGeom prst="rect">
              <a:avLst/>
            </a:prstGeom>
            <a:blipFill>
              <a:blip r:embed="rId8" cstate="print"/>
              <a:stretch>
                <a:fillRect/>
              </a:stretch>
            </a:blipFill>
          </p:spPr>
          <p:txBody>
            <a:bodyPr wrap="square" lIns="0" tIns="0" rIns="0" bIns="0" rtlCol="0"/>
            <a:lstStyle/>
            <a:p>
              <a:endParaRPr/>
            </a:p>
          </p:txBody>
        </p:sp>
      </p:grpSp>
      <p:sp>
        <p:nvSpPr>
          <p:cNvPr id="54" name="object 2">
            <a:extLst>
              <a:ext uri="{FF2B5EF4-FFF2-40B4-BE49-F238E27FC236}">
                <a16:creationId xmlns:a16="http://schemas.microsoft.com/office/drawing/2014/main" id="{525B6D2C-7CE9-4A5C-943E-59E1A165DFAC}"/>
              </a:ext>
            </a:extLst>
          </p:cNvPr>
          <p:cNvSpPr/>
          <p:nvPr/>
        </p:nvSpPr>
        <p:spPr>
          <a:xfrm>
            <a:off x="875563" y="3458917"/>
            <a:ext cx="3234690" cy="1522095"/>
          </a:xfrm>
          <a:custGeom>
            <a:avLst/>
            <a:gdLst/>
            <a:ahLst/>
            <a:cxnLst/>
            <a:rect l="l" t="t" r="r" b="b"/>
            <a:pathLst>
              <a:path w="3234690" h="1522095">
                <a:moveTo>
                  <a:pt x="1617332" y="0"/>
                </a:moveTo>
                <a:lnTo>
                  <a:pt x="1553825" y="575"/>
                </a:lnTo>
                <a:lnTo>
                  <a:pt x="1490938" y="2288"/>
                </a:lnTo>
                <a:lnTo>
                  <a:pt x="1428716" y="5118"/>
                </a:lnTo>
                <a:lnTo>
                  <a:pt x="1367205" y="9043"/>
                </a:lnTo>
                <a:lnTo>
                  <a:pt x="1306448" y="14041"/>
                </a:lnTo>
                <a:lnTo>
                  <a:pt x="1246492" y="20093"/>
                </a:lnTo>
                <a:lnTo>
                  <a:pt x="1187380" y="27176"/>
                </a:lnTo>
                <a:lnTo>
                  <a:pt x="1129159" y="35270"/>
                </a:lnTo>
                <a:lnTo>
                  <a:pt x="1071872" y="44354"/>
                </a:lnTo>
                <a:lnTo>
                  <a:pt x="1015565" y="54405"/>
                </a:lnTo>
                <a:lnTo>
                  <a:pt x="960282" y="65404"/>
                </a:lnTo>
                <a:lnTo>
                  <a:pt x="906070" y="77329"/>
                </a:lnTo>
                <a:lnTo>
                  <a:pt x="852971" y="90159"/>
                </a:lnTo>
                <a:lnTo>
                  <a:pt x="801033" y="103872"/>
                </a:lnTo>
                <a:lnTo>
                  <a:pt x="750299" y="118448"/>
                </a:lnTo>
                <a:lnTo>
                  <a:pt x="700814" y="133866"/>
                </a:lnTo>
                <a:lnTo>
                  <a:pt x="652623" y="150104"/>
                </a:lnTo>
                <a:lnTo>
                  <a:pt x="605772" y="167141"/>
                </a:lnTo>
                <a:lnTo>
                  <a:pt x="560306" y="184956"/>
                </a:lnTo>
                <a:lnTo>
                  <a:pt x="516268" y="203528"/>
                </a:lnTo>
                <a:lnTo>
                  <a:pt x="473705" y="222835"/>
                </a:lnTo>
                <a:lnTo>
                  <a:pt x="432660" y="242858"/>
                </a:lnTo>
                <a:lnTo>
                  <a:pt x="393180" y="263573"/>
                </a:lnTo>
                <a:lnTo>
                  <a:pt x="355309" y="284961"/>
                </a:lnTo>
                <a:lnTo>
                  <a:pt x="319092" y="307000"/>
                </a:lnTo>
                <a:lnTo>
                  <a:pt x="284573" y="329669"/>
                </a:lnTo>
                <a:lnTo>
                  <a:pt x="251798" y="352947"/>
                </a:lnTo>
                <a:lnTo>
                  <a:pt x="220813" y="376813"/>
                </a:lnTo>
                <a:lnTo>
                  <a:pt x="164387" y="426223"/>
                </a:lnTo>
                <a:lnTo>
                  <a:pt x="115656" y="477731"/>
                </a:lnTo>
                <a:lnTo>
                  <a:pt x="74978" y="531166"/>
                </a:lnTo>
                <a:lnTo>
                  <a:pt x="42714" y="586360"/>
                </a:lnTo>
                <a:lnTo>
                  <a:pt x="19224" y="643145"/>
                </a:lnTo>
                <a:lnTo>
                  <a:pt x="4865" y="701349"/>
                </a:lnTo>
                <a:lnTo>
                  <a:pt x="0" y="760806"/>
                </a:lnTo>
                <a:lnTo>
                  <a:pt x="1223" y="790681"/>
                </a:lnTo>
                <a:lnTo>
                  <a:pt x="10880" y="849534"/>
                </a:lnTo>
                <a:lnTo>
                  <a:pt x="29850" y="907051"/>
                </a:lnTo>
                <a:lnTo>
                  <a:pt x="57772" y="963063"/>
                </a:lnTo>
                <a:lnTo>
                  <a:pt x="94288" y="1017400"/>
                </a:lnTo>
                <a:lnTo>
                  <a:pt x="139037" y="1069894"/>
                </a:lnTo>
                <a:lnTo>
                  <a:pt x="191660" y="1120374"/>
                </a:lnTo>
                <a:lnTo>
                  <a:pt x="251798" y="1168673"/>
                </a:lnTo>
                <a:lnTo>
                  <a:pt x="284573" y="1191952"/>
                </a:lnTo>
                <a:lnTo>
                  <a:pt x="319092" y="1214621"/>
                </a:lnTo>
                <a:lnTo>
                  <a:pt x="355309" y="1236661"/>
                </a:lnTo>
                <a:lnTo>
                  <a:pt x="393180" y="1258049"/>
                </a:lnTo>
                <a:lnTo>
                  <a:pt x="432660" y="1278765"/>
                </a:lnTo>
                <a:lnTo>
                  <a:pt x="473705" y="1298787"/>
                </a:lnTo>
                <a:lnTo>
                  <a:pt x="516268" y="1318095"/>
                </a:lnTo>
                <a:lnTo>
                  <a:pt x="560306" y="1336667"/>
                </a:lnTo>
                <a:lnTo>
                  <a:pt x="605772" y="1354482"/>
                </a:lnTo>
                <a:lnTo>
                  <a:pt x="652623" y="1371519"/>
                </a:lnTo>
                <a:lnTo>
                  <a:pt x="700814" y="1387757"/>
                </a:lnTo>
                <a:lnTo>
                  <a:pt x="750299" y="1403175"/>
                </a:lnTo>
                <a:lnTo>
                  <a:pt x="801033" y="1417751"/>
                </a:lnTo>
                <a:lnTo>
                  <a:pt x="852971" y="1431465"/>
                </a:lnTo>
                <a:lnTo>
                  <a:pt x="906070" y="1444295"/>
                </a:lnTo>
                <a:lnTo>
                  <a:pt x="960282" y="1456220"/>
                </a:lnTo>
                <a:lnTo>
                  <a:pt x="1015565" y="1467219"/>
                </a:lnTo>
                <a:lnTo>
                  <a:pt x="1071872" y="1477270"/>
                </a:lnTo>
                <a:lnTo>
                  <a:pt x="1129159" y="1486354"/>
                </a:lnTo>
                <a:lnTo>
                  <a:pt x="1187380" y="1494448"/>
                </a:lnTo>
                <a:lnTo>
                  <a:pt x="1246492" y="1501531"/>
                </a:lnTo>
                <a:lnTo>
                  <a:pt x="1306448" y="1507583"/>
                </a:lnTo>
                <a:lnTo>
                  <a:pt x="1367205" y="1512581"/>
                </a:lnTo>
                <a:lnTo>
                  <a:pt x="1428716" y="1516506"/>
                </a:lnTo>
                <a:lnTo>
                  <a:pt x="1490938" y="1519336"/>
                </a:lnTo>
                <a:lnTo>
                  <a:pt x="1553825" y="1521049"/>
                </a:lnTo>
                <a:lnTo>
                  <a:pt x="1617332" y="1521625"/>
                </a:lnTo>
                <a:lnTo>
                  <a:pt x="1680839" y="1521049"/>
                </a:lnTo>
                <a:lnTo>
                  <a:pt x="1743726" y="1519336"/>
                </a:lnTo>
                <a:lnTo>
                  <a:pt x="1805947" y="1516506"/>
                </a:lnTo>
                <a:lnTo>
                  <a:pt x="1867459" y="1512581"/>
                </a:lnTo>
                <a:lnTo>
                  <a:pt x="1928216" y="1507583"/>
                </a:lnTo>
                <a:lnTo>
                  <a:pt x="1988172" y="1501531"/>
                </a:lnTo>
                <a:lnTo>
                  <a:pt x="2047284" y="1494448"/>
                </a:lnTo>
                <a:lnTo>
                  <a:pt x="2105506" y="1486354"/>
                </a:lnTo>
                <a:lnTo>
                  <a:pt x="2162793" y="1477270"/>
                </a:lnTo>
                <a:lnTo>
                  <a:pt x="2219101" y="1467219"/>
                </a:lnTo>
                <a:lnTo>
                  <a:pt x="2274383" y="1456220"/>
                </a:lnTo>
                <a:lnTo>
                  <a:pt x="2328597" y="1444295"/>
                </a:lnTo>
                <a:lnTo>
                  <a:pt x="2381695" y="1431465"/>
                </a:lnTo>
                <a:lnTo>
                  <a:pt x="2433634" y="1417751"/>
                </a:lnTo>
                <a:lnTo>
                  <a:pt x="2484369" y="1403175"/>
                </a:lnTo>
                <a:lnTo>
                  <a:pt x="2533854" y="1387757"/>
                </a:lnTo>
                <a:lnTo>
                  <a:pt x="2582045" y="1371519"/>
                </a:lnTo>
                <a:lnTo>
                  <a:pt x="2628896" y="1354482"/>
                </a:lnTo>
                <a:lnTo>
                  <a:pt x="2674363" y="1336667"/>
                </a:lnTo>
                <a:lnTo>
                  <a:pt x="2718401" y="1318095"/>
                </a:lnTo>
                <a:lnTo>
                  <a:pt x="2760965" y="1298787"/>
                </a:lnTo>
                <a:lnTo>
                  <a:pt x="2802010" y="1278765"/>
                </a:lnTo>
                <a:lnTo>
                  <a:pt x="2841491" y="1258049"/>
                </a:lnTo>
                <a:lnTo>
                  <a:pt x="2879362" y="1236661"/>
                </a:lnTo>
                <a:lnTo>
                  <a:pt x="2915580" y="1214621"/>
                </a:lnTo>
                <a:lnTo>
                  <a:pt x="2950099" y="1191952"/>
                </a:lnTo>
                <a:lnTo>
                  <a:pt x="2982874" y="1168673"/>
                </a:lnTo>
                <a:lnTo>
                  <a:pt x="3013860" y="1144807"/>
                </a:lnTo>
                <a:lnTo>
                  <a:pt x="3070287" y="1095396"/>
                </a:lnTo>
                <a:lnTo>
                  <a:pt x="3119019" y="1043888"/>
                </a:lnTo>
                <a:lnTo>
                  <a:pt x="3159697" y="990451"/>
                </a:lnTo>
                <a:lnTo>
                  <a:pt x="3191961" y="935256"/>
                </a:lnTo>
                <a:lnTo>
                  <a:pt x="3215452" y="878470"/>
                </a:lnTo>
                <a:lnTo>
                  <a:pt x="3229811" y="820264"/>
                </a:lnTo>
                <a:lnTo>
                  <a:pt x="3234677" y="760806"/>
                </a:lnTo>
                <a:lnTo>
                  <a:pt x="3233453" y="730932"/>
                </a:lnTo>
                <a:lnTo>
                  <a:pt x="3223796" y="672080"/>
                </a:lnTo>
                <a:lnTo>
                  <a:pt x="3204826" y="614564"/>
                </a:lnTo>
                <a:lnTo>
                  <a:pt x="3176903" y="558554"/>
                </a:lnTo>
                <a:lnTo>
                  <a:pt x="3140387" y="504218"/>
                </a:lnTo>
                <a:lnTo>
                  <a:pt x="3095637" y="451725"/>
                </a:lnTo>
                <a:lnTo>
                  <a:pt x="3043013" y="401246"/>
                </a:lnTo>
                <a:lnTo>
                  <a:pt x="2982874" y="352947"/>
                </a:lnTo>
                <a:lnTo>
                  <a:pt x="2950099" y="329669"/>
                </a:lnTo>
                <a:lnTo>
                  <a:pt x="2915580" y="307000"/>
                </a:lnTo>
                <a:lnTo>
                  <a:pt x="2879362" y="284961"/>
                </a:lnTo>
                <a:lnTo>
                  <a:pt x="2841491" y="263573"/>
                </a:lnTo>
                <a:lnTo>
                  <a:pt x="2802010" y="242858"/>
                </a:lnTo>
                <a:lnTo>
                  <a:pt x="2760965" y="222835"/>
                </a:lnTo>
                <a:lnTo>
                  <a:pt x="2718401" y="203528"/>
                </a:lnTo>
                <a:lnTo>
                  <a:pt x="2674363" y="184956"/>
                </a:lnTo>
                <a:lnTo>
                  <a:pt x="2628896" y="167141"/>
                </a:lnTo>
                <a:lnTo>
                  <a:pt x="2582045" y="150104"/>
                </a:lnTo>
                <a:lnTo>
                  <a:pt x="2533854" y="133866"/>
                </a:lnTo>
                <a:lnTo>
                  <a:pt x="2484369" y="118448"/>
                </a:lnTo>
                <a:lnTo>
                  <a:pt x="2433634" y="103872"/>
                </a:lnTo>
                <a:lnTo>
                  <a:pt x="2381695" y="90159"/>
                </a:lnTo>
                <a:lnTo>
                  <a:pt x="2328597" y="77329"/>
                </a:lnTo>
                <a:lnTo>
                  <a:pt x="2274383" y="65404"/>
                </a:lnTo>
                <a:lnTo>
                  <a:pt x="2219101" y="54405"/>
                </a:lnTo>
                <a:lnTo>
                  <a:pt x="2162793" y="44354"/>
                </a:lnTo>
                <a:lnTo>
                  <a:pt x="2105506" y="35270"/>
                </a:lnTo>
                <a:lnTo>
                  <a:pt x="2047284" y="27176"/>
                </a:lnTo>
                <a:lnTo>
                  <a:pt x="1988172" y="20093"/>
                </a:lnTo>
                <a:lnTo>
                  <a:pt x="1928216" y="14041"/>
                </a:lnTo>
                <a:lnTo>
                  <a:pt x="1867459" y="9043"/>
                </a:lnTo>
                <a:lnTo>
                  <a:pt x="1805947" y="5118"/>
                </a:lnTo>
                <a:lnTo>
                  <a:pt x="1743726" y="2288"/>
                </a:lnTo>
                <a:lnTo>
                  <a:pt x="1680839" y="575"/>
                </a:lnTo>
                <a:lnTo>
                  <a:pt x="1617332" y="0"/>
                </a:lnTo>
                <a:close/>
              </a:path>
            </a:pathLst>
          </a:custGeom>
          <a:solidFill>
            <a:srgbClr val="FFFFFF"/>
          </a:solidFill>
        </p:spPr>
        <p:txBody>
          <a:bodyPr wrap="square" lIns="0" tIns="0" rIns="0" bIns="0" rtlCol="0"/>
          <a:lstStyle/>
          <a:p>
            <a:endParaRPr/>
          </a:p>
        </p:txBody>
      </p:sp>
      <p:sp>
        <p:nvSpPr>
          <p:cNvPr id="55" name="object 30">
            <a:extLst>
              <a:ext uri="{FF2B5EF4-FFF2-40B4-BE49-F238E27FC236}">
                <a16:creationId xmlns:a16="http://schemas.microsoft.com/office/drawing/2014/main" id="{F0121F93-E382-4A85-81F0-9F05C4EBD04F}"/>
              </a:ext>
            </a:extLst>
          </p:cNvPr>
          <p:cNvSpPr/>
          <p:nvPr/>
        </p:nvSpPr>
        <p:spPr>
          <a:xfrm>
            <a:off x="1864264" y="4820950"/>
            <a:ext cx="544830" cy="367665"/>
          </a:xfrm>
          <a:custGeom>
            <a:avLst/>
            <a:gdLst/>
            <a:ahLst/>
            <a:cxnLst/>
            <a:rect l="l" t="t" r="r" b="b"/>
            <a:pathLst>
              <a:path w="544830" h="367665">
                <a:moveTo>
                  <a:pt x="139369" y="0"/>
                </a:moveTo>
                <a:lnTo>
                  <a:pt x="0" y="367423"/>
                </a:lnTo>
                <a:lnTo>
                  <a:pt x="544715" y="152031"/>
                </a:lnTo>
                <a:lnTo>
                  <a:pt x="139369" y="0"/>
                </a:lnTo>
                <a:close/>
              </a:path>
            </a:pathLst>
          </a:custGeom>
          <a:solidFill>
            <a:srgbClr val="FFFFFF"/>
          </a:solidFill>
        </p:spPr>
        <p:txBody>
          <a:bodyPr wrap="square" lIns="0" tIns="0" rIns="0" bIns="0" rtlCol="0"/>
          <a:lstStyle/>
          <a:p>
            <a:endParaRPr/>
          </a:p>
        </p:txBody>
      </p:sp>
      <p:sp>
        <p:nvSpPr>
          <p:cNvPr id="56" name="object 7">
            <a:extLst>
              <a:ext uri="{FF2B5EF4-FFF2-40B4-BE49-F238E27FC236}">
                <a16:creationId xmlns:a16="http://schemas.microsoft.com/office/drawing/2014/main" id="{B6BDBAAD-9F5F-4609-82AF-A724513D7B16}"/>
              </a:ext>
            </a:extLst>
          </p:cNvPr>
          <p:cNvSpPr txBox="1"/>
          <p:nvPr/>
        </p:nvSpPr>
        <p:spPr>
          <a:xfrm>
            <a:off x="1028598" y="3931406"/>
            <a:ext cx="3207872" cy="474489"/>
          </a:xfrm>
          <a:prstGeom prst="rect">
            <a:avLst/>
          </a:prstGeom>
        </p:spPr>
        <p:txBody>
          <a:bodyPr vert="horz" wrap="square" lIns="0" tIns="12700" rIns="0" bIns="0" rtlCol="0">
            <a:spAutoFit/>
          </a:bodyPr>
          <a:lstStyle/>
          <a:p>
            <a:pPr marL="12700" marR="5080" indent="421005">
              <a:lnSpc>
                <a:spcPct val="100000"/>
              </a:lnSpc>
              <a:spcBef>
                <a:spcPts val="100"/>
              </a:spcBef>
            </a:pPr>
            <a:r>
              <a:rPr lang="en-GB" sz="3000" b="1" spc="-10">
                <a:solidFill>
                  <a:srgbClr val="005F71"/>
                </a:solidFill>
                <a:latin typeface="FS Lola"/>
                <a:cs typeface="FS Lola"/>
              </a:rPr>
              <a:t>Accountancy</a:t>
            </a:r>
            <a:endParaRPr sz="3000">
              <a:latin typeface="FS Lola"/>
              <a:cs typeface="FS Lola"/>
            </a:endParaRPr>
          </a:p>
        </p:txBody>
      </p:sp>
      <p:sp>
        <p:nvSpPr>
          <p:cNvPr id="57" name="object 7">
            <a:extLst>
              <a:ext uri="{FF2B5EF4-FFF2-40B4-BE49-F238E27FC236}">
                <a16:creationId xmlns:a16="http://schemas.microsoft.com/office/drawing/2014/main" id="{EC38FB1B-D352-489C-A50A-E98E70188289}"/>
              </a:ext>
            </a:extLst>
          </p:cNvPr>
          <p:cNvSpPr txBox="1"/>
          <p:nvPr/>
        </p:nvSpPr>
        <p:spPr>
          <a:xfrm>
            <a:off x="517726" y="5753226"/>
            <a:ext cx="3207872" cy="474489"/>
          </a:xfrm>
          <a:prstGeom prst="rect">
            <a:avLst/>
          </a:prstGeom>
        </p:spPr>
        <p:txBody>
          <a:bodyPr vert="horz" wrap="square" lIns="0" tIns="12700" rIns="0" bIns="0" rtlCol="0">
            <a:spAutoFit/>
          </a:bodyPr>
          <a:lstStyle/>
          <a:p>
            <a:pPr marL="12700" marR="5080" indent="421005">
              <a:lnSpc>
                <a:spcPct val="100000"/>
              </a:lnSpc>
              <a:spcBef>
                <a:spcPts val="100"/>
              </a:spcBef>
            </a:pPr>
            <a:r>
              <a:rPr lang="en-GB" sz="3000" b="1" spc="-10">
                <a:solidFill>
                  <a:srgbClr val="005F71"/>
                </a:solidFill>
                <a:latin typeface="FS Lola"/>
                <a:cs typeface="FS Lola"/>
              </a:rPr>
              <a:t>Engineering</a:t>
            </a:r>
            <a:endParaRPr sz="3000">
              <a:latin typeface="FS Lola"/>
              <a:cs typeface="FS Lola"/>
            </a:endParaRPr>
          </a:p>
        </p:txBody>
      </p:sp>
      <p:sp>
        <p:nvSpPr>
          <p:cNvPr id="59" name="object 2">
            <a:extLst>
              <a:ext uri="{FF2B5EF4-FFF2-40B4-BE49-F238E27FC236}">
                <a16:creationId xmlns:a16="http://schemas.microsoft.com/office/drawing/2014/main" id="{F3D4FFD4-447F-46FD-A4D0-D7134FF6A403}"/>
              </a:ext>
            </a:extLst>
          </p:cNvPr>
          <p:cNvSpPr/>
          <p:nvPr/>
        </p:nvSpPr>
        <p:spPr>
          <a:xfrm>
            <a:off x="3649491" y="4706351"/>
            <a:ext cx="3234690" cy="1522095"/>
          </a:xfrm>
          <a:custGeom>
            <a:avLst/>
            <a:gdLst/>
            <a:ahLst/>
            <a:cxnLst/>
            <a:rect l="l" t="t" r="r" b="b"/>
            <a:pathLst>
              <a:path w="3234690" h="1522095">
                <a:moveTo>
                  <a:pt x="1617332" y="0"/>
                </a:moveTo>
                <a:lnTo>
                  <a:pt x="1553825" y="575"/>
                </a:lnTo>
                <a:lnTo>
                  <a:pt x="1490938" y="2288"/>
                </a:lnTo>
                <a:lnTo>
                  <a:pt x="1428716" y="5118"/>
                </a:lnTo>
                <a:lnTo>
                  <a:pt x="1367205" y="9043"/>
                </a:lnTo>
                <a:lnTo>
                  <a:pt x="1306448" y="14041"/>
                </a:lnTo>
                <a:lnTo>
                  <a:pt x="1246492" y="20093"/>
                </a:lnTo>
                <a:lnTo>
                  <a:pt x="1187380" y="27176"/>
                </a:lnTo>
                <a:lnTo>
                  <a:pt x="1129159" y="35270"/>
                </a:lnTo>
                <a:lnTo>
                  <a:pt x="1071872" y="44354"/>
                </a:lnTo>
                <a:lnTo>
                  <a:pt x="1015565" y="54405"/>
                </a:lnTo>
                <a:lnTo>
                  <a:pt x="960282" y="65404"/>
                </a:lnTo>
                <a:lnTo>
                  <a:pt x="906070" y="77329"/>
                </a:lnTo>
                <a:lnTo>
                  <a:pt x="852971" y="90159"/>
                </a:lnTo>
                <a:lnTo>
                  <a:pt x="801033" y="103872"/>
                </a:lnTo>
                <a:lnTo>
                  <a:pt x="750299" y="118448"/>
                </a:lnTo>
                <a:lnTo>
                  <a:pt x="700814" y="133866"/>
                </a:lnTo>
                <a:lnTo>
                  <a:pt x="652623" y="150104"/>
                </a:lnTo>
                <a:lnTo>
                  <a:pt x="605772" y="167141"/>
                </a:lnTo>
                <a:lnTo>
                  <a:pt x="560306" y="184956"/>
                </a:lnTo>
                <a:lnTo>
                  <a:pt x="516268" y="203528"/>
                </a:lnTo>
                <a:lnTo>
                  <a:pt x="473705" y="222835"/>
                </a:lnTo>
                <a:lnTo>
                  <a:pt x="432660" y="242858"/>
                </a:lnTo>
                <a:lnTo>
                  <a:pt x="393180" y="263573"/>
                </a:lnTo>
                <a:lnTo>
                  <a:pt x="355309" y="284961"/>
                </a:lnTo>
                <a:lnTo>
                  <a:pt x="319092" y="307000"/>
                </a:lnTo>
                <a:lnTo>
                  <a:pt x="284573" y="329669"/>
                </a:lnTo>
                <a:lnTo>
                  <a:pt x="251798" y="352947"/>
                </a:lnTo>
                <a:lnTo>
                  <a:pt x="220813" y="376813"/>
                </a:lnTo>
                <a:lnTo>
                  <a:pt x="164387" y="426223"/>
                </a:lnTo>
                <a:lnTo>
                  <a:pt x="115656" y="477731"/>
                </a:lnTo>
                <a:lnTo>
                  <a:pt x="74978" y="531166"/>
                </a:lnTo>
                <a:lnTo>
                  <a:pt x="42714" y="586360"/>
                </a:lnTo>
                <a:lnTo>
                  <a:pt x="19224" y="643145"/>
                </a:lnTo>
                <a:lnTo>
                  <a:pt x="4865" y="701349"/>
                </a:lnTo>
                <a:lnTo>
                  <a:pt x="0" y="760806"/>
                </a:lnTo>
                <a:lnTo>
                  <a:pt x="1223" y="790681"/>
                </a:lnTo>
                <a:lnTo>
                  <a:pt x="10880" y="849534"/>
                </a:lnTo>
                <a:lnTo>
                  <a:pt x="29850" y="907051"/>
                </a:lnTo>
                <a:lnTo>
                  <a:pt x="57772" y="963063"/>
                </a:lnTo>
                <a:lnTo>
                  <a:pt x="94288" y="1017400"/>
                </a:lnTo>
                <a:lnTo>
                  <a:pt x="139037" y="1069894"/>
                </a:lnTo>
                <a:lnTo>
                  <a:pt x="191660" y="1120374"/>
                </a:lnTo>
                <a:lnTo>
                  <a:pt x="251798" y="1168673"/>
                </a:lnTo>
                <a:lnTo>
                  <a:pt x="284573" y="1191952"/>
                </a:lnTo>
                <a:lnTo>
                  <a:pt x="319092" y="1214621"/>
                </a:lnTo>
                <a:lnTo>
                  <a:pt x="355309" y="1236661"/>
                </a:lnTo>
                <a:lnTo>
                  <a:pt x="393180" y="1258049"/>
                </a:lnTo>
                <a:lnTo>
                  <a:pt x="432660" y="1278765"/>
                </a:lnTo>
                <a:lnTo>
                  <a:pt x="473705" y="1298787"/>
                </a:lnTo>
                <a:lnTo>
                  <a:pt x="516268" y="1318095"/>
                </a:lnTo>
                <a:lnTo>
                  <a:pt x="560306" y="1336667"/>
                </a:lnTo>
                <a:lnTo>
                  <a:pt x="605772" y="1354482"/>
                </a:lnTo>
                <a:lnTo>
                  <a:pt x="652623" y="1371519"/>
                </a:lnTo>
                <a:lnTo>
                  <a:pt x="700814" y="1387757"/>
                </a:lnTo>
                <a:lnTo>
                  <a:pt x="750299" y="1403175"/>
                </a:lnTo>
                <a:lnTo>
                  <a:pt x="801033" y="1417751"/>
                </a:lnTo>
                <a:lnTo>
                  <a:pt x="852971" y="1431465"/>
                </a:lnTo>
                <a:lnTo>
                  <a:pt x="906070" y="1444295"/>
                </a:lnTo>
                <a:lnTo>
                  <a:pt x="960282" y="1456220"/>
                </a:lnTo>
                <a:lnTo>
                  <a:pt x="1015565" y="1467219"/>
                </a:lnTo>
                <a:lnTo>
                  <a:pt x="1071872" y="1477270"/>
                </a:lnTo>
                <a:lnTo>
                  <a:pt x="1129159" y="1486354"/>
                </a:lnTo>
                <a:lnTo>
                  <a:pt x="1187380" y="1494448"/>
                </a:lnTo>
                <a:lnTo>
                  <a:pt x="1246492" y="1501531"/>
                </a:lnTo>
                <a:lnTo>
                  <a:pt x="1306448" y="1507583"/>
                </a:lnTo>
                <a:lnTo>
                  <a:pt x="1367205" y="1512581"/>
                </a:lnTo>
                <a:lnTo>
                  <a:pt x="1428716" y="1516506"/>
                </a:lnTo>
                <a:lnTo>
                  <a:pt x="1490938" y="1519336"/>
                </a:lnTo>
                <a:lnTo>
                  <a:pt x="1553825" y="1521049"/>
                </a:lnTo>
                <a:lnTo>
                  <a:pt x="1617332" y="1521625"/>
                </a:lnTo>
                <a:lnTo>
                  <a:pt x="1680839" y="1521049"/>
                </a:lnTo>
                <a:lnTo>
                  <a:pt x="1743726" y="1519336"/>
                </a:lnTo>
                <a:lnTo>
                  <a:pt x="1805947" y="1516506"/>
                </a:lnTo>
                <a:lnTo>
                  <a:pt x="1867459" y="1512581"/>
                </a:lnTo>
                <a:lnTo>
                  <a:pt x="1928216" y="1507583"/>
                </a:lnTo>
                <a:lnTo>
                  <a:pt x="1988172" y="1501531"/>
                </a:lnTo>
                <a:lnTo>
                  <a:pt x="2047284" y="1494448"/>
                </a:lnTo>
                <a:lnTo>
                  <a:pt x="2105506" y="1486354"/>
                </a:lnTo>
                <a:lnTo>
                  <a:pt x="2162793" y="1477270"/>
                </a:lnTo>
                <a:lnTo>
                  <a:pt x="2219101" y="1467219"/>
                </a:lnTo>
                <a:lnTo>
                  <a:pt x="2274383" y="1456220"/>
                </a:lnTo>
                <a:lnTo>
                  <a:pt x="2328597" y="1444295"/>
                </a:lnTo>
                <a:lnTo>
                  <a:pt x="2381695" y="1431465"/>
                </a:lnTo>
                <a:lnTo>
                  <a:pt x="2433634" y="1417751"/>
                </a:lnTo>
                <a:lnTo>
                  <a:pt x="2484369" y="1403175"/>
                </a:lnTo>
                <a:lnTo>
                  <a:pt x="2533854" y="1387757"/>
                </a:lnTo>
                <a:lnTo>
                  <a:pt x="2582045" y="1371519"/>
                </a:lnTo>
                <a:lnTo>
                  <a:pt x="2628896" y="1354482"/>
                </a:lnTo>
                <a:lnTo>
                  <a:pt x="2674363" y="1336667"/>
                </a:lnTo>
                <a:lnTo>
                  <a:pt x="2718401" y="1318095"/>
                </a:lnTo>
                <a:lnTo>
                  <a:pt x="2760965" y="1298787"/>
                </a:lnTo>
                <a:lnTo>
                  <a:pt x="2802010" y="1278765"/>
                </a:lnTo>
                <a:lnTo>
                  <a:pt x="2841491" y="1258049"/>
                </a:lnTo>
                <a:lnTo>
                  <a:pt x="2879362" y="1236661"/>
                </a:lnTo>
                <a:lnTo>
                  <a:pt x="2915580" y="1214621"/>
                </a:lnTo>
                <a:lnTo>
                  <a:pt x="2950099" y="1191952"/>
                </a:lnTo>
                <a:lnTo>
                  <a:pt x="2982874" y="1168673"/>
                </a:lnTo>
                <a:lnTo>
                  <a:pt x="3013860" y="1144807"/>
                </a:lnTo>
                <a:lnTo>
                  <a:pt x="3070287" y="1095396"/>
                </a:lnTo>
                <a:lnTo>
                  <a:pt x="3119019" y="1043888"/>
                </a:lnTo>
                <a:lnTo>
                  <a:pt x="3159697" y="990451"/>
                </a:lnTo>
                <a:lnTo>
                  <a:pt x="3191961" y="935256"/>
                </a:lnTo>
                <a:lnTo>
                  <a:pt x="3215452" y="878470"/>
                </a:lnTo>
                <a:lnTo>
                  <a:pt x="3229811" y="820264"/>
                </a:lnTo>
                <a:lnTo>
                  <a:pt x="3234677" y="760806"/>
                </a:lnTo>
                <a:lnTo>
                  <a:pt x="3233453" y="730932"/>
                </a:lnTo>
                <a:lnTo>
                  <a:pt x="3223796" y="672080"/>
                </a:lnTo>
                <a:lnTo>
                  <a:pt x="3204826" y="614564"/>
                </a:lnTo>
                <a:lnTo>
                  <a:pt x="3176903" y="558554"/>
                </a:lnTo>
                <a:lnTo>
                  <a:pt x="3140387" y="504218"/>
                </a:lnTo>
                <a:lnTo>
                  <a:pt x="3095637" y="451725"/>
                </a:lnTo>
                <a:lnTo>
                  <a:pt x="3043013" y="401246"/>
                </a:lnTo>
                <a:lnTo>
                  <a:pt x="2982874" y="352947"/>
                </a:lnTo>
                <a:lnTo>
                  <a:pt x="2950099" y="329669"/>
                </a:lnTo>
                <a:lnTo>
                  <a:pt x="2915580" y="307000"/>
                </a:lnTo>
                <a:lnTo>
                  <a:pt x="2879362" y="284961"/>
                </a:lnTo>
                <a:lnTo>
                  <a:pt x="2841491" y="263573"/>
                </a:lnTo>
                <a:lnTo>
                  <a:pt x="2802010" y="242858"/>
                </a:lnTo>
                <a:lnTo>
                  <a:pt x="2760965" y="222835"/>
                </a:lnTo>
                <a:lnTo>
                  <a:pt x="2718401" y="203528"/>
                </a:lnTo>
                <a:lnTo>
                  <a:pt x="2674363" y="184956"/>
                </a:lnTo>
                <a:lnTo>
                  <a:pt x="2628896" y="167141"/>
                </a:lnTo>
                <a:lnTo>
                  <a:pt x="2582045" y="150104"/>
                </a:lnTo>
                <a:lnTo>
                  <a:pt x="2533854" y="133866"/>
                </a:lnTo>
                <a:lnTo>
                  <a:pt x="2484369" y="118448"/>
                </a:lnTo>
                <a:lnTo>
                  <a:pt x="2433634" y="103872"/>
                </a:lnTo>
                <a:lnTo>
                  <a:pt x="2381695" y="90159"/>
                </a:lnTo>
                <a:lnTo>
                  <a:pt x="2328597" y="77329"/>
                </a:lnTo>
                <a:lnTo>
                  <a:pt x="2274383" y="65404"/>
                </a:lnTo>
                <a:lnTo>
                  <a:pt x="2219101" y="54405"/>
                </a:lnTo>
                <a:lnTo>
                  <a:pt x="2162793" y="44354"/>
                </a:lnTo>
                <a:lnTo>
                  <a:pt x="2105506" y="35270"/>
                </a:lnTo>
                <a:lnTo>
                  <a:pt x="2047284" y="27176"/>
                </a:lnTo>
                <a:lnTo>
                  <a:pt x="1988172" y="20093"/>
                </a:lnTo>
                <a:lnTo>
                  <a:pt x="1928216" y="14041"/>
                </a:lnTo>
                <a:lnTo>
                  <a:pt x="1867459" y="9043"/>
                </a:lnTo>
                <a:lnTo>
                  <a:pt x="1805947" y="5118"/>
                </a:lnTo>
                <a:lnTo>
                  <a:pt x="1743726" y="2288"/>
                </a:lnTo>
                <a:lnTo>
                  <a:pt x="1680839" y="575"/>
                </a:lnTo>
                <a:lnTo>
                  <a:pt x="1617332" y="0"/>
                </a:lnTo>
                <a:close/>
              </a:path>
            </a:pathLst>
          </a:custGeom>
          <a:solidFill>
            <a:srgbClr val="FFFFFF"/>
          </a:solidFill>
        </p:spPr>
        <p:txBody>
          <a:bodyPr wrap="square" lIns="0" tIns="0" rIns="0" bIns="0" rtlCol="0"/>
          <a:lstStyle/>
          <a:p>
            <a:endParaRPr/>
          </a:p>
        </p:txBody>
      </p:sp>
      <p:sp>
        <p:nvSpPr>
          <p:cNvPr id="60" name="object 30">
            <a:extLst>
              <a:ext uri="{FF2B5EF4-FFF2-40B4-BE49-F238E27FC236}">
                <a16:creationId xmlns:a16="http://schemas.microsoft.com/office/drawing/2014/main" id="{F10F62D3-ECE3-4344-954E-2684F85B3772}"/>
              </a:ext>
            </a:extLst>
          </p:cNvPr>
          <p:cNvSpPr/>
          <p:nvPr/>
        </p:nvSpPr>
        <p:spPr>
          <a:xfrm>
            <a:off x="4363259" y="5974147"/>
            <a:ext cx="544830" cy="367665"/>
          </a:xfrm>
          <a:custGeom>
            <a:avLst/>
            <a:gdLst/>
            <a:ahLst/>
            <a:cxnLst/>
            <a:rect l="l" t="t" r="r" b="b"/>
            <a:pathLst>
              <a:path w="544830" h="367665">
                <a:moveTo>
                  <a:pt x="139369" y="0"/>
                </a:moveTo>
                <a:lnTo>
                  <a:pt x="0" y="367423"/>
                </a:lnTo>
                <a:lnTo>
                  <a:pt x="544715" y="152031"/>
                </a:lnTo>
                <a:lnTo>
                  <a:pt x="139369" y="0"/>
                </a:lnTo>
                <a:close/>
              </a:path>
            </a:pathLst>
          </a:custGeom>
          <a:solidFill>
            <a:srgbClr val="FFFFFF"/>
          </a:solidFill>
        </p:spPr>
        <p:txBody>
          <a:bodyPr wrap="square" lIns="0" tIns="0" rIns="0" bIns="0" rtlCol="0"/>
          <a:lstStyle/>
          <a:p>
            <a:endParaRPr/>
          </a:p>
        </p:txBody>
      </p:sp>
      <p:sp>
        <p:nvSpPr>
          <p:cNvPr id="61" name="object 30">
            <a:extLst>
              <a:ext uri="{FF2B5EF4-FFF2-40B4-BE49-F238E27FC236}">
                <a16:creationId xmlns:a16="http://schemas.microsoft.com/office/drawing/2014/main" id="{8ACF0C45-4B1E-4256-A5CB-B36933246522}"/>
              </a:ext>
            </a:extLst>
          </p:cNvPr>
          <p:cNvSpPr/>
          <p:nvPr/>
        </p:nvSpPr>
        <p:spPr>
          <a:xfrm>
            <a:off x="2747311" y="8468880"/>
            <a:ext cx="544830" cy="367665"/>
          </a:xfrm>
          <a:custGeom>
            <a:avLst/>
            <a:gdLst/>
            <a:ahLst/>
            <a:cxnLst/>
            <a:rect l="l" t="t" r="r" b="b"/>
            <a:pathLst>
              <a:path w="544830" h="367665">
                <a:moveTo>
                  <a:pt x="139369" y="0"/>
                </a:moveTo>
                <a:lnTo>
                  <a:pt x="0" y="367423"/>
                </a:lnTo>
                <a:lnTo>
                  <a:pt x="544715" y="152031"/>
                </a:lnTo>
                <a:lnTo>
                  <a:pt x="139369" y="0"/>
                </a:lnTo>
                <a:close/>
              </a:path>
            </a:pathLst>
          </a:custGeom>
          <a:solidFill>
            <a:srgbClr val="FFFFFF"/>
          </a:solidFill>
        </p:spPr>
        <p:txBody>
          <a:bodyPr wrap="square" lIns="0" tIns="0" rIns="0" bIns="0" rtlCol="0"/>
          <a:lstStyle/>
          <a:p>
            <a:endParaRPr/>
          </a:p>
        </p:txBody>
      </p:sp>
      <p:sp>
        <p:nvSpPr>
          <p:cNvPr id="63" name="object 2">
            <a:extLst>
              <a:ext uri="{FF2B5EF4-FFF2-40B4-BE49-F238E27FC236}">
                <a16:creationId xmlns:a16="http://schemas.microsoft.com/office/drawing/2014/main" id="{6769E883-96E1-4A17-A1A3-810ED53FA317}"/>
              </a:ext>
            </a:extLst>
          </p:cNvPr>
          <p:cNvSpPr/>
          <p:nvPr/>
        </p:nvSpPr>
        <p:spPr>
          <a:xfrm>
            <a:off x="2355811" y="7213433"/>
            <a:ext cx="3234690" cy="1522095"/>
          </a:xfrm>
          <a:custGeom>
            <a:avLst/>
            <a:gdLst/>
            <a:ahLst/>
            <a:cxnLst/>
            <a:rect l="l" t="t" r="r" b="b"/>
            <a:pathLst>
              <a:path w="3234690" h="1522095">
                <a:moveTo>
                  <a:pt x="1617332" y="0"/>
                </a:moveTo>
                <a:lnTo>
                  <a:pt x="1553825" y="575"/>
                </a:lnTo>
                <a:lnTo>
                  <a:pt x="1490938" y="2288"/>
                </a:lnTo>
                <a:lnTo>
                  <a:pt x="1428716" y="5118"/>
                </a:lnTo>
                <a:lnTo>
                  <a:pt x="1367205" y="9043"/>
                </a:lnTo>
                <a:lnTo>
                  <a:pt x="1306448" y="14041"/>
                </a:lnTo>
                <a:lnTo>
                  <a:pt x="1246492" y="20093"/>
                </a:lnTo>
                <a:lnTo>
                  <a:pt x="1187380" y="27176"/>
                </a:lnTo>
                <a:lnTo>
                  <a:pt x="1129159" y="35270"/>
                </a:lnTo>
                <a:lnTo>
                  <a:pt x="1071872" y="44354"/>
                </a:lnTo>
                <a:lnTo>
                  <a:pt x="1015565" y="54405"/>
                </a:lnTo>
                <a:lnTo>
                  <a:pt x="960282" y="65404"/>
                </a:lnTo>
                <a:lnTo>
                  <a:pt x="906070" y="77329"/>
                </a:lnTo>
                <a:lnTo>
                  <a:pt x="852971" y="90159"/>
                </a:lnTo>
                <a:lnTo>
                  <a:pt x="801033" y="103872"/>
                </a:lnTo>
                <a:lnTo>
                  <a:pt x="750299" y="118448"/>
                </a:lnTo>
                <a:lnTo>
                  <a:pt x="700814" y="133866"/>
                </a:lnTo>
                <a:lnTo>
                  <a:pt x="652623" y="150104"/>
                </a:lnTo>
                <a:lnTo>
                  <a:pt x="605772" y="167141"/>
                </a:lnTo>
                <a:lnTo>
                  <a:pt x="560306" y="184956"/>
                </a:lnTo>
                <a:lnTo>
                  <a:pt x="516268" y="203528"/>
                </a:lnTo>
                <a:lnTo>
                  <a:pt x="473705" y="222835"/>
                </a:lnTo>
                <a:lnTo>
                  <a:pt x="432660" y="242858"/>
                </a:lnTo>
                <a:lnTo>
                  <a:pt x="393180" y="263573"/>
                </a:lnTo>
                <a:lnTo>
                  <a:pt x="355309" y="284961"/>
                </a:lnTo>
                <a:lnTo>
                  <a:pt x="319092" y="307000"/>
                </a:lnTo>
                <a:lnTo>
                  <a:pt x="284573" y="329669"/>
                </a:lnTo>
                <a:lnTo>
                  <a:pt x="251798" y="352947"/>
                </a:lnTo>
                <a:lnTo>
                  <a:pt x="220813" y="376813"/>
                </a:lnTo>
                <a:lnTo>
                  <a:pt x="164387" y="426223"/>
                </a:lnTo>
                <a:lnTo>
                  <a:pt x="115656" y="477731"/>
                </a:lnTo>
                <a:lnTo>
                  <a:pt x="74978" y="531166"/>
                </a:lnTo>
                <a:lnTo>
                  <a:pt x="42714" y="586360"/>
                </a:lnTo>
                <a:lnTo>
                  <a:pt x="19224" y="643145"/>
                </a:lnTo>
                <a:lnTo>
                  <a:pt x="4865" y="701349"/>
                </a:lnTo>
                <a:lnTo>
                  <a:pt x="0" y="760806"/>
                </a:lnTo>
                <a:lnTo>
                  <a:pt x="1223" y="790681"/>
                </a:lnTo>
                <a:lnTo>
                  <a:pt x="10880" y="849534"/>
                </a:lnTo>
                <a:lnTo>
                  <a:pt x="29850" y="907051"/>
                </a:lnTo>
                <a:lnTo>
                  <a:pt x="57772" y="963063"/>
                </a:lnTo>
                <a:lnTo>
                  <a:pt x="94288" y="1017400"/>
                </a:lnTo>
                <a:lnTo>
                  <a:pt x="139037" y="1069894"/>
                </a:lnTo>
                <a:lnTo>
                  <a:pt x="191660" y="1120374"/>
                </a:lnTo>
                <a:lnTo>
                  <a:pt x="251798" y="1168673"/>
                </a:lnTo>
                <a:lnTo>
                  <a:pt x="284573" y="1191952"/>
                </a:lnTo>
                <a:lnTo>
                  <a:pt x="319092" y="1214621"/>
                </a:lnTo>
                <a:lnTo>
                  <a:pt x="355309" y="1236661"/>
                </a:lnTo>
                <a:lnTo>
                  <a:pt x="393180" y="1258049"/>
                </a:lnTo>
                <a:lnTo>
                  <a:pt x="432660" y="1278765"/>
                </a:lnTo>
                <a:lnTo>
                  <a:pt x="473705" y="1298787"/>
                </a:lnTo>
                <a:lnTo>
                  <a:pt x="516268" y="1318095"/>
                </a:lnTo>
                <a:lnTo>
                  <a:pt x="560306" y="1336667"/>
                </a:lnTo>
                <a:lnTo>
                  <a:pt x="605772" y="1354482"/>
                </a:lnTo>
                <a:lnTo>
                  <a:pt x="652623" y="1371519"/>
                </a:lnTo>
                <a:lnTo>
                  <a:pt x="700814" y="1387757"/>
                </a:lnTo>
                <a:lnTo>
                  <a:pt x="750299" y="1403175"/>
                </a:lnTo>
                <a:lnTo>
                  <a:pt x="801033" y="1417751"/>
                </a:lnTo>
                <a:lnTo>
                  <a:pt x="852971" y="1431465"/>
                </a:lnTo>
                <a:lnTo>
                  <a:pt x="906070" y="1444295"/>
                </a:lnTo>
                <a:lnTo>
                  <a:pt x="960282" y="1456220"/>
                </a:lnTo>
                <a:lnTo>
                  <a:pt x="1015565" y="1467219"/>
                </a:lnTo>
                <a:lnTo>
                  <a:pt x="1071872" y="1477270"/>
                </a:lnTo>
                <a:lnTo>
                  <a:pt x="1129159" y="1486354"/>
                </a:lnTo>
                <a:lnTo>
                  <a:pt x="1187380" y="1494448"/>
                </a:lnTo>
                <a:lnTo>
                  <a:pt x="1246492" y="1501531"/>
                </a:lnTo>
                <a:lnTo>
                  <a:pt x="1306448" y="1507583"/>
                </a:lnTo>
                <a:lnTo>
                  <a:pt x="1367205" y="1512581"/>
                </a:lnTo>
                <a:lnTo>
                  <a:pt x="1428716" y="1516506"/>
                </a:lnTo>
                <a:lnTo>
                  <a:pt x="1490938" y="1519336"/>
                </a:lnTo>
                <a:lnTo>
                  <a:pt x="1553825" y="1521049"/>
                </a:lnTo>
                <a:lnTo>
                  <a:pt x="1617332" y="1521625"/>
                </a:lnTo>
                <a:lnTo>
                  <a:pt x="1680839" y="1521049"/>
                </a:lnTo>
                <a:lnTo>
                  <a:pt x="1743726" y="1519336"/>
                </a:lnTo>
                <a:lnTo>
                  <a:pt x="1805947" y="1516506"/>
                </a:lnTo>
                <a:lnTo>
                  <a:pt x="1867459" y="1512581"/>
                </a:lnTo>
                <a:lnTo>
                  <a:pt x="1928216" y="1507583"/>
                </a:lnTo>
                <a:lnTo>
                  <a:pt x="1988172" y="1501531"/>
                </a:lnTo>
                <a:lnTo>
                  <a:pt x="2047284" y="1494448"/>
                </a:lnTo>
                <a:lnTo>
                  <a:pt x="2105506" y="1486354"/>
                </a:lnTo>
                <a:lnTo>
                  <a:pt x="2162793" y="1477270"/>
                </a:lnTo>
                <a:lnTo>
                  <a:pt x="2219101" y="1467219"/>
                </a:lnTo>
                <a:lnTo>
                  <a:pt x="2274383" y="1456220"/>
                </a:lnTo>
                <a:lnTo>
                  <a:pt x="2328597" y="1444295"/>
                </a:lnTo>
                <a:lnTo>
                  <a:pt x="2381695" y="1431465"/>
                </a:lnTo>
                <a:lnTo>
                  <a:pt x="2433634" y="1417751"/>
                </a:lnTo>
                <a:lnTo>
                  <a:pt x="2484369" y="1403175"/>
                </a:lnTo>
                <a:lnTo>
                  <a:pt x="2533854" y="1387757"/>
                </a:lnTo>
                <a:lnTo>
                  <a:pt x="2582045" y="1371519"/>
                </a:lnTo>
                <a:lnTo>
                  <a:pt x="2628896" y="1354482"/>
                </a:lnTo>
                <a:lnTo>
                  <a:pt x="2674363" y="1336667"/>
                </a:lnTo>
                <a:lnTo>
                  <a:pt x="2718401" y="1318095"/>
                </a:lnTo>
                <a:lnTo>
                  <a:pt x="2760965" y="1298787"/>
                </a:lnTo>
                <a:lnTo>
                  <a:pt x="2802010" y="1278765"/>
                </a:lnTo>
                <a:lnTo>
                  <a:pt x="2841491" y="1258049"/>
                </a:lnTo>
                <a:lnTo>
                  <a:pt x="2879362" y="1236661"/>
                </a:lnTo>
                <a:lnTo>
                  <a:pt x="2915580" y="1214621"/>
                </a:lnTo>
                <a:lnTo>
                  <a:pt x="2950099" y="1191952"/>
                </a:lnTo>
                <a:lnTo>
                  <a:pt x="2982874" y="1168673"/>
                </a:lnTo>
                <a:lnTo>
                  <a:pt x="3013860" y="1144807"/>
                </a:lnTo>
                <a:lnTo>
                  <a:pt x="3070287" y="1095396"/>
                </a:lnTo>
                <a:lnTo>
                  <a:pt x="3119019" y="1043888"/>
                </a:lnTo>
                <a:lnTo>
                  <a:pt x="3159697" y="990451"/>
                </a:lnTo>
                <a:lnTo>
                  <a:pt x="3191961" y="935256"/>
                </a:lnTo>
                <a:lnTo>
                  <a:pt x="3215452" y="878470"/>
                </a:lnTo>
                <a:lnTo>
                  <a:pt x="3229811" y="820264"/>
                </a:lnTo>
                <a:lnTo>
                  <a:pt x="3234677" y="760806"/>
                </a:lnTo>
                <a:lnTo>
                  <a:pt x="3233453" y="730932"/>
                </a:lnTo>
                <a:lnTo>
                  <a:pt x="3223796" y="672080"/>
                </a:lnTo>
                <a:lnTo>
                  <a:pt x="3204826" y="614564"/>
                </a:lnTo>
                <a:lnTo>
                  <a:pt x="3176903" y="558554"/>
                </a:lnTo>
                <a:lnTo>
                  <a:pt x="3140387" y="504218"/>
                </a:lnTo>
                <a:lnTo>
                  <a:pt x="3095637" y="451725"/>
                </a:lnTo>
                <a:lnTo>
                  <a:pt x="3043013" y="401246"/>
                </a:lnTo>
                <a:lnTo>
                  <a:pt x="2982874" y="352947"/>
                </a:lnTo>
                <a:lnTo>
                  <a:pt x="2950099" y="329669"/>
                </a:lnTo>
                <a:lnTo>
                  <a:pt x="2915580" y="307000"/>
                </a:lnTo>
                <a:lnTo>
                  <a:pt x="2879362" y="284961"/>
                </a:lnTo>
                <a:lnTo>
                  <a:pt x="2841491" y="263573"/>
                </a:lnTo>
                <a:lnTo>
                  <a:pt x="2802010" y="242858"/>
                </a:lnTo>
                <a:lnTo>
                  <a:pt x="2760965" y="222835"/>
                </a:lnTo>
                <a:lnTo>
                  <a:pt x="2718401" y="203528"/>
                </a:lnTo>
                <a:lnTo>
                  <a:pt x="2674363" y="184956"/>
                </a:lnTo>
                <a:lnTo>
                  <a:pt x="2628896" y="167141"/>
                </a:lnTo>
                <a:lnTo>
                  <a:pt x="2582045" y="150104"/>
                </a:lnTo>
                <a:lnTo>
                  <a:pt x="2533854" y="133866"/>
                </a:lnTo>
                <a:lnTo>
                  <a:pt x="2484369" y="118448"/>
                </a:lnTo>
                <a:lnTo>
                  <a:pt x="2433634" y="103872"/>
                </a:lnTo>
                <a:lnTo>
                  <a:pt x="2381695" y="90159"/>
                </a:lnTo>
                <a:lnTo>
                  <a:pt x="2328597" y="77329"/>
                </a:lnTo>
                <a:lnTo>
                  <a:pt x="2274383" y="65404"/>
                </a:lnTo>
                <a:lnTo>
                  <a:pt x="2219101" y="54405"/>
                </a:lnTo>
                <a:lnTo>
                  <a:pt x="2162793" y="44354"/>
                </a:lnTo>
                <a:lnTo>
                  <a:pt x="2105506" y="35270"/>
                </a:lnTo>
                <a:lnTo>
                  <a:pt x="2047284" y="27176"/>
                </a:lnTo>
                <a:lnTo>
                  <a:pt x="1988172" y="20093"/>
                </a:lnTo>
                <a:lnTo>
                  <a:pt x="1928216" y="14041"/>
                </a:lnTo>
                <a:lnTo>
                  <a:pt x="1867459" y="9043"/>
                </a:lnTo>
                <a:lnTo>
                  <a:pt x="1805947" y="5118"/>
                </a:lnTo>
                <a:lnTo>
                  <a:pt x="1743726" y="2288"/>
                </a:lnTo>
                <a:lnTo>
                  <a:pt x="1680839" y="575"/>
                </a:lnTo>
                <a:lnTo>
                  <a:pt x="1617332" y="0"/>
                </a:lnTo>
                <a:close/>
              </a:path>
            </a:pathLst>
          </a:custGeom>
          <a:solidFill>
            <a:srgbClr val="FFFFFF"/>
          </a:solidFill>
        </p:spPr>
        <p:txBody>
          <a:bodyPr wrap="square" lIns="0" tIns="0" rIns="0" bIns="0" rtlCol="0"/>
          <a:lstStyle/>
          <a:p>
            <a:endParaRPr/>
          </a:p>
        </p:txBody>
      </p:sp>
      <p:sp>
        <p:nvSpPr>
          <p:cNvPr id="64" name="object 2">
            <a:extLst>
              <a:ext uri="{FF2B5EF4-FFF2-40B4-BE49-F238E27FC236}">
                <a16:creationId xmlns:a16="http://schemas.microsoft.com/office/drawing/2014/main" id="{EDBB9054-D0BC-49F8-84BD-8D12575AA0EC}"/>
              </a:ext>
            </a:extLst>
          </p:cNvPr>
          <p:cNvSpPr/>
          <p:nvPr/>
        </p:nvSpPr>
        <p:spPr>
          <a:xfrm>
            <a:off x="6910503" y="7332395"/>
            <a:ext cx="3234690" cy="1522095"/>
          </a:xfrm>
          <a:custGeom>
            <a:avLst/>
            <a:gdLst/>
            <a:ahLst/>
            <a:cxnLst/>
            <a:rect l="l" t="t" r="r" b="b"/>
            <a:pathLst>
              <a:path w="3234690" h="1522095">
                <a:moveTo>
                  <a:pt x="1617332" y="0"/>
                </a:moveTo>
                <a:lnTo>
                  <a:pt x="1553825" y="575"/>
                </a:lnTo>
                <a:lnTo>
                  <a:pt x="1490938" y="2288"/>
                </a:lnTo>
                <a:lnTo>
                  <a:pt x="1428716" y="5118"/>
                </a:lnTo>
                <a:lnTo>
                  <a:pt x="1367205" y="9043"/>
                </a:lnTo>
                <a:lnTo>
                  <a:pt x="1306448" y="14041"/>
                </a:lnTo>
                <a:lnTo>
                  <a:pt x="1246492" y="20093"/>
                </a:lnTo>
                <a:lnTo>
                  <a:pt x="1187380" y="27176"/>
                </a:lnTo>
                <a:lnTo>
                  <a:pt x="1129159" y="35270"/>
                </a:lnTo>
                <a:lnTo>
                  <a:pt x="1071872" y="44354"/>
                </a:lnTo>
                <a:lnTo>
                  <a:pt x="1015565" y="54405"/>
                </a:lnTo>
                <a:lnTo>
                  <a:pt x="960282" y="65404"/>
                </a:lnTo>
                <a:lnTo>
                  <a:pt x="906070" y="77329"/>
                </a:lnTo>
                <a:lnTo>
                  <a:pt x="852971" y="90159"/>
                </a:lnTo>
                <a:lnTo>
                  <a:pt x="801033" y="103872"/>
                </a:lnTo>
                <a:lnTo>
                  <a:pt x="750299" y="118448"/>
                </a:lnTo>
                <a:lnTo>
                  <a:pt x="700814" y="133866"/>
                </a:lnTo>
                <a:lnTo>
                  <a:pt x="652623" y="150104"/>
                </a:lnTo>
                <a:lnTo>
                  <a:pt x="605772" y="167141"/>
                </a:lnTo>
                <a:lnTo>
                  <a:pt x="560306" y="184956"/>
                </a:lnTo>
                <a:lnTo>
                  <a:pt x="516268" y="203528"/>
                </a:lnTo>
                <a:lnTo>
                  <a:pt x="473705" y="222835"/>
                </a:lnTo>
                <a:lnTo>
                  <a:pt x="432660" y="242858"/>
                </a:lnTo>
                <a:lnTo>
                  <a:pt x="393180" y="263573"/>
                </a:lnTo>
                <a:lnTo>
                  <a:pt x="355309" y="284961"/>
                </a:lnTo>
                <a:lnTo>
                  <a:pt x="319092" y="307000"/>
                </a:lnTo>
                <a:lnTo>
                  <a:pt x="284573" y="329669"/>
                </a:lnTo>
                <a:lnTo>
                  <a:pt x="251798" y="352947"/>
                </a:lnTo>
                <a:lnTo>
                  <a:pt x="220813" y="376813"/>
                </a:lnTo>
                <a:lnTo>
                  <a:pt x="164387" y="426223"/>
                </a:lnTo>
                <a:lnTo>
                  <a:pt x="115656" y="477731"/>
                </a:lnTo>
                <a:lnTo>
                  <a:pt x="74978" y="531166"/>
                </a:lnTo>
                <a:lnTo>
                  <a:pt x="42714" y="586360"/>
                </a:lnTo>
                <a:lnTo>
                  <a:pt x="19224" y="643145"/>
                </a:lnTo>
                <a:lnTo>
                  <a:pt x="4865" y="701349"/>
                </a:lnTo>
                <a:lnTo>
                  <a:pt x="0" y="760806"/>
                </a:lnTo>
                <a:lnTo>
                  <a:pt x="1223" y="790681"/>
                </a:lnTo>
                <a:lnTo>
                  <a:pt x="10880" y="849534"/>
                </a:lnTo>
                <a:lnTo>
                  <a:pt x="29850" y="907051"/>
                </a:lnTo>
                <a:lnTo>
                  <a:pt x="57772" y="963063"/>
                </a:lnTo>
                <a:lnTo>
                  <a:pt x="94288" y="1017400"/>
                </a:lnTo>
                <a:lnTo>
                  <a:pt x="139037" y="1069894"/>
                </a:lnTo>
                <a:lnTo>
                  <a:pt x="191660" y="1120374"/>
                </a:lnTo>
                <a:lnTo>
                  <a:pt x="251798" y="1168673"/>
                </a:lnTo>
                <a:lnTo>
                  <a:pt x="284573" y="1191952"/>
                </a:lnTo>
                <a:lnTo>
                  <a:pt x="319092" y="1214621"/>
                </a:lnTo>
                <a:lnTo>
                  <a:pt x="355309" y="1236661"/>
                </a:lnTo>
                <a:lnTo>
                  <a:pt x="393180" y="1258049"/>
                </a:lnTo>
                <a:lnTo>
                  <a:pt x="432660" y="1278765"/>
                </a:lnTo>
                <a:lnTo>
                  <a:pt x="473705" y="1298787"/>
                </a:lnTo>
                <a:lnTo>
                  <a:pt x="516268" y="1318095"/>
                </a:lnTo>
                <a:lnTo>
                  <a:pt x="560306" y="1336667"/>
                </a:lnTo>
                <a:lnTo>
                  <a:pt x="605772" y="1354482"/>
                </a:lnTo>
                <a:lnTo>
                  <a:pt x="652623" y="1371519"/>
                </a:lnTo>
                <a:lnTo>
                  <a:pt x="700814" y="1387757"/>
                </a:lnTo>
                <a:lnTo>
                  <a:pt x="750299" y="1403175"/>
                </a:lnTo>
                <a:lnTo>
                  <a:pt x="801033" y="1417751"/>
                </a:lnTo>
                <a:lnTo>
                  <a:pt x="852971" y="1431465"/>
                </a:lnTo>
                <a:lnTo>
                  <a:pt x="906070" y="1444295"/>
                </a:lnTo>
                <a:lnTo>
                  <a:pt x="960282" y="1456220"/>
                </a:lnTo>
                <a:lnTo>
                  <a:pt x="1015565" y="1467219"/>
                </a:lnTo>
                <a:lnTo>
                  <a:pt x="1071872" y="1477270"/>
                </a:lnTo>
                <a:lnTo>
                  <a:pt x="1129159" y="1486354"/>
                </a:lnTo>
                <a:lnTo>
                  <a:pt x="1187380" y="1494448"/>
                </a:lnTo>
                <a:lnTo>
                  <a:pt x="1246492" y="1501531"/>
                </a:lnTo>
                <a:lnTo>
                  <a:pt x="1306448" y="1507583"/>
                </a:lnTo>
                <a:lnTo>
                  <a:pt x="1367205" y="1512581"/>
                </a:lnTo>
                <a:lnTo>
                  <a:pt x="1428716" y="1516506"/>
                </a:lnTo>
                <a:lnTo>
                  <a:pt x="1490938" y="1519336"/>
                </a:lnTo>
                <a:lnTo>
                  <a:pt x="1553825" y="1521049"/>
                </a:lnTo>
                <a:lnTo>
                  <a:pt x="1617332" y="1521625"/>
                </a:lnTo>
                <a:lnTo>
                  <a:pt x="1680839" y="1521049"/>
                </a:lnTo>
                <a:lnTo>
                  <a:pt x="1743726" y="1519336"/>
                </a:lnTo>
                <a:lnTo>
                  <a:pt x="1805947" y="1516506"/>
                </a:lnTo>
                <a:lnTo>
                  <a:pt x="1867459" y="1512581"/>
                </a:lnTo>
                <a:lnTo>
                  <a:pt x="1928216" y="1507583"/>
                </a:lnTo>
                <a:lnTo>
                  <a:pt x="1988172" y="1501531"/>
                </a:lnTo>
                <a:lnTo>
                  <a:pt x="2047284" y="1494448"/>
                </a:lnTo>
                <a:lnTo>
                  <a:pt x="2105506" y="1486354"/>
                </a:lnTo>
                <a:lnTo>
                  <a:pt x="2162793" y="1477270"/>
                </a:lnTo>
                <a:lnTo>
                  <a:pt x="2219101" y="1467219"/>
                </a:lnTo>
                <a:lnTo>
                  <a:pt x="2274383" y="1456220"/>
                </a:lnTo>
                <a:lnTo>
                  <a:pt x="2328597" y="1444295"/>
                </a:lnTo>
                <a:lnTo>
                  <a:pt x="2381695" y="1431465"/>
                </a:lnTo>
                <a:lnTo>
                  <a:pt x="2433634" y="1417751"/>
                </a:lnTo>
                <a:lnTo>
                  <a:pt x="2484369" y="1403175"/>
                </a:lnTo>
                <a:lnTo>
                  <a:pt x="2533854" y="1387757"/>
                </a:lnTo>
                <a:lnTo>
                  <a:pt x="2582045" y="1371519"/>
                </a:lnTo>
                <a:lnTo>
                  <a:pt x="2628896" y="1354482"/>
                </a:lnTo>
                <a:lnTo>
                  <a:pt x="2674363" y="1336667"/>
                </a:lnTo>
                <a:lnTo>
                  <a:pt x="2718401" y="1318095"/>
                </a:lnTo>
                <a:lnTo>
                  <a:pt x="2760965" y="1298787"/>
                </a:lnTo>
                <a:lnTo>
                  <a:pt x="2802010" y="1278765"/>
                </a:lnTo>
                <a:lnTo>
                  <a:pt x="2841491" y="1258049"/>
                </a:lnTo>
                <a:lnTo>
                  <a:pt x="2879362" y="1236661"/>
                </a:lnTo>
                <a:lnTo>
                  <a:pt x="2915580" y="1214621"/>
                </a:lnTo>
                <a:lnTo>
                  <a:pt x="2950099" y="1191952"/>
                </a:lnTo>
                <a:lnTo>
                  <a:pt x="2982874" y="1168673"/>
                </a:lnTo>
                <a:lnTo>
                  <a:pt x="3013860" y="1144807"/>
                </a:lnTo>
                <a:lnTo>
                  <a:pt x="3070287" y="1095396"/>
                </a:lnTo>
                <a:lnTo>
                  <a:pt x="3119019" y="1043888"/>
                </a:lnTo>
                <a:lnTo>
                  <a:pt x="3159697" y="990451"/>
                </a:lnTo>
                <a:lnTo>
                  <a:pt x="3191961" y="935256"/>
                </a:lnTo>
                <a:lnTo>
                  <a:pt x="3215452" y="878470"/>
                </a:lnTo>
                <a:lnTo>
                  <a:pt x="3229811" y="820264"/>
                </a:lnTo>
                <a:lnTo>
                  <a:pt x="3234677" y="760806"/>
                </a:lnTo>
                <a:lnTo>
                  <a:pt x="3233453" y="730932"/>
                </a:lnTo>
                <a:lnTo>
                  <a:pt x="3223796" y="672080"/>
                </a:lnTo>
                <a:lnTo>
                  <a:pt x="3204826" y="614564"/>
                </a:lnTo>
                <a:lnTo>
                  <a:pt x="3176903" y="558554"/>
                </a:lnTo>
                <a:lnTo>
                  <a:pt x="3140387" y="504218"/>
                </a:lnTo>
                <a:lnTo>
                  <a:pt x="3095637" y="451725"/>
                </a:lnTo>
                <a:lnTo>
                  <a:pt x="3043013" y="401246"/>
                </a:lnTo>
                <a:lnTo>
                  <a:pt x="2982874" y="352947"/>
                </a:lnTo>
                <a:lnTo>
                  <a:pt x="2950099" y="329669"/>
                </a:lnTo>
                <a:lnTo>
                  <a:pt x="2915580" y="307000"/>
                </a:lnTo>
                <a:lnTo>
                  <a:pt x="2879362" y="284961"/>
                </a:lnTo>
                <a:lnTo>
                  <a:pt x="2841491" y="263573"/>
                </a:lnTo>
                <a:lnTo>
                  <a:pt x="2802010" y="242858"/>
                </a:lnTo>
                <a:lnTo>
                  <a:pt x="2760965" y="222835"/>
                </a:lnTo>
                <a:lnTo>
                  <a:pt x="2718401" y="203528"/>
                </a:lnTo>
                <a:lnTo>
                  <a:pt x="2674363" y="184956"/>
                </a:lnTo>
                <a:lnTo>
                  <a:pt x="2628896" y="167141"/>
                </a:lnTo>
                <a:lnTo>
                  <a:pt x="2582045" y="150104"/>
                </a:lnTo>
                <a:lnTo>
                  <a:pt x="2533854" y="133866"/>
                </a:lnTo>
                <a:lnTo>
                  <a:pt x="2484369" y="118448"/>
                </a:lnTo>
                <a:lnTo>
                  <a:pt x="2433634" y="103872"/>
                </a:lnTo>
                <a:lnTo>
                  <a:pt x="2381695" y="90159"/>
                </a:lnTo>
                <a:lnTo>
                  <a:pt x="2328597" y="77329"/>
                </a:lnTo>
                <a:lnTo>
                  <a:pt x="2274383" y="65404"/>
                </a:lnTo>
                <a:lnTo>
                  <a:pt x="2219101" y="54405"/>
                </a:lnTo>
                <a:lnTo>
                  <a:pt x="2162793" y="44354"/>
                </a:lnTo>
                <a:lnTo>
                  <a:pt x="2105506" y="35270"/>
                </a:lnTo>
                <a:lnTo>
                  <a:pt x="2047284" y="27176"/>
                </a:lnTo>
                <a:lnTo>
                  <a:pt x="1988172" y="20093"/>
                </a:lnTo>
                <a:lnTo>
                  <a:pt x="1928216" y="14041"/>
                </a:lnTo>
                <a:lnTo>
                  <a:pt x="1867459" y="9043"/>
                </a:lnTo>
                <a:lnTo>
                  <a:pt x="1805947" y="5118"/>
                </a:lnTo>
                <a:lnTo>
                  <a:pt x="1743726" y="2288"/>
                </a:lnTo>
                <a:lnTo>
                  <a:pt x="1680839" y="575"/>
                </a:lnTo>
                <a:lnTo>
                  <a:pt x="1617332" y="0"/>
                </a:lnTo>
                <a:close/>
              </a:path>
            </a:pathLst>
          </a:custGeom>
          <a:solidFill>
            <a:srgbClr val="FFFFFF"/>
          </a:solidFill>
        </p:spPr>
        <p:txBody>
          <a:bodyPr wrap="square" lIns="0" tIns="0" rIns="0" bIns="0" rtlCol="0"/>
          <a:lstStyle/>
          <a:p>
            <a:endParaRPr/>
          </a:p>
        </p:txBody>
      </p:sp>
      <p:sp>
        <p:nvSpPr>
          <p:cNvPr id="67" name="object 2">
            <a:extLst>
              <a:ext uri="{FF2B5EF4-FFF2-40B4-BE49-F238E27FC236}">
                <a16:creationId xmlns:a16="http://schemas.microsoft.com/office/drawing/2014/main" id="{B11AF4C7-59FD-43A2-A87A-B201997EA57C}"/>
              </a:ext>
            </a:extLst>
          </p:cNvPr>
          <p:cNvSpPr/>
          <p:nvPr/>
        </p:nvSpPr>
        <p:spPr>
          <a:xfrm>
            <a:off x="6899508" y="3940308"/>
            <a:ext cx="3234690" cy="1522095"/>
          </a:xfrm>
          <a:custGeom>
            <a:avLst/>
            <a:gdLst/>
            <a:ahLst/>
            <a:cxnLst/>
            <a:rect l="l" t="t" r="r" b="b"/>
            <a:pathLst>
              <a:path w="3234690" h="1522095">
                <a:moveTo>
                  <a:pt x="1617332" y="0"/>
                </a:moveTo>
                <a:lnTo>
                  <a:pt x="1553825" y="575"/>
                </a:lnTo>
                <a:lnTo>
                  <a:pt x="1490938" y="2288"/>
                </a:lnTo>
                <a:lnTo>
                  <a:pt x="1428716" y="5118"/>
                </a:lnTo>
                <a:lnTo>
                  <a:pt x="1367205" y="9043"/>
                </a:lnTo>
                <a:lnTo>
                  <a:pt x="1306448" y="14041"/>
                </a:lnTo>
                <a:lnTo>
                  <a:pt x="1246492" y="20093"/>
                </a:lnTo>
                <a:lnTo>
                  <a:pt x="1187380" y="27176"/>
                </a:lnTo>
                <a:lnTo>
                  <a:pt x="1129159" y="35270"/>
                </a:lnTo>
                <a:lnTo>
                  <a:pt x="1071872" y="44354"/>
                </a:lnTo>
                <a:lnTo>
                  <a:pt x="1015565" y="54405"/>
                </a:lnTo>
                <a:lnTo>
                  <a:pt x="960282" y="65404"/>
                </a:lnTo>
                <a:lnTo>
                  <a:pt x="906070" y="77329"/>
                </a:lnTo>
                <a:lnTo>
                  <a:pt x="852971" y="90159"/>
                </a:lnTo>
                <a:lnTo>
                  <a:pt x="801033" y="103872"/>
                </a:lnTo>
                <a:lnTo>
                  <a:pt x="750299" y="118448"/>
                </a:lnTo>
                <a:lnTo>
                  <a:pt x="700814" y="133866"/>
                </a:lnTo>
                <a:lnTo>
                  <a:pt x="652623" y="150104"/>
                </a:lnTo>
                <a:lnTo>
                  <a:pt x="605772" y="167141"/>
                </a:lnTo>
                <a:lnTo>
                  <a:pt x="560306" y="184956"/>
                </a:lnTo>
                <a:lnTo>
                  <a:pt x="516268" y="203528"/>
                </a:lnTo>
                <a:lnTo>
                  <a:pt x="473705" y="222835"/>
                </a:lnTo>
                <a:lnTo>
                  <a:pt x="432660" y="242858"/>
                </a:lnTo>
                <a:lnTo>
                  <a:pt x="393180" y="263573"/>
                </a:lnTo>
                <a:lnTo>
                  <a:pt x="355309" y="284961"/>
                </a:lnTo>
                <a:lnTo>
                  <a:pt x="319092" y="307000"/>
                </a:lnTo>
                <a:lnTo>
                  <a:pt x="284573" y="329669"/>
                </a:lnTo>
                <a:lnTo>
                  <a:pt x="251798" y="352947"/>
                </a:lnTo>
                <a:lnTo>
                  <a:pt x="220813" y="376813"/>
                </a:lnTo>
                <a:lnTo>
                  <a:pt x="164387" y="426223"/>
                </a:lnTo>
                <a:lnTo>
                  <a:pt x="115656" y="477731"/>
                </a:lnTo>
                <a:lnTo>
                  <a:pt x="74978" y="531166"/>
                </a:lnTo>
                <a:lnTo>
                  <a:pt x="42714" y="586360"/>
                </a:lnTo>
                <a:lnTo>
                  <a:pt x="19224" y="643145"/>
                </a:lnTo>
                <a:lnTo>
                  <a:pt x="4865" y="701349"/>
                </a:lnTo>
                <a:lnTo>
                  <a:pt x="0" y="760806"/>
                </a:lnTo>
                <a:lnTo>
                  <a:pt x="1223" y="790681"/>
                </a:lnTo>
                <a:lnTo>
                  <a:pt x="10880" y="849534"/>
                </a:lnTo>
                <a:lnTo>
                  <a:pt x="29850" y="907051"/>
                </a:lnTo>
                <a:lnTo>
                  <a:pt x="57772" y="963063"/>
                </a:lnTo>
                <a:lnTo>
                  <a:pt x="94288" y="1017400"/>
                </a:lnTo>
                <a:lnTo>
                  <a:pt x="139037" y="1069894"/>
                </a:lnTo>
                <a:lnTo>
                  <a:pt x="191660" y="1120374"/>
                </a:lnTo>
                <a:lnTo>
                  <a:pt x="251798" y="1168673"/>
                </a:lnTo>
                <a:lnTo>
                  <a:pt x="284573" y="1191952"/>
                </a:lnTo>
                <a:lnTo>
                  <a:pt x="319092" y="1214621"/>
                </a:lnTo>
                <a:lnTo>
                  <a:pt x="355309" y="1236661"/>
                </a:lnTo>
                <a:lnTo>
                  <a:pt x="393180" y="1258049"/>
                </a:lnTo>
                <a:lnTo>
                  <a:pt x="432660" y="1278765"/>
                </a:lnTo>
                <a:lnTo>
                  <a:pt x="473705" y="1298787"/>
                </a:lnTo>
                <a:lnTo>
                  <a:pt x="516268" y="1318095"/>
                </a:lnTo>
                <a:lnTo>
                  <a:pt x="560306" y="1336667"/>
                </a:lnTo>
                <a:lnTo>
                  <a:pt x="605772" y="1354482"/>
                </a:lnTo>
                <a:lnTo>
                  <a:pt x="652623" y="1371519"/>
                </a:lnTo>
                <a:lnTo>
                  <a:pt x="700814" y="1387757"/>
                </a:lnTo>
                <a:lnTo>
                  <a:pt x="750299" y="1403175"/>
                </a:lnTo>
                <a:lnTo>
                  <a:pt x="801033" y="1417751"/>
                </a:lnTo>
                <a:lnTo>
                  <a:pt x="852971" y="1431465"/>
                </a:lnTo>
                <a:lnTo>
                  <a:pt x="906070" y="1444295"/>
                </a:lnTo>
                <a:lnTo>
                  <a:pt x="960282" y="1456220"/>
                </a:lnTo>
                <a:lnTo>
                  <a:pt x="1015565" y="1467219"/>
                </a:lnTo>
                <a:lnTo>
                  <a:pt x="1071872" y="1477270"/>
                </a:lnTo>
                <a:lnTo>
                  <a:pt x="1129159" y="1486354"/>
                </a:lnTo>
                <a:lnTo>
                  <a:pt x="1187380" y="1494448"/>
                </a:lnTo>
                <a:lnTo>
                  <a:pt x="1246492" y="1501531"/>
                </a:lnTo>
                <a:lnTo>
                  <a:pt x="1306448" y="1507583"/>
                </a:lnTo>
                <a:lnTo>
                  <a:pt x="1367205" y="1512581"/>
                </a:lnTo>
                <a:lnTo>
                  <a:pt x="1428716" y="1516506"/>
                </a:lnTo>
                <a:lnTo>
                  <a:pt x="1490938" y="1519336"/>
                </a:lnTo>
                <a:lnTo>
                  <a:pt x="1553825" y="1521049"/>
                </a:lnTo>
                <a:lnTo>
                  <a:pt x="1617332" y="1521625"/>
                </a:lnTo>
                <a:lnTo>
                  <a:pt x="1680839" y="1521049"/>
                </a:lnTo>
                <a:lnTo>
                  <a:pt x="1743726" y="1519336"/>
                </a:lnTo>
                <a:lnTo>
                  <a:pt x="1805947" y="1516506"/>
                </a:lnTo>
                <a:lnTo>
                  <a:pt x="1867459" y="1512581"/>
                </a:lnTo>
                <a:lnTo>
                  <a:pt x="1928216" y="1507583"/>
                </a:lnTo>
                <a:lnTo>
                  <a:pt x="1988172" y="1501531"/>
                </a:lnTo>
                <a:lnTo>
                  <a:pt x="2047284" y="1494448"/>
                </a:lnTo>
                <a:lnTo>
                  <a:pt x="2105506" y="1486354"/>
                </a:lnTo>
                <a:lnTo>
                  <a:pt x="2162793" y="1477270"/>
                </a:lnTo>
                <a:lnTo>
                  <a:pt x="2219101" y="1467219"/>
                </a:lnTo>
                <a:lnTo>
                  <a:pt x="2274383" y="1456220"/>
                </a:lnTo>
                <a:lnTo>
                  <a:pt x="2328597" y="1444295"/>
                </a:lnTo>
                <a:lnTo>
                  <a:pt x="2381695" y="1431465"/>
                </a:lnTo>
                <a:lnTo>
                  <a:pt x="2433634" y="1417751"/>
                </a:lnTo>
                <a:lnTo>
                  <a:pt x="2484369" y="1403175"/>
                </a:lnTo>
                <a:lnTo>
                  <a:pt x="2533854" y="1387757"/>
                </a:lnTo>
                <a:lnTo>
                  <a:pt x="2582045" y="1371519"/>
                </a:lnTo>
                <a:lnTo>
                  <a:pt x="2628896" y="1354482"/>
                </a:lnTo>
                <a:lnTo>
                  <a:pt x="2674363" y="1336667"/>
                </a:lnTo>
                <a:lnTo>
                  <a:pt x="2718401" y="1318095"/>
                </a:lnTo>
                <a:lnTo>
                  <a:pt x="2760965" y="1298787"/>
                </a:lnTo>
                <a:lnTo>
                  <a:pt x="2802010" y="1278765"/>
                </a:lnTo>
                <a:lnTo>
                  <a:pt x="2841491" y="1258049"/>
                </a:lnTo>
                <a:lnTo>
                  <a:pt x="2879362" y="1236661"/>
                </a:lnTo>
                <a:lnTo>
                  <a:pt x="2915580" y="1214621"/>
                </a:lnTo>
                <a:lnTo>
                  <a:pt x="2950099" y="1191952"/>
                </a:lnTo>
                <a:lnTo>
                  <a:pt x="2982874" y="1168673"/>
                </a:lnTo>
                <a:lnTo>
                  <a:pt x="3013860" y="1144807"/>
                </a:lnTo>
                <a:lnTo>
                  <a:pt x="3070287" y="1095396"/>
                </a:lnTo>
                <a:lnTo>
                  <a:pt x="3119019" y="1043888"/>
                </a:lnTo>
                <a:lnTo>
                  <a:pt x="3159697" y="990451"/>
                </a:lnTo>
                <a:lnTo>
                  <a:pt x="3191961" y="935256"/>
                </a:lnTo>
                <a:lnTo>
                  <a:pt x="3215452" y="878470"/>
                </a:lnTo>
                <a:lnTo>
                  <a:pt x="3229811" y="820264"/>
                </a:lnTo>
                <a:lnTo>
                  <a:pt x="3234677" y="760806"/>
                </a:lnTo>
                <a:lnTo>
                  <a:pt x="3233453" y="730932"/>
                </a:lnTo>
                <a:lnTo>
                  <a:pt x="3223796" y="672080"/>
                </a:lnTo>
                <a:lnTo>
                  <a:pt x="3204826" y="614564"/>
                </a:lnTo>
                <a:lnTo>
                  <a:pt x="3176903" y="558554"/>
                </a:lnTo>
                <a:lnTo>
                  <a:pt x="3140387" y="504218"/>
                </a:lnTo>
                <a:lnTo>
                  <a:pt x="3095637" y="451725"/>
                </a:lnTo>
                <a:lnTo>
                  <a:pt x="3043013" y="401246"/>
                </a:lnTo>
                <a:lnTo>
                  <a:pt x="2982874" y="352947"/>
                </a:lnTo>
                <a:lnTo>
                  <a:pt x="2950099" y="329669"/>
                </a:lnTo>
                <a:lnTo>
                  <a:pt x="2915580" y="307000"/>
                </a:lnTo>
                <a:lnTo>
                  <a:pt x="2879362" y="284961"/>
                </a:lnTo>
                <a:lnTo>
                  <a:pt x="2841491" y="263573"/>
                </a:lnTo>
                <a:lnTo>
                  <a:pt x="2802010" y="242858"/>
                </a:lnTo>
                <a:lnTo>
                  <a:pt x="2760965" y="222835"/>
                </a:lnTo>
                <a:lnTo>
                  <a:pt x="2718401" y="203528"/>
                </a:lnTo>
                <a:lnTo>
                  <a:pt x="2674363" y="184956"/>
                </a:lnTo>
                <a:lnTo>
                  <a:pt x="2628896" y="167141"/>
                </a:lnTo>
                <a:lnTo>
                  <a:pt x="2582045" y="150104"/>
                </a:lnTo>
                <a:lnTo>
                  <a:pt x="2533854" y="133866"/>
                </a:lnTo>
                <a:lnTo>
                  <a:pt x="2484369" y="118448"/>
                </a:lnTo>
                <a:lnTo>
                  <a:pt x="2433634" y="103872"/>
                </a:lnTo>
                <a:lnTo>
                  <a:pt x="2381695" y="90159"/>
                </a:lnTo>
                <a:lnTo>
                  <a:pt x="2328597" y="77329"/>
                </a:lnTo>
                <a:lnTo>
                  <a:pt x="2274383" y="65404"/>
                </a:lnTo>
                <a:lnTo>
                  <a:pt x="2219101" y="54405"/>
                </a:lnTo>
                <a:lnTo>
                  <a:pt x="2162793" y="44354"/>
                </a:lnTo>
                <a:lnTo>
                  <a:pt x="2105506" y="35270"/>
                </a:lnTo>
                <a:lnTo>
                  <a:pt x="2047284" y="27176"/>
                </a:lnTo>
                <a:lnTo>
                  <a:pt x="1988172" y="20093"/>
                </a:lnTo>
                <a:lnTo>
                  <a:pt x="1928216" y="14041"/>
                </a:lnTo>
                <a:lnTo>
                  <a:pt x="1867459" y="9043"/>
                </a:lnTo>
                <a:lnTo>
                  <a:pt x="1805947" y="5118"/>
                </a:lnTo>
                <a:lnTo>
                  <a:pt x="1743726" y="2288"/>
                </a:lnTo>
                <a:lnTo>
                  <a:pt x="1680839" y="575"/>
                </a:lnTo>
                <a:lnTo>
                  <a:pt x="1617332" y="0"/>
                </a:lnTo>
                <a:close/>
              </a:path>
            </a:pathLst>
          </a:custGeom>
          <a:solidFill>
            <a:srgbClr val="FFFFFF"/>
          </a:solidFill>
        </p:spPr>
        <p:txBody>
          <a:bodyPr wrap="square" lIns="0" tIns="0" rIns="0" bIns="0" rtlCol="0"/>
          <a:lstStyle/>
          <a:p>
            <a:endParaRPr/>
          </a:p>
        </p:txBody>
      </p:sp>
      <p:sp>
        <p:nvSpPr>
          <p:cNvPr id="68" name="object 32">
            <a:extLst>
              <a:ext uri="{FF2B5EF4-FFF2-40B4-BE49-F238E27FC236}">
                <a16:creationId xmlns:a16="http://schemas.microsoft.com/office/drawing/2014/main" id="{94C17756-C145-4596-B931-D6ED0CE640B7}"/>
              </a:ext>
            </a:extLst>
          </p:cNvPr>
          <p:cNvSpPr/>
          <p:nvPr/>
        </p:nvSpPr>
        <p:spPr>
          <a:xfrm rot="20611943">
            <a:off x="8174603" y="5211988"/>
            <a:ext cx="615315" cy="721995"/>
          </a:xfrm>
          <a:custGeom>
            <a:avLst/>
            <a:gdLst/>
            <a:ahLst/>
            <a:cxnLst/>
            <a:rect l="l" t="t" r="r" b="b"/>
            <a:pathLst>
              <a:path w="615315" h="721995">
                <a:moveTo>
                  <a:pt x="0" y="0"/>
                </a:moveTo>
                <a:lnTo>
                  <a:pt x="464400" y="721880"/>
                </a:lnTo>
                <a:lnTo>
                  <a:pt x="615010" y="155829"/>
                </a:lnTo>
                <a:lnTo>
                  <a:pt x="0" y="0"/>
                </a:lnTo>
                <a:close/>
              </a:path>
            </a:pathLst>
          </a:custGeom>
          <a:solidFill>
            <a:srgbClr val="FFFFFF"/>
          </a:solidFill>
        </p:spPr>
        <p:txBody>
          <a:bodyPr wrap="square" lIns="0" tIns="0" rIns="0" bIns="0" rtlCol="0"/>
          <a:lstStyle/>
          <a:p>
            <a:endParaRPr/>
          </a:p>
        </p:txBody>
      </p:sp>
      <p:sp>
        <p:nvSpPr>
          <p:cNvPr id="70" name="object 32">
            <a:extLst>
              <a:ext uri="{FF2B5EF4-FFF2-40B4-BE49-F238E27FC236}">
                <a16:creationId xmlns:a16="http://schemas.microsoft.com/office/drawing/2014/main" id="{3237D97F-EDDB-4888-9B1D-028BF84E8196}"/>
              </a:ext>
            </a:extLst>
          </p:cNvPr>
          <p:cNvSpPr/>
          <p:nvPr/>
        </p:nvSpPr>
        <p:spPr>
          <a:xfrm rot="18498450">
            <a:off x="9666300" y="8230600"/>
            <a:ext cx="615315" cy="721995"/>
          </a:xfrm>
          <a:custGeom>
            <a:avLst/>
            <a:gdLst/>
            <a:ahLst/>
            <a:cxnLst/>
            <a:rect l="l" t="t" r="r" b="b"/>
            <a:pathLst>
              <a:path w="615315" h="721995">
                <a:moveTo>
                  <a:pt x="0" y="0"/>
                </a:moveTo>
                <a:lnTo>
                  <a:pt x="464400" y="721880"/>
                </a:lnTo>
                <a:lnTo>
                  <a:pt x="615010" y="155829"/>
                </a:lnTo>
                <a:lnTo>
                  <a:pt x="0" y="0"/>
                </a:lnTo>
                <a:close/>
              </a:path>
            </a:pathLst>
          </a:custGeom>
          <a:solidFill>
            <a:srgbClr val="FFFFFF"/>
          </a:solidFill>
        </p:spPr>
        <p:txBody>
          <a:bodyPr wrap="square" lIns="0" tIns="0" rIns="0" bIns="0" rtlCol="0"/>
          <a:lstStyle/>
          <a:p>
            <a:endParaRPr/>
          </a:p>
        </p:txBody>
      </p:sp>
      <p:sp>
        <p:nvSpPr>
          <p:cNvPr id="66" name="object 7">
            <a:extLst>
              <a:ext uri="{FF2B5EF4-FFF2-40B4-BE49-F238E27FC236}">
                <a16:creationId xmlns:a16="http://schemas.microsoft.com/office/drawing/2014/main" id="{7B7C7026-043C-4C38-A67B-3618C63D167B}"/>
              </a:ext>
            </a:extLst>
          </p:cNvPr>
          <p:cNvSpPr txBox="1"/>
          <p:nvPr/>
        </p:nvSpPr>
        <p:spPr>
          <a:xfrm>
            <a:off x="6742738" y="4403669"/>
            <a:ext cx="3166595" cy="474489"/>
          </a:xfrm>
          <a:prstGeom prst="rect">
            <a:avLst/>
          </a:prstGeom>
        </p:spPr>
        <p:txBody>
          <a:bodyPr vert="horz" wrap="square" lIns="0" tIns="12700" rIns="0" bIns="0" rtlCol="0">
            <a:spAutoFit/>
          </a:bodyPr>
          <a:lstStyle/>
          <a:p>
            <a:pPr marL="12700" marR="5080" indent="421005" algn="ctr">
              <a:lnSpc>
                <a:spcPct val="100000"/>
              </a:lnSpc>
              <a:spcBef>
                <a:spcPts val="100"/>
              </a:spcBef>
            </a:pPr>
            <a:r>
              <a:rPr lang="en-GB" sz="3000" b="1" spc="-10">
                <a:solidFill>
                  <a:srgbClr val="005F71"/>
                </a:solidFill>
                <a:latin typeface="FS Lola"/>
                <a:cs typeface="FS Lola"/>
              </a:rPr>
              <a:t>Business Skills</a:t>
            </a:r>
            <a:endParaRPr sz="3000">
              <a:latin typeface="FS Lola"/>
              <a:cs typeface="FS Lola"/>
            </a:endParaRPr>
          </a:p>
        </p:txBody>
      </p:sp>
      <p:sp>
        <p:nvSpPr>
          <p:cNvPr id="72" name="object 7">
            <a:extLst>
              <a:ext uri="{FF2B5EF4-FFF2-40B4-BE49-F238E27FC236}">
                <a16:creationId xmlns:a16="http://schemas.microsoft.com/office/drawing/2014/main" id="{32FD2CC4-EEFE-46E4-A01D-34E0766965EF}"/>
              </a:ext>
            </a:extLst>
          </p:cNvPr>
          <p:cNvSpPr txBox="1"/>
          <p:nvPr/>
        </p:nvSpPr>
        <p:spPr>
          <a:xfrm>
            <a:off x="6632767" y="7844720"/>
            <a:ext cx="3166595" cy="474489"/>
          </a:xfrm>
          <a:prstGeom prst="rect">
            <a:avLst/>
          </a:prstGeom>
        </p:spPr>
        <p:txBody>
          <a:bodyPr vert="horz" wrap="square" lIns="0" tIns="12700" rIns="0" bIns="0" rtlCol="0" anchor="t">
            <a:spAutoFit/>
          </a:bodyPr>
          <a:lstStyle/>
          <a:p>
            <a:pPr marL="12700" marR="5080" indent="421005" algn="ctr">
              <a:lnSpc>
                <a:spcPct val="100000"/>
              </a:lnSpc>
              <a:spcBef>
                <a:spcPts val="100"/>
              </a:spcBef>
            </a:pPr>
            <a:r>
              <a:rPr lang="en-GB" sz="3000" b="1" spc="-10">
                <a:solidFill>
                  <a:srgbClr val="005F71"/>
                </a:solidFill>
                <a:ea typeface="+mn-lt"/>
                <a:cs typeface="+mn-lt"/>
              </a:rPr>
              <a:t>Healthcare</a:t>
            </a:r>
            <a:endParaRPr lang="en-US">
              <a:ea typeface="+mn-lt"/>
              <a:cs typeface="+mn-lt"/>
            </a:endParaRPr>
          </a:p>
        </p:txBody>
      </p:sp>
      <p:sp>
        <p:nvSpPr>
          <p:cNvPr id="73" name="object 7">
            <a:extLst>
              <a:ext uri="{FF2B5EF4-FFF2-40B4-BE49-F238E27FC236}">
                <a16:creationId xmlns:a16="http://schemas.microsoft.com/office/drawing/2014/main" id="{50FE45DF-7305-4E1F-A928-E50323320832}"/>
              </a:ext>
            </a:extLst>
          </p:cNvPr>
          <p:cNvSpPr txBox="1"/>
          <p:nvPr/>
        </p:nvSpPr>
        <p:spPr>
          <a:xfrm>
            <a:off x="3586051" y="4899042"/>
            <a:ext cx="3166595" cy="936154"/>
          </a:xfrm>
          <a:prstGeom prst="rect">
            <a:avLst/>
          </a:prstGeom>
        </p:spPr>
        <p:txBody>
          <a:bodyPr vert="horz" wrap="square" lIns="0" tIns="12700" rIns="0" bIns="0" rtlCol="0">
            <a:spAutoFit/>
          </a:bodyPr>
          <a:lstStyle/>
          <a:p>
            <a:pPr marL="12700" marR="5080" indent="421005" algn="ctr">
              <a:lnSpc>
                <a:spcPct val="100000"/>
              </a:lnSpc>
              <a:spcBef>
                <a:spcPts val="100"/>
              </a:spcBef>
            </a:pPr>
            <a:r>
              <a:rPr lang="en-GB" sz="3000" b="1" spc="-10">
                <a:solidFill>
                  <a:srgbClr val="005F71"/>
                </a:solidFill>
                <a:latin typeface="FS Lola"/>
                <a:cs typeface="FS Lola"/>
              </a:rPr>
              <a:t>Software Development</a:t>
            </a:r>
            <a:endParaRPr sz="3000">
              <a:latin typeface="FS Lola"/>
              <a:cs typeface="FS Lola"/>
            </a:endParaRPr>
          </a:p>
        </p:txBody>
      </p:sp>
      <p:sp>
        <p:nvSpPr>
          <p:cNvPr id="74" name="object 7">
            <a:extLst>
              <a:ext uri="{FF2B5EF4-FFF2-40B4-BE49-F238E27FC236}">
                <a16:creationId xmlns:a16="http://schemas.microsoft.com/office/drawing/2014/main" id="{F215F66C-EDCC-4695-BA56-AB3C6274A883}"/>
              </a:ext>
            </a:extLst>
          </p:cNvPr>
          <p:cNvSpPr txBox="1"/>
          <p:nvPr/>
        </p:nvSpPr>
        <p:spPr>
          <a:xfrm>
            <a:off x="2188403" y="7453289"/>
            <a:ext cx="3166595" cy="936154"/>
          </a:xfrm>
          <a:prstGeom prst="rect">
            <a:avLst/>
          </a:prstGeom>
        </p:spPr>
        <p:txBody>
          <a:bodyPr vert="horz" wrap="square" lIns="0" tIns="12700" rIns="0" bIns="0" rtlCol="0">
            <a:spAutoFit/>
          </a:bodyPr>
          <a:lstStyle/>
          <a:p>
            <a:pPr marL="12700" marR="5080" indent="421005" algn="ctr">
              <a:lnSpc>
                <a:spcPct val="100000"/>
              </a:lnSpc>
              <a:spcBef>
                <a:spcPts val="100"/>
              </a:spcBef>
            </a:pPr>
            <a:r>
              <a:rPr lang="en-GB" sz="3000" b="1" spc="-10">
                <a:solidFill>
                  <a:srgbClr val="005F71"/>
                </a:solidFill>
                <a:latin typeface="FS Lola"/>
                <a:cs typeface="FS Lola"/>
              </a:rPr>
              <a:t>Financial Services</a:t>
            </a:r>
            <a:endParaRPr sz="3000">
              <a:latin typeface="FS Lola"/>
              <a:cs typeface="FS Lola"/>
            </a:endParaRPr>
          </a:p>
        </p:txBody>
      </p:sp>
      <p:sp>
        <p:nvSpPr>
          <p:cNvPr id="3" name="Rectangle 2">
            <a:extLst>
              <a:ext uri="{FF2B5EF4-FFF2-40B4-BE49-F238E27FC236}">
                <a16:creationId xmlns:a16="http://schemas.microsoft.com/office/drawing/2014/main" id="{F8ABB419-F7A6-4A56-97A1-A047634027B6}"/>
              </a:ext>
            </a:extLst>
          </p:cNvPr>
          <p:cNvSpPr/>
          <p:nvPr/>
        </p:nvSpPr>
        <p:spPr>
          <a:xfrm>
            <a:off x="8531244" y="5616320"/>
            <a:ext cx="2906630" cy="1090042"/>
          </a:xfrm>
          <a:prstGeom prst="rect">
            <a:avLst/>
          </a:prstGeom>
        </p:spPr>
        <p:txBody>
          <a:bodyPr wrap="none">
            <a:spAutoFit/>
          </a:bodyPr>
          <a:lstStyle/>
          <a:p>
            <a:pPr marL="12700" marR="5080" indent="421005" algn="ctr">
              <a:lnSpc>
                <a:spcPct val="100000"/>
              </a:lnSpc>
              <a:spcBef>
                <a:spcPts val="100"/>
              </a:spcBef>
            </a:pPr>
            <a:r>
              <a:rPr lang="en-GB" sz="3200" b="1" spc="-10">
                <a:solidFill>
                  <a:srgbClr val="005F71"/>
                </a:solidFill>
                <a:latin typeface="FS Lola"/>
                <a:cs typeface="FS Lola"/>
              </a:rPr>
              <a:t>Children &amp; </a:t>
            </a:r>
          </a:p>
          <a:p>
            <a:pPr marL="12700" marR="5080" indent="421005" algn="ctr">
              <a:lnSpc>
                <a:spcPct val="100000"/>
              </a:lnSpc>
              <a:spcBef>
                <a:spcPts val="100"/>
              </a:spcBef>
            </a:pPr>
            <a:r>
              <a:rPr lang="en-GB" sz="3200" b="1" spc="-10">
                <a:solidFill>
                  <a:srgbClr val="005F71"/>
                </a:solidFill>
                <a:latin typeface="FS Lola"/>
                <a:cs typeface="FS Lola"/>
              </a:rPr>
              <a:t>Young People</a:t>
            </a:r>
            <a:endParaRPr lang="en-GB" sz="3200">
              <a:latin typeface="FS Lola"/>
              <a:cs typeface="FS Lola"/>
            </a:endParaRPr>
          </a:p>
        </p:txBody>
      </p:sp>
      <p:sp>
        <p:nvSpPr>
          <p:cNvPr id="65" name="object 6">
            <a:extLst>
              <a:ext uri="{FF2B5EF4-FFF2-40B4-BE49-F238E27FC236}">
                <a16:creationId xmlns:a16="http://schemas.microsoft.com/office/drawing/2014/main" id="{42C6078F-FF33-4DD4-B10C-B9AD2276C281}"/>
              </a:ext>
            </a:extLst>
          </p:cNvPr>
          <p:cNvSpPr/>
          <p:nvPr/>
        </p:nvSpPr>
        <p:spPr>
          <a:xfrm>
            <a:off x="-6963" y="-8450"/>
            <a:ext cx="13208933" cy="1200148"/>
          </a:xfrm>
          <a:prstGeom prst="rect">
            <a:avLst/>
          </a:prstGeom>
          <a:solidFill>
            <a:srgbClr val="005F72"/>
          </a:solidFill>
        </p:spPr>
        <p:txBody>
          <a:bodyPr wrap="square" lIns="0" tIns="0" rIns="0" bIns="0" rtlCol="0"/>
          <a:lstStyle/>
          <a:p>
            <a:endParaRPr/>
          </a:p>
        </p:txBody>
      </p:sp>
      <p:pic>
        <p:nvPicPr>
          <p:cNvPr id="71" name="Graphic 70">
            <a:extLst>
              <a:ext uri="{FF2B5EF4-FFF2-40B4-BE49-F238E27FC236}">
                <a16:creationId xmlns:a16="http://schemas.microsoft.com/office/drawing/2014/main" id="{6A12F0B1-C076-4155-B934-D9775F0D4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0099" y="55859"/>
            <a:ext cx="2688373" cy="1043546"/>
          </a:xfrm>
          <a:prstGeom prst="rect">
            <a:avLst/>
          </a:prstGeom>
        </p:spPr>
      </p:pic>
      <p:sp>
        <p:nvSpPr>
          <p:cNvPr id="75" name="object 2">
            <a:extLst>
              <a:ext uri="{FF2B5EF4-FFF2-40B4-BE49-F238E27FC236}">
                <a16:creationId xmlns:a16="http://schemas.microsoft.com/office/drawing/2014/main" id="{3C981238-8D54-4120-8519-67263D31A4A2}"/>
              </a:ext>
            </a:extLst>
          </p:cNvPr>
          <p:cNvSpPr/>
          <p:nvPr/>
        </p:nvSpPr>
        <p:spPr>
          <a:xfrm>
            <a:off x="9669099" y="2467773"/>
            <a:ext cx="3234690" cy="1522095"/>
          </a:xfrm>
          <a:custGeom>
            <a:avLst/>
            <a:gdLst/>
            <a:ahLst/>
            <a:cxnLst/>
            <a:rect l="l" t="t" r="r" b="b"/>
            <a:pathLst>
              <a:path w="3234690" h="1522095">
                <a:moveTo>
                  <a:pt x="1617332" y="0"/>
                </a:moveTo>
                <a:lnTo>
                  <a:pt x="1553825" y="575"/>
                </a:lnTo>
                <a:lnTo>
                  <a:pt x="1490938" y="2288"/>
                </a:lnTo>
                <a:lnTo>
                  <a:pt x="1428716" y="5118"/>
                </a:lnTo>
                <a:lnTo>
                  <a:pt x="1367205" y="9043"/>
                </a:lnTo>
                <a:lnTo>
                  <a:pt x="1306448" y="14041"/>
                </a:lnTo>
                <a:lnTo>
                  <a:pt x="1246492" y="20093"/>
                </a:lnTo>
                <a:lnTo>
                  <a:pt x="1187380" y="27176"/>
                </a:lnTo>
                <a:lnTo>
                  <a:pt x="1129159" y="35270"/>
                </a:lnTo>
                <a:lnTo>
                  <a:pt x="1071872" y="44354"/>
                </a:lnTo>
                <a:lnTo>
                  <a:pt x="1015565" y="54405"/>
                </a:lnTo>
                <a:lnTo>
                  <a:pt x="960282" y="65404"/>
                </a:lnTo>
                <a:lnTo>
                  <a:pt x="906070" y="77329"/>
                </a:lnTo>
                <a:lnTo>
                  <a:pt x="852971" y="90159"/>
                </a:lnTo>
                <a:lnTo>
                  <a:pt x="801033" y="103872"/>
                </a:lnTo>
                <a:lnTo>
                  <a:pt x="750299" y="118448"/>
                </a:lnTo>
                <a:lnTo>
                  <a:pt x="700814" y="133866"/>
                </a:lnTo>
                <a:lnTo>
                  <a:pt x="652623" y="150104"/>
                </a:lnTo>
                <a:lnTo>
                  <a:pt x="605772" y="167141"/>
                </a:lnTo>
                <a:lnTo>
                  <a:pt x="560306" y="184956"/>
                </a:lnTo>
                <a:lnTo>
                  <a:pt x="516268" y="203528"/>
                </a:lnTo>
                <a:lnTo>
                  <a:pt x="473705" y="222835"/>
                </a:lnTo>
                <a:lnTo>
                  <a:pt x="432660" y="242858"/>
                </a:lnTo>
                <a:lnTo>
                  <a:pt x="393180" y="263573"/>
                </a:lnTo>
                <a:lnTo>
                  <a:pt x="355309" y="284961"/>
                </a:lnTo>
                <a:lnTo>
                  <a:pt x="319092" y="307000"/>
                </a:lnTo>
                <a:lnTo>
                  <a:pt x="284573" y="329669"/>
                </a:lnTo>
                <a:lnTo>
                  <a:pt x="251798" y="352947"/>
                </a:lnTo>
                <a:lnTo>
                  <a:pt x="220813" y="376813"/>
                </a:lnTo>
                <a:lnTo>
                  <a:pt x="164387" y="426223"/>
                </a:lnTo>
                <a:lnTo>
                  <a:pt x="115656" y="477731"/>
                </a:lnTo>
                <a:lnTo>
                  <a:pt x="74978" y="531166"/>
                </a:lnTo>
                <a:lnTo>
                  <a:pt x="42714" y="586360"/>
                </a:lnTo>
                <a:lnTo>
                  <a:pt x="19224" y="643145"/>
                </a:lnTo>
                <a:lnTo>
                  <a:pt x="4865" y="701349"/>
                </a:lnTo>
                <a:lnTo>
                  <a:pt x="0" y="760806"/>
                </a:lnTo>
                <a:lnTo>
                  <a:pt x="1223" y="790681"/>
                </a:lnTo>
                <a:lnTo>
                  <a:pt x="10880" y="849534"/>
                </a:lnTo>
                <a:lnTo>
                  <a:pt x="29850" y="907051"/>
                </a:lnTo>
                <a:lnTo>
                  <a:pt x="57772" y="963063"/>
                </a:lnTo>
                <a:lnTo>
                  <a:pt x="94288" y="1017400"/>
                </a:lnTo>
                <a:lnTo>
                  <a:pt x="139037" y="1069894"/>
                </a:lnTo>
                <a:lnTo>
                  <a:pt x="191660" y="1120374"/>
                </a:lnTo>
                <a:lnTo>
                  <a:pt x="251798" y="1168673"/>
                </a:lnTo>
                <a:lnTo>
                  <a:pt x="284573" y="1191952"/>
                </a:lnTo>
                <a:lnTo>
                  <a:pt x="319092" y="1214621"/>
                </a:lnTo>
                <a:lnTo>
                  <a:pt x="355309" y="1236661"/>
                </a:lnTo>
                <a:lnTo>
                  <a:pt x="393180" y="1258049"/>
                </a:lnTo>
                <a:lnTo>
                  <a:pt x="432660" y="1278765"/>
                </a:lnTo>
                <a:lnTo>
                  <a:pt x="473705" y="1298787"/>
                </a:lnTo>
                <a:lnTo>
                  <a:pt x="516268" y="1318095"/>
                </a:lnTo>
                <a:lnTo>
                  <a:pt x="560306" y="1336667"/>
                </a:lnTo>
                <a:lnTo>
                  <a:pt x="605772" y="1354482"/>
                </a:lnTo>
                <a:lnTo>
                  <a:pt x="652623" y="1371519"/>
                </a:lnTo>
                <a:lnTo>
                  <a:pt x="700814" y="1387757"/>
                </a:lnTo>
                <a:lnTo>
                  <a:pt x="750299" y="1403175"/>
                </a:lnTo>
                <a:lnTo>
                  <a:pt x="801033" y="1417751"/>
                </a:lnTo>
                <a:lnTo>
                  <a:pt x="852971" y="1431465"/>
                </a:lnTo>
                <a:lnTo>
                  <a:pt x="906070" y="1444295"/>
                </a:lnTo>
                <a:lnTo>
                  <a:pt x="960282" y="1456220"/>
                </a:lnTo>
                <a:lnTo>
                  <a:pt x="1015565" y="1467219"/>
                </a:lnTo>
                <a:lnTo>
                  <a:pt x="1071872" y="1477270"/>
                </a:lnTo>
                <a:lnTo>
                  <a:pt x="1129159" y="1486354"/>
                </a:lnTo>
                <a:lnTo>
                  <a:pt x="1187380" y="1494448"/>
                </a:lnTo>
                <a:lnTo>
                  <a:pt x="1246492" y="1501531"/>
                </a:lnTo>
                <a:lnTo>
                  <a:pt x="1306448" y="1507583"/>
                </a:lnTo>
                <a:lnTo>
                  <a:pt x="1367205" y="1512581"/>
                </a:lnTo>
                <a:lnTo>
                  <a:pt x="1428716" y="1516506"/>
                </a:lnTo>
                <a:lnTo>
                  <a:pt x="1490938" y="1519336"/>
                </a:lnTo>
                <a:lnTo>
                  <a:pt x="1553825" y="1521049"/>
                </a:lnTo>
                <a:lnTo>
                  <a:pt x="1617332" y="1521625"/>
                </a:lnTo>
                <a:lnTo>
                  <a:pt x="1680839" y="1521049"/>
                </a:lnTo>
                <a:lnTo>
                  <a:pt x="1743726" y="1519336"/>
                </a:lnTo>
                <a:lnTo>
                  <a:pt x="1805947" y="1516506"/>
                </a:lnTo>
                <a:lnTo>
                  <a:pt x="1867459" y="1512581"/>
                </a:lnTo>
                <a:lnTo>
                  <a:pt x="1928216" y="1507583"/>
                </a:lnTo>
                <a:lnTo>
                  <a:pt x="1988172" y="1501531"/>
                </a:lnTo>
                <a:lnTo>
                  <a:pt x="2047284" y="1494448"/>
                </a:lnTo>
                <a:lnTo>
                  <a:pt x="2105506" y="1486354"/>
                </a:lnTo>
                <a:lnTo>
                  <a:pt x="2162793" y="1477270"/>
                </a:lnTo>
                <a:lnTo>
                  <a:pt x="2219101" y="1467219"/>
                </a:lnTo>
                <a:lnTo>
                  <a:pt x="2274383" y="1456220"/>
                </a:lnTo>
                <a:lnTo>
                  <a:pt x="2328597" y="1444295"/>
                </a:lnTo>
                <a:lnTo>
                  <a:pt x="2381695" y="1431465"/>
                </a:lnTo>
                <a:lnTo>
                  <a:pt x="2433634" y="1417751"/>
                </a:lnTo>
                <a:lnTo>
                  <a:pt x="2484369" y="1403175"/>
                </a:lnTo>
                <a:lnTo>
                  <a:pt x="2533854" y="1387757"/>
                </a:lnTo>
                <a:lnTo>
                  <a:pt x="2582045" y="1371519"/>
                </a:lnTo>
                <a:lnTo>
                  <a:pt x="2628896" y="1354482"/>
                </a:lnTo>
                <a:lnTo>
                  <a:pt x="2674363" y="1336667"/>
                </a:lnTo>
                <a:lnTo>
                  <a:pt x="2718401" y="1318095"/>
                </a:lnTo>
                <a:lnTo>
                  <a:pt x="2760965" y="1298787"/>
                </a:lnTo>
                <a:lnTo>
                  <a:pt x="2802010" y="1278765"/>
                </a:lnTo>
                <a:lnTo>
                  <a:pt x="2841491" y="1258049"/>
                </a:lnTo>
                <a:lnTo>
                  <a:pt x="2879362" y="1236661"/>
                </a:lnTo>
                <a:lnTo>
                  <a:pt x="2915580" y="1214621"/>
                </a:lnTo>
                <a:lnTo>
                  <a:pt x="2950099" y="1191952"/>
                </a:lnTo>
                <a:lnTo>
                  <a:pt x="2982874" y="1168673"/>
                </a:lnTo>
                <a:lnTo>
                  <a:pt x="3013860" y="1144807"/>
                </a:lnTo>
                <a:lnTo>
                  <a:pt x="3070287" y="1095396"/>
                </a:lnTo>
                <a:lnTo>
                  <a:pt x="3119019" y="1043888"/>
                </a:lnTo>
                <a:lnTo>
                  <a:pt x="3159697" y="990451"/>
                </a:lnTo>
                <a:lnTo>
                  <a:pt x="3191961" y="935256"/>
                </a:lnTo>
                <a:lnTo>
                  <a:pt x="3215452" y="878470"/>
                </a:lnTo>
                <a:lnTo>
                  <a:pt x="3229811" y="820264"/>
                </a:lnTo>
                <a:lnTo>
                  <a:pt x="3234677" y="760806"/>
                </a:lnTo>
                <a:lnTo>
                  <a:pt x="3233453" y="730932"/>
                </a:lnTo>
                <a:lnTo>
                  <a:pt x="3223796" y="672080"/>
                </a:lnTo>
                <a:lnTo>
                  <a:pt x="3204826" y="614564"/>
                </a:lnTo>
                <a:lnTo>
                  <a:pt x="3176903" y="558554"/>
                </a:lnTo>
                <a:lnTo>
                  <a:pt x="3140387" y="504218"/>
                </a:lnTo>
                <a:lnTo>
                  <a:pt x="3095637" y="451725"/>
                </a:lnTo>
                <a:lnTo>
                  <a:pt x="3043013" y="401246"/>
                </a:lnTo>
                <a:lnTo>
                  <a:pt x="2982874" y="352947"/>
                </a:lnTo>
                <a:lnTo>
                  <a:pt x="2950099" y="329669"/>
                </a:lnTo>
                <a:lnTo>
                  <a:pt x="2915580" y="307000"/>
                </a:lnTo>
                <a:lnTo>
                  <a:pt x="2879362" y="284961"/>
                </a:lnTo>
                <a:lnTo>
                  <a:pt x="2841491" y="263573"/>
                </a:lnTo>
                <a:lnTo>
                  <a:pt x="2802010" y="242858"/>
                </a:lnTo>
                <a:lnTo>
                  <a:pt x="2760965" y="222835"/>
                </a:lnTo>
                <a:lnTo>
                  <a:pt x="2718401" y="203528"/>
                </a:lnTo>
                <a:lnTo>
                  <a:pt x="2674363" y="184956"/>
                </a:lnTo>
                <a:lnTo>
                  <a:pt x="2628896" y="167141"/>
                </a:lnTo>
                <a:lnTo>
                  <a:pt x="2582045" y="150104"/>
                </a:lnTo>
                <a:lnTo>
                  <a:pt x="2533854" y="133866"/>
                </a:lnTo>
                <a:lnTo>
                  <a:pt x="2484369" y="118448"/>
                </a:lnTo>
                <a:lnTo>
                  <a:pt x="2433634" y="103872"/>
                </a:lnTo>
                <a:lnTo>
                  <a:pt x="2381695" y="90159"/>
                </a:lnTo>
                <a:lnTo>
                  <a:pt x="2328597" y="77329"/>
                </a:lnTo>
                <a:lnTo>
                  <a:pt x="2274383" y="65404"/>
                </a:lnTo>
                <a:lnTo>
                  <a:pt x="2219101" y="54405"/>
                </a:lnTo>
                <a:lnTo>
                  <a:pt x="2162793" y="44354"/>
                </a:lnTo>
                <a:lnTo>
                  <a:pt x="2105506" y="35270"/>
                </a:lnTo>
                <a:lnTo>
                  <a:pt x="2047284" y="27176"/>
                </a:lnTo>
                <a:lnTo>
                  <a:pt x="1988172" y="20093"/>
                </a:lnTo>
                <a:lnTo>
                  <a:pt x="1928216" y="14041"/>
                </a:lnTo>
                <a:lnTo>
                  <a:pt x="1867459" y="9043"/>
                </a:lnTo>
                <a:lnTo>
                  <a:pt x="1805947" y="5118"/>
                </a:lnTo>
                <a:lnTo>
                  <a:pt x="1743726" y="2288"/>
                </a:lnTo>
                <a:lnTo>
                  <a:pt x="1680839" y="575"/>
                </a:lnTo>
                <a:lnTo>
                  <a:pt x="1617332" y="0"/>
                </a:lnTo>
                <a:close/>
              </a:path>
            </a:pathLst>
          </a:custGeom>
          <a:solidFill>
            <a:srgbClr val="FFFFFF"/>
          </a:solidFill>
        </p:spPr>
        <p:txBody>
          <a:bodyPr wrap="square" lIns="0" tIns="0" rIns="0" bIns="0" rtlCol="0" anchor="t"/>
          <a:lstStyle/>
          <a:p>
            <a:endParaRPr lang="en-GB" sz="2800" b="1">
              <a:solidFill>
                <a:srgbClr val="005F71"/>
              </a:solidFill>
              <a:latin typeface="FS Lola"/>
              <a:cs typeface="Calibri"/>
            </a:endParaRPr>
          </a:p>
        </p:txBody>
      </p:sp>
      <p:sp>
        <p:nvSpPr>
          <p:cNvPr id="76" name="object 32">
            <a:extLst>
              <a:ext uri="{FF2B5EF4-FFF2-40B4-BE49-F238E27FC236}">
                <a16:creationId xmlns:a16="http://schemas.microsoft.com/office/drawing/2014/main" id="{C0FF95FC-7E4B-4A96-ACC1-B6CD4D46AE98}"/>
              </a:ext>
            </a:extLst>
          </p:cNvPr>
          <p:cNvSpPr/>
          <p:nvPr/>
        </p:nvSpPr>
        <p:spPr>
          <a:xfrm rot="20880000">
            <a:off x="10897286" y="3632937"/>
            <a:ext cx="615315" cy="721995"/>
          </a:xfrm>
          <a:custGeom>
            <a:avLst/>
            <a:gdLst/>
            <a:ahLst/>
            <a:cxnLst/>
            <a:rect l="l" t="t" r="r" b="b"/>
            <a:pathLst>
              <a:path w="615315" h="721995">
                <a:moveTo>
                  <a:pt x="0" y="0"/>
                </a:moveTo>
                <a:lnTo>
                  <a:pt x="464400" y="721880"/>
                </a:lnTo>
                <a:lnTo>
                  <a:pt x="615010" y="155829"/>
                </a:lnTo>
                <a:lnTo>
                  <a:pt x="0" y="0"/>
                </a:lnTo>
                <a:close/>
              </a:path>
            </a:pathLst>
          </a:custGeom>
          <a:solidFill>
            <a:srgbClr val="FFFFFF"/>
          </a:solidFill>
        </p:spPr>
        <p:txBody>
          <a:bodyPr wrap="square" lIns="0" tIns="0" rIns="0" bIns="0" rtlCol="0"/>
          <a:lstStyle/>
          <a:p>
            <a:endParaRPr/>
          </a:p>
        </p:txBody>
      </p:sp>
      <p:sp>
        <p:nvSpPr>
          <p:cNvPr id="77" name="object 7">
            <a:extLst>
              <a:ext uri="{FF2B5EF4-FFF2-40B4-BE49-F238E27FC236}">
                <a16:creationId xmlns:a16="http://schemas.microsoft.com/office/drawing/2014/main" id="{472F81EB-82F3-47C7-B25C-BA653903C090}"/>
              </a:ext>
            </a:extLst>
          </p:cNvPr>
          <p:cNvSpPr txBox="1"/>
          <p:nvPr/>
        </p:nvSpPr>
        <p:spPr>
          <a:xfrm>
            <a:off x="9314964" y="2756940"/>
            <a:ext cx="3166595" cy="948978"/>
          </a:xfrm>
          <a:prstGeom prst="rect">
            <a:avLst/>
          </a:prstGeom>
        </p:spPr>
        <p:txBody>
          <a:bodyPr vert="horz" wrap="square" lIns="0" tIns="12700" rIns="0" bIns="0" rtlCol="0" anchor="t">
            <a:spAutoFit/>
          </a:bodyPr>
          <a:lstStyle/>
          <a:p>
            <a:pPr marL="12700" marR="5080" indent="421005" algn="ctr">
              <a:spcBef>
                <a:spcPts val="100"/>
              </a:spcBef>
            </a:pPr>
            <a:r>
              <a:rPr lang="en-GB" sz="3000" b="1" spc="-10">
                <a:solidFill>
                  <a:srgbClr val="005F71"/>
                </a:solidFill>
                <a:latin typeface="FS Lola"/>
                <a:cs typeface="FS Lola"/>
              </a:rPr>
              <a:t>And many</a:t>
            </a:r>
          </a:p>
          <a:p>
            <a:pPr marL="12700" marR="5080" indent="421005" algn="ctr">
              <a:spcBef>
                <a:spcPts val="100"/>
              </a:spcBef>
            </a:pPr>
            <a:r>
              <a:rPr lang="en-GB" sz="3000" b="1" spc="-10">
                <a:solidFill>
                  <a:srgbClr val="005F71"/>
                </a:solidFill>
                <a:latin typeface="FS Lola"/>
                <a:cs typeface="FS Lola"/>
              </a:rPr>
              <a:t>More ….</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3"/>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Share_PermanentPreservation xmlns="184af400-6cf4-4be6-9056-547874e8c8ee">false</IShare_PermanentPreservation>
    <TaxKeywordTaxHTField xmlns="184af400-6cf4-4be6-9056-547874e8c8ee">
      <Terms xmlns="http://schemas.microsoft.com/office/infopath/2007/PartnerControls"/>
    </TaxKeywordTaxHTField>
    <IShare_Region xmlns="184af400-6cf4-4be6-9056-547874e8c8ee" xsi:nil="true"/>
    <TaxCatchAllLabel xmlns="184af400-6cf4-4be6-9056-547874e8c8ee"/>
    <IShare_Status xmlns="184af400-6cf4-4be6-9056-547874e8c8ee">Active</IShare_Status>
    <IShare_InfoClassification xmlns="184af400-6cf4-4be6-9056-547874e8c8ee">Internal</IShare_InfoClassification>
    <IShare_PersonalData xmlns="184af400-6cf4-4be6-9056-547874e8c8ee">false</IShare_PersonalData>
    <IShare_DispositionDeletion xmlns="184af400-6cf4-4be6-9056-547874e8c8ee" xsi:nil="true"/>
    <TaxCatchAll xmlns="184af400-6cf4-4be6-9056-547874e8c8ee"/>
    <IShare_BusinessOwner xmlns="184af400-6cf4-4be6-9056-547874e8c8ee" xsi:nil="true"/>
    <SharedWithUsers xmlns="184af400-6cf4-4be6-9056-547874e8c8ee">
      <UserInfo>
        <DisplayName>Marie Donnelly</DisplayName>
        <AccountId>2130</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SDS 3+1" ma:contentTypeID="0x0101002CFD50891A73487FBF1A841208B5DC080200A14F2B733450654683EF3C3E8DC2588E" ma:contentTypeVersion="18" ma:contentTypeDescription="" ma:contentTypeScope="" ma:versionID="e4e17536d7be3e9c8dcc7b3afbde9a4e">
  <xsd:schema xmlns:xsd="http://www.w3.org/2001/XMLSchema" xmlns:xs="http://www.w3.org/2001/XMLSchema" xmlns:p="http://schemas.microsoft.com/office/2006/metadata/properties" xmlns:ns2="184af400-6cf4-4be6-9056-547874e8c8ee" xmlns:ns3="ac01f22e-a45e-4009-a54f-0d36b95336cc" targetNamespace="http://schemas.microsoft.com/office/2006/metadata/properties" ma:root="true" ma:fieldsID="26c731c8416513dd6c71ccfee56e3722" ns2:_="" ns3:_="">
    <xsd:import namespace="184af400-6cf4-4be6-9056-547874e8c8ee"/>
    <xsd:import namespace="ac01f22e-a45e-4009-a54f-0d36b95336cc"/>
    <xsd:element name="properties">
      <xsd:complexType>
        <xsd:sequence>
          <xsd:element name="documentManagement">
            <xsd:complexType>
              <xsd:all>
                <xsd:element ref="ns2:IShare_Status"/>
                <xsd:element ref="ns2:IShare_BusinessOwner" minOccurs="0"/>
                <xsd:element ref="ns2:IShare_InfoClassification"/>
                <xsd:element ref="ns2:IShare_Region" minOccurs="0"/>
                <xsd:element ref="ns2:IShare_PersonalData"/>
                <xsd:element ref="ns2:IShare_PermanentPreservation" minOccurs="0"/>
                <xsd:element ref="ns2:IShare_DispositionDeletion" minOccurs="0"/>
                <xsd:element ref="ns2:TaxKeywordTaxHTField" minOccurs="0"/>
                <xsd:element ref="ns2:TaxCatchAll" minOccurs="0"/>
                <xsd:element ref="ns2:TaxCatchAllLabel"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4af400-6cf4-4be6-9056-547874e8c8ee" elementFormDefault="qualified">
    <xsd:import namespace="http://schemas.microsoft.com/office/2006/documentManagement/types"/>
    <xsd:import namespace="http://schemas.microsoft.com/office/infopath/2007/PartnerControls"/>
    <xsd:element name="IShare_Status" ma:index="8" ma:displayName="Item Status" ma:default="Active" ma:format="Dropdown" ma:internalName="IShare_Status" ma:readOnly="false">
      <xsd:simpleType>
        <xsd:restriction base="dms:Choice">
          <xsd:enumeration value="Active"/>
          <xsd:enumeration value="Archived"/>
        </xsd:restriction>
      </xsd:simpleType>
    </xsd:element>
    <xsd:element name="IShare_BusinessOwner" ma:index="9" nillable="true" ma:displayName="Business Owner" ma:internalName="IShare_BusinessOwner" ma:readOnly="false">
      <xsd:simpleType>
        <xsd:restriction base="dms:Text"/>
      </xsd:simpleType>
    </xsd:element>
    <xsd:element name="IShare_InfoClassification" ma:index="10" ma:displayName="Info Classification" ma:default="Internal" ma:format="Dropdown" ma:internalName="IShare_InfoClassification" ma:readOnly="false">
      <xsd:simpleType>
        <xsd:restriction base="dms:Choice">
          <xsd:enumeration value="External"/>
          <xsd:enumeration value="Internal"/>
          <xsd:enumeration value="SDS Confidential"/>
        </xsd:restriction>
      </xsd:simpleType>
    </xsd:element>
    <xsd:element name="IShare_Region" ma:index="11" nillable="true" ma:displayName="Region" ma:format="Dropdown" ma:internalName="IShare_Region" ma:readOnly="false">
      <xsd:simpleType>
        <xsd:restriction base="dms:Choice">
          <xsd:enumeration value="Cross-Regional"/>
          <xsd:enumeration value="National"/>
          <xsd:enumeration value="North"/>
          <xsd:enumeration value="North East"/>
          <xsd:enumeration value="South East"/>
          <xsd:enumeration value="West region"/>
          <xsd:enumeration value="South West"/>
          <xsd:enumeration value="West"/>
          <xsd:enumeration value="National CIAG"/>
          <xsd:enumeration value="**Do not use the following**"/>
          <xsd:enumeration value="North region"/>
          <xsd:enumeration value="North East region"/>
          <xsd:enumeration value="Cross-regional CIAG"/>
          <xsd:enumeration value="South West region"/>
          <xsd:enumeration value="South East region"/>
        </xsd:restriction>
      </xsd:simpleType>
    </xsd:element>
    <xsd:element name="IShare_PersonalData" ma:index="12" ma:displayName="Personal Data" ma:default="0" ma:internalName="IShare_PersonalData" ma:readOnly="false">
      <xsd:simpleType>
        <xsd:restriction base="dms:Boolean"/>
      </xsd:simpleType>
    </xsd:element>
    <xsd:element name="IShare_PermanentPreservation" ma:index="13" nillable="true" ma:displayName="Permanent Preservation" ma:default="0" ma:internalName="IShare_PermanentPreservation" ma:readOnly="false">
      <xsd:simpleType>
        <xsd:restriction base="dms:Boolean"/>
      </xsd:simpleType>
    </xsd:element>
    <xsd:element name="IShare_DispositionDeletion" ma:index="14" nillable="true" ma:displayName="Disposition Deletion" ma:format="DateTime" ma:internalName="IShare_DispositionDeletion" ma:readOnly="false">
      <xsd:simpleType>
        <xsd:restriction base="dms:DateTime"/>
      </xsd:simpleType>
    </xsd:element>
    <xsd:element name="TaxKeywordTaxHTField" ma:index="15" nillable="true" ma:taxonomy="true" ma:internalName="TaxKeywordTaxHTField" ma:taxonomyFieldName="TaxKeyword" ma:displayName="Enterprise Keywords" ma:readOnly="false" ma:fieldId="{23f27201-bee3-471e-b2e7-b64fd8b7ca38}" ma:taxonomyMulti="true" ma:sspId="c6621819-13d1-4a2d-8762-4f615fabf62c" ma:termSetId="00000000-0000-0000-0000-000000000000" ma:anchorId="00000000-0000-0000-0000-000000000000" ma:open="true" ma:isKeyword="true">
      <xsd:complexType>
        <xsd:sequence>
          <xsd:element ref="pc:Terms" minOccurs="0" maxOccurs="1"/>
        </xsd:sequence>
      </xsd:complexType>
    </xsd:element>
    <xsd:element name="TaxCatchAll" ma:index="16" nillable="true" ma:displayName="Taxonomy Catch All Column" ma:hidden="true" ma:list="{825aea11-257d-416f-992b-dec2f85e4525}" ma:internalName="TaxCatchAll" ma:readOnly="false" ma:showField="CatchAllData" ma:web="184af400-6cf4-4be6-9056-547874e8c8ee">
      <xsd:complexType>
        <xsd:complexContent>
          <xsd:extension base="dms:MultiChoiceLookup">
            <xsd:sequence>
              <xsd:element name="Value" type="dms:Lookup" maxOccurs="unbounded" minOccurs="0" nillable="true"/>
            </xsd:sequence>
          </xsd:extension>
        </xsd:complexContent>
      </xsd:complexType>
    </xsd:element>
    <xsd:element name="TaxCatchAllLabel" ma:index="17" nillable="true" ma:displayName="Taxonomy Catch All Column1" ma:hidden="true" ma:list="{825aea11-257d-416f-992b-dec2f85e4525}" ma:internalName="TaxCatchAllLabel" ma:readOnly="false" ma:showField="CatchAllDataLabel" ma:web="184af400-6cf4-4be6-9056-547874e8c8ee">
      <xsd:complexType>
        <xsd:complexContent>
          <xsd:extension base="dms:MultiChoiceLookup">
            <xsd:sequence>
              <xsd:element name="Value" type="dms:Lookup" maxOccurs="unbounded" minOccurs="0" nillable="true"/>
            </xsd:sequence>
          </xsd:extension>
        </xsd:complexContent>
      </xsd:complexType>
    </xsd:element>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01f22e-a45e-4009-a54f-0d36b95336cc" elementFormDefault="qualified">
    <xsd:import namespace="http://schemas.microsoft.com/office/2006/documentManagement/types"/>
    <xsd:import namespace="http://schemas.microsoft.com/office/infopath/2007/PartnerControls"/>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DateTaken" ma:index="23" nillable="true" ma:displayName="MediaServiceDateTaken" ma:hidden="true" ma:internalName="MediaServiceDateTaken" ma:readOnly="true">
      <xsd:simpleType>
        <xsd:restriction base="dms:Text"/>
      </xsd:simpleType>
    </xsd:element>
    <xsd:element name="MediaServiceAutoTags" ma:index="24" nillable="true" ma:displayName="Tags" ma:internalName="MediaServiceAutoTags" ma:readOnly="true">
      <xsd:simpleType>
        <xsd:restriction base="dms:Text"/>
      </xsd:simpleType>
    </xsd:element>
    <xsd:element name="MediaServiceOCR" ma:index="25" nillable="true" ma:displayName="Extracted Text" ma:internalName="MediaServiceOCR" ma:readOnly="true">
      <xsd:simpleType>
        <xsd:restriction base="dms:Note">
          <xsd:maxLength value="255"/>
        </xsd:restriction>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0B7905-7487-44C0-A3D2-AB8F852DB25F}">
  <ds:schemaRefs>
    <ds:schemaRef ds:uri="184af400-6cf4-4be6-9056-547874e8c8ee"/>
    <ds:schemaRef ds:uri="ac01f22e-a45e-4009-a54f-0d36b95336c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18CC90A-626E-4F1A-A107-7CD5B8FEB738}">
  <ds:schemaRefs>
    <ds:schemaRef ds:uri="http://schemas.microsoft.com/sharepoint/v3/contenttype/forms"/>
  </ds:schemaRefs>
</ds:datastoreItem>
</file>

<file path=customXml/itemProps3.xml><?xml version="1.0" encoding="utf-8"?>
<ds:datastoreItem xmlns:ds="http://schemas.openxmlformats.org/officeDocument/2006/customXml" ds:itemID="{6D23ADE0-C21D-4A40-9452-DC15C617410E}">
  <ds:schemaRefs>
    <ds:schemaRef ds:uri="184af400-6cf4-4be6-9056-547874e8c8ee"/>
    <ds:schemaRef ds:uri="ac01f22e-a45e-4009-a54f-0d36b95336c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2396</Words>
  <Application>Microsoft Office PowerPoint</Application>
  <PresentationFormat>Custom</PresentationFormat>
  <Paragraphs>300</Paragraphs>
  <Slides>23</Slides>
  <Notes>23</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FS Lola</vt:lpstr>
      <vt:lpstr>Proxima Nova Rg</vt:lpstr>
      <vt:lpstr>Office Theme</vt:lpstr>
      <vt:lpstr>PowerPoint Presentation</vt:lpstr>
      <vt:lpstr>What is an  Apprenticeship?</vt:lpstr>
      <vt:lpstr>Why do people do  Apprenticeships?</vt:lpstr>
      <vt:lpstr>Where do you do  an Apprenticeship?</vt:lpstr>
      <vt:lpstr>Who becomes  an Apprentice?</vt:lpstr>
      <vt:lpstr>Why do people do  Apprenticeships?</vt:lpstr>
      <vt:lpstr>What do you do as  an Apprentice?</vt:lpstr>
      <vt:lpstr>PowerPoint Presentation</vt:lpstr>
      <vt:lpstr>What subjects can you do as a Foundation Apprentice?</vt:lpstr>
      <vt:lpstr>What jobs can you do as a Modern  Apprentice?</vt:lpstr>
      <vt:lpstr>What jobs can you do as a Graduate Apprentice?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Meet the Apprentice….</vt:lpstr>
      <vt:lpstr>Meet the Apprentice….</vt:lpstr>
      <vt:lpstr>Meet the Apprentice….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university file2</dc:title>
  <dc:creator>Gayle McMahon</dc:creator>
  <cp:lastModifiedBy>Steven Bone</cp:lastModifiedBy>
  <cp:revision>1</cp:revision>
  <dcterms:created xsi:type="dcterms:W3CDTF">2020-11-20T14:32:31Z</dcterms:created>
  <dcterms:modified xsi:type="dcterms:W3CDTF">2021-10-07T12:10:30Z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2020-11-20T00:00:00Z</vt:filetime>
  </property>
  <property fmtid="{D5CDD505-2E9C-101B-9397-08002B2CF9AE}" pid="3" name="Creator">
    <vt:lpwstr>Adobe Illustrator 24.3 (Macintosh)</vt:lpwstr>
  </property>
  <property fmtid="{D5CDD505-2E9C-101B-9397-08002B2CF9AE}" pid="4" name="LastSaved">
    <vt:filetime>2020-11-20T00:00:00Z</vt:filetime>
  </property>
  <property fmtid="{D5CDD505-2E9C-101B-9397-08002B2CF9AE}" pid="5" name="ContentTypeId">
    <vt:lpwstr>0x0101002CFD50891A73487FBF1A841208B5DC080200A14F2B733450654683EF3C3E8DC2588E</vt:lpwstr>
  </property>
  <property fmtid="{D5CDD505-2E9C-101B-9397-08002B2CF9AE}" pid="6" name="TaxKeyword">
    <vt:lpwstr/>
  </property>
  <property fmtid="{D5CDD505-2E9C-101B-9397-08002B2CF9AE}" pid="7" name="ArticulateGUID">
    <vt:lpwstr>20CBC459-4CF4-4AB2-A1B9-90E7016CAF24</vt:lpwstr>
  </property>
  <property fmtid="{D5CDD505-2E9C-101B-9397-08002B2CF9AE}" pid="8" name="ArticulatePath">
    <vt:lpwstr>Apprenticeship Power Point Presentation S1 S2 S3 (2)</vt:lpwstr>
  </property>
</Properties>
</file>