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Lst>
  <p:notesMasterIdLst>
    <p:notesMasterId r:id="rId15"/>
  </p:notesMasterIdLst>
  <p:handoutMasterIdLst>
    <p:handoutMasterId r:id="rId16"/>
  </p:handoutMasterIdLst>
  <p:sldIdLst>
    <p:sldId id="266" r:id="rId7"/>
    <p:sldId id="267" r:id="rId8"/>
    <p:sldId id="268" r:id="rId9"/>
    <p:sldId id="271" r:id="rId10"/>
    <p:sldId id="272" r:id="rId11"/>
    <p:sldId id="269" r:id="rId12"/>
    <p:sldId id="270" r:id="rId13"/>
    <p:sldId id="273" r:id="rId14"/>
  </p:sldIdLst>
  <p:sldSz cx="9144000" cy="6858000" type="screen4x3"/>
  <p:notesSz cx="6858000" cy="9144000"/>
  <p:custDataLst>
    <p:tags r:id="rId17"/>
  </p:custDataLst>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54">
          <p15:clr>
            <a:srgbClr val="A4A3A4"/>
          </p15:clr>
        </p15:guide>
        <p15:guide id="2" pos="2879">
          <p15:clr>
            <a:srgbClr val="A4A3A4"/>
          </p15:clr>
        </p15:guide>
        <p15:guide id="3" orient="horz" pos="214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a:srgbClr val="90E462"/>
    <a:srgbClr val="FDFDFD"/>
    <a:srgbClr val="FFFFFF"/>
    <a:srgbClr val="92AF2B"/>
    <a:srgbClr val="859E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5DA23-D3C2-4816-A50D-FD95B4D9D044}" v="5" dt="2021-09-23T08:45:22.7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30" autoAdjust="0"/>
    <p:restoredTop sz="72674" autoAdjust="0"/>
  </p:normalViewPr>
  <p:slideViewPr>
    <p:cSldViewPr snapToGrid="0" snapToObjects="1" showGuides="1">
      <p:cViewPr varScale="1">
        <p:scale>
          <a:sx n="59" d="100"/>
          <a:sy n="59" d="100"/>
        </p:scale>
        <p:origin x="1968" y="67"/>
      </p:cViewPr>
      <p:guideLst>
        <p:guide orient="horz" pos="2154"/>
        <p:guide pos="2879"/>
        <p:guide orient="horz" pos="2143"/>
      </p:guideLst>
    </p:cSldViewPr>
  </p:slideViewPr>
  <p:notesTextViewPr>
    <p:cViewPr>
      <p:scale>
        <a:sx n="100" d="100"/>
        <a:sy n="100" d="100"/>
      </p:scale>
      <p:origin x="0" y="0"/>
    </p:cViewPr>
  </p:notesTextViewPr>
  <p:notesViewPr>
    <p:cSldViewPr snapToGrid="0" snapToObjects="1">
      <p:cViewPr>
        <p:scale>
          <a:sx n="80" d="100"/>
          <a:sy n="80" d="100"/>
        </p:scale>
        <p:origin x="-325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Bone" userId="8014c711-694b-444b-a141-d6b649696dd6" providerId="ADAL" clId="{8CB5DA23-D3C2-4816-A50D-FD95B4D9D044}"/>
    <pc:docChg chg="custSel addSld delSld modSld addMainMaster delMainMaster">
      <pc:chgData name="Steven Bone" userId="8014c711-694b-444b-a141-d6b649696dd6" providerId="ADAL" clId="{8CB5DA23-D3C2-4816-A50D-FD95B4D9D044}" dt="2021-09-23T11:13:42.205" v="220" actId="47"/>
      <pc:docMkLst>
        <pc:docMk/>
      </pc:docMkLst>
      <pc:sldChg chg="del setBg">
        <pc:chgData name="Steven Bone" userId="8014c711-694b-444b-a141-d6b649696dd6" providerId="ADAL" clId="{8CB5DA23-D3C2-4816-A50D-FD95B4D9D044}" dt="2021-09-23T08:50:18.555" v="42" actId="47"/>
        <pc:sldMkLst>
          <pc:docMk/>
          <pc:sldMk cId="0" sldId="256"/>
        </pc:sldMkLst>
      </pc:sldChg>
      <pc:sldChg chg="del">
        <pc:chgData name="Steven Bone" userId="8014c711-694b-444b-a141-d6b649696dd6" providerId="ADAL" clId="{8CB5DA23-D3C2-4816-A50D-FD95B4D9D044}" dt="2021-09-23T08:52:25.756" v="59" actId="47"/>
        <pc:sldMkLst>
          <pc:docMk/>
          <pc:sldMk cId="0" sldId="257"/>
        </pc:sldMkLst>
      </pc:sldChg>
      <pc:sldChg chg="del">
        <pc:chgData name="Steven Bone" userId="8014c711-694b-444b-a141-d6b649696dd6" providerId="ADAL" clId="{8CB5DA23-D3C2-4816-A50D-FD95B4D9D044}" dt="2021-09-23T08:53:27.135" v="68" actId="47"/>
        <pc:sldMkLst>
          <pc:docMk/>
          <pc:sldMk cId="0" sldId="258"/>
        </pc:sldMkLst>
      </pc:sldChg>
      <pc:sldChg chg="del">
        <pc:chgData name="Steven Bone" userId="8014c711-694b-444b-a141-d6b649696dd6" providerId="ADAL" clId="{8CB5DA23-D3C2-4816-A50D-FD95B4D9D044}" dt="2021-09-23T11:00:15.405" v="90" actId="47"/>
        <pc:sldMkLst>
          <pc:docMk/>
          <pc:sldMk cId="0" sldId="259"/>
        </pc:sldMkLst>
      </pc:sldChg>
      <pc:sldChg chg="del">
        <pc:chgData name="Steven Bone" userId="8014c711-694b-444b-a141-d6b649696dd6" providerId="ADAL" clId="{8CB5DA23-D3C2-4816-A50D-FD95B4D9D044}" dt="2021-09-23T11:02:35.513" v="101" actId="47"/>
        <pc:sldMkLst>
          <pc:docMk/>
          <pc:sldMk cId="0" sldId="260"/>
        </pc:sldMkLst>
      </pc:sldChg>
      <pc:sldChg chg="del">
        <pc:chgData name="Steven Bone" userId="8014c711-694b-444b-a141-d6b649696dd6" providerId="ADAL" clId="{8CB5DA23-D3C2-4816-A50D-FD95B4D9D044}" dt="2021-09-23T11:08:19.507" v="133" actId="47"/>
        <pc:sldMkLst>
          <pc:docMk/>
          <pc:sldMk cId="0" sldId="263"/>
        </pc:sldMkLst>
      </pc:sldChg>
      <pc:sldChg chg="del">
        <pc:chgData name="Steven Bone" userId="8014c711-694b-444b-a141-d6b649696dd6" providerId="ADAL" clId="{8CB5DA23-D3C2-4816-A50D-FD95B4D9D044}" dt="2021-09-23T11:13:42.205" v="220" actId="47"/>
        <pc:sldMkLst>
          <pc:docMk/>
          <pc:sldMk cId="0" sldId="264"/>
        </pc:sldMkLst>
      </pc:sldChg>
      <pc:sldChg chg="del">
        <pc:chgData name="Steven Bone" userId="8014c711-694b-444b-a141-d6b649696dd6" providerId="ADAL" clId="{8CB5DA23-D3C2-4816-A50D-FD95B4D9D044}" dt="2021-09-23T11:03:27.387" v="109" actId="47"/>
        <pc:sldMkLst>
          <pc:docMk/>
          <pc:sldMk cId="990930213" sldId="265"/>
        </pc:sldMkLst>
      </pc:sldChg>
      <pc:sldChg chg="modSp add mod modNotesTx">
        <pc:chgData name="Steven Bone" userId="8014c711-694b-444b-a141-d6b649696dd6" providerId="ADAL" clId="{8CB5DA23-D3C2-4816-A50D-FD95B4D9D044}" dt="2021-09-23T08:50:16.196" v="41"/>
        <pc:sldMkLst>
          <pc:docMk/>
          <pc:sldMk cId="2390172418" sldId="266"/>
        </pc:sldMkLst>
        <pc:spChg chg="mod">
          <ac:chgData name="Steven Bone" userId="8014c711-694b-444b-a141-d6b649696dd6" providerId="ADAL" clId="{8CB5DA23-D3C2-4816-A50D-FD95B4D9D044}" dt="2021-09-23T08:49:34.809" v="38" actId="255"/>
          <ac:spMkLst>
            <pc:docMk/>
            <pc:sldMk cId="2390172418" sldId="266"/>
            <ac:spMk id="2" creationId="{4ACE6FD9-AD33-420B-A513-58A95670F7A8}"/>
          </ac:spMkLst>
        </pc:spChg>
        <pc:spChg chg="mod">
          <ac:chgData name="Steven Bone" userId="8014c711-694b-444b-a141-d6b649696dd6" providerId="ADAL" clId="{8CB5DA23-D3C2-4816-A50D-FD95B4D9D044}" dt="2021-09-23T08:49:47.223" v="39" actId="255"/>
          <ac:spMkLst>
            <pc:docMk/>
            <pc:sldMk cId="2390172418" sldId="266"/>
            <ac:spMk id="4" creationId="{B3FBCA8B-44B8-4C15-B279-0F75810ABD12}"/>
          </ac:spMkLst>
        </pc:spChg>
        <pc:grpChg chg="mod">
          <ac:chgData name="Steven Bone" userId="8014c711-694b-444b-a141-d6b649696dd6" providerId="ADAL" clId="{8CB5DA23-D3C2-4816-A50D-FD95B4D9D044}" dt="2021-09-23T08:49:59.016" v="40" actId="1076"/>
          <ac:grpSpMkLst>
            <pc:docMk/>
            <pc:sldMk cId="2390172418" sldId="266"/>
            <ac:grpSpMk id="6" creationId="{FC62F873-9E5C-471C-8275-25BA25B25FF0}"/>
          </ac:grpSpMkLst>
        </pc:grpChg>
      </pc:sldChg>
      <pc:sldChg chg="addSp delSp modSp add mod modNotesTx">
        <pc:chgData name="Steven Bone" userId="8014c711-694b-444b-a141-d6b649696dd6" providerId="ADAL" clId="{8CB5DA23-D3C2-4816-A50D-FD95B4D9D044}" dt="2021-09-23T08:51:53.699" v="54"/>
        <pc:sldMkLst>
          <pc:docMk/>
          <pc:sldMk cId="4996980" sldId="267"/>
        </pc:sldMkLst>
        <pc:spChg chg="add mod">
          <ac:chgData name="Steven Bone" userId="8014c711-694b-444b-a141-d6b649696dd6" providerId="ADAL" clId="{8CB5DA23-D3C2-4816-A50D-FD95B4D9D044}" dt="2021-09-23T08:51:40.121" v="53" actId="12"/>
          <ac:spMkLst>
            <pc:docMk/>
            <pc:sldMk cId="4996980" sldId="267"/>
            <ac:spMk id="4" creationId="{AC72A25A-2312-4318-944E-3C88AAF66620}"/>
          </ac:spMkLst>
        </pc:spChg>
        <pc:spChg chg="del">
          <ac:chgData name="Steven Bone" userId="8014c711-694b-444b-a141-d6b649696dd6" providerId="ADAL" clId="{8CB5DA23-D3C2-4816-A50D-FD95B4D9D044}" dt="2021-09-23T08:50:35.845" v="44" actId="478"/>
          <ac:spMkLst>
            <pc:docMk/>
            <pc:sldMk cId="4996980" sldId="267"/>
            <ac:spMk id="9" creationId="{56802805-CFC8-4E43-A89B-E5E2B3BE4EB7}"/>
          </ac:spMkLst>
        </pc:spChg>
      </pc:sldChg>
      <pc:sldChg chg="addSp delSp modSp add mod modNotesTx">
        <pc:chgData name="Steven Bone" userId="8014c711-694b-444b-a141-d6b649696dd6" providerId="ADAL" clId="{8CB5DA23-D3C2-4816-A50D-FD95B4D9D044}" dt="2021-09-23T08:53:21.884" v="67"/>
        <pc:sldMkLst>
          <pc:docMk/>
          <pc:sldMk cId="1057059227" sldId="268"/>
        </pc:sldMkLst>
        <pc:spChg chg="add mod">
          <ac:chgData name="Steven Bone" userId="8014c711-694b-444b-a141-d6b649696dd6" providerId="ADAL" clId="{8CB5DA23-D3C2-4816-A50D-FD95B4D9D044}" dt="2021-09-23T08:53:01.298" v="65" actId="12"/>
          <ac:spMkLst>
            <pc:docMk/>
            <pc:sldMk cId="1057059227" sldId="268"/>
            <ac:spMk id="4" creationId="{B86AECBE-2C91-4BC6-B60E-B6E057715BDC}"/>
          </ac:spMkLst>
        </pc:spChg>
        <pc:spChg chg="del">
          <ac:chgData name="Steven Bone" userId="8014c711-694b-444b-a141-d6b649696dd6" providerId="ADAL" clId="{8CB5DA23-D3C2-4816-A50D-FD95B4D9D044}" dt="2021-09-23T08:52:37.612" v="60" actId="478"/>
          <ac:spMkLst>
            <pc:docMk/>
            <pc:sldMk cId="1057059227" sldId="268"/>
            <ac:spMk id="9" creationId="{56802805-CFC8-4E43-A89B-E5E2B3BE4EB7}"/>
          </ac:spMkLst>
        </pc:spChg>
      </pc:sldChg>
      <pc:sldChg chg="addSp delSp modSp add mod modNotesTx">
        <pc:chgData name="Steven Bone" userId="8014c711-694b-444b-a141-d6b649696dd6" providerId="ADAL" clId="{8CB5DA23-D3C2-4816-A50D-FD95B4D9D044}" dt="2021-09-23T11:03:20.645" v="108"/>
        <pc:sldMkLst>
          <pc:docMk/>
          <pc:sldMk cId="3507751069" sldId="269"/>
        </pc:sldMkLst>
        <pc:spChg chg="add mod">
          <ac:chgData name="Steven Bone" userId="8014c711-694b-444b-a141-d6b649696dd6" providerId="ADAL" clId="{8CB5DA23-D3C2-4816-A50D-FD95B4D9D044}" dt="2021-09-23T11:03:07.370" v="107" actId="12"/>
          <ac:spMkLst>
            <pc:docMk/>
            <pc:sldMk cId="3507751069" sldId="269"/>
            <ac:spMk id="4" creationId="{943F85A7-E680-4FA1-A6D3-309F3C468B06}"/>
          </ac:spMkLst>
        </pc:spChg>
        <pc:spChg chg="del">
          <ac:chgData name="Steven Bone" userId="8014c711-694b-444b-a141-d6b649696dd6" providerId="ADAL" clId="{8CB5DA23-D3C2-4816-A50D-FD95B4D9D044}" dt="2021-09-23T11:02:46.008" v="102" actId="478"/>
          <ac:spMkLst>
            <pc:docMk/>
            <pc:sldMk cId="3507751069" sldId="269"/>
            <ac:spMk id="9" creationId="{56802805-CFC8-4E43-A89B-E5E2B3BE4EB7}"/>
          </ac:spMkLst>
        </pc:spChg>
      </pc:sldChg>
      <pc:sldChg chg="addSp delSp modSp add mod modNotesTx">
        <pc:chgData name="Steven Bone" userId="8014c711-694b-444b-a141-d6b649696dd6" providerId="ADAL" clId="{8CB5DA23-D3C2-4816-A50D-FD95B4D9D044}" dt="2021-09-23T11:13:23.238" v="219" actId="207"/>
        <pc:sldMkLst>
          <pc:docMk/>
          <pc:sldMk cId="1851560205" sldId="270"/>
        </pc:sldMkLst>
        <pc:spChg chg="add mod">
          <ac:chgData name="Steven Bone" userId="8014c711-694b-444b-a141-d6b649696dd6" providerId="ADAL" clId="{8CB5DA23-D3C2-4816-A50D-FD95B4D9D044}" dt="2021-09-23T11:13:23.238" v="219" actId="207"/>
          <ac:spMkLst>
            <pc:docMk/>
            <pc:sldMk cId="1851560205" sldId="270"/>
            <ac:spMk id="2" creationId="{7A024485-2ECC-483D-B82D-A294763A29DD}"/>
          </ac:spMkLst>
        </pc:spChg>
        <pc:spChg chg="add mod">
          <ac:chgData name="Steven Bone" userId="8014c711-694b-444b-a141-d6b649696dd6" providerId="ADAL" clId="{8CB5DA23-D3C2-4816-A50D-FD95B4D9D044}" dt="2021-09-23T11:12:15.064" v="206" actId="20577"/>
          <ac:spMkLst>
            <pc:docMk/>
            <pc:sldMk cId="1851560205" sldId="270"/>
            <ac:spMk id="4" creationId="{6C2AE585-EDD5-483A-B2A9-902EB19CEFEF}"/>
          </ac:spMkLst>
        </pc:spChg>
        <pc:spChg chg="add mod">
          <ac:chgData name="Steven Bone" userId="8014c711-694b-444b-a141-d6b649696dd6" providerId="ADAL" clId="{8CB5DA23-D3C2-4816-A50D-FD95B4D9D044}" dt="2021-09-23T11:13:04.545" v="217" actId="1076"/>
          <ac:spMkLst>
            <pc:docMk/>
            <pc:sldMk cId="1851560205" sldId="270"/>
            <ac:spMk id="5" creationId="{86E12A52-6448-4D2C-A1EB-4AA521A39FC9}"/>
          </ac:spMkLst>
        </pc:spChg>
        <pc:spChg chg="add mod">
          <ac:chgData name="Steven Bone" userId="8014c711-694b-444b-a141-d6b649696dd6" providerId="ADAL" clId="{8CB5DA23-D3C2-4816-A50D-FD95B4D9D044}" dt="2021-09-23T11:06:53.783" v="131" actId="1076"/>
          <ac:spMkLst>
            <pc:docMk/>
            <pc:sldMk cId="1851560205" sldId="270"/>
            <ac:spMk id="6" creationId="{F12D71D8-3403-4C71-BC32-A289529861CD}"/>
          </ac:spMkLst>
        </pc:spChg>
        <pc:spChg chg="add mod">
          <ac:chgData name="Steven Bone" userId="8014c711-694b-444b-a141-d6b649696dd6" providerId="ADAL" clId="{8CB5DA23-D3C2-4816-A50D-FD95B4D9D044}" dt="2021-09-23T11:06:38.666" v="128" actId="1076"/>
          <ac:spMkLst>
            <pc:docMk/>
            <pc:sldMk cId="1851560205" sldId="270"/>
            <ac:spMk id="7" creationId="{3664E455-3CCB-4724-A732-6E8C4927528A}"/>
          </ac:spMkLst>
        </pc:spChg>
        <pc:spChg chg="del">
          <ac:chgData name="Steven Bone" userId="8014c711-694b-444b-a141-d6b649696dd6" providerId="ADAL" clId="{8CB5DA23-D3C2-4816-A50D-FD95B4D9D044}" dt="2021-09-23T11:04:02.728" v="111" actId="478"/>
          <ac:spMkLst>
            <pc:docMk/>
            <pc:sldMk cId="1851560205" sldId="270"/>
            <ac:spMk id="9" creationId="{56802805-CFC8-4E43-A89B-E5E2B3BE4EB7}"/>
          </ac:spMkLst>
        </pc:spChg>
        <pc:spChg chg="add mod">
          <ac:chgData name="Steven Bone" userId="8014c711-694b-444b-a141-d6b649696dd6" providerId="ADAL" clId="{8CB5DA23-D3C2-4816-A50D-FD95B4D9D044}" dt="2021-09-23T11:04:38.844" v="115" actId="208"/>
          <ac:spMkLst>
            <pc:docMk/>
            <pc:sldMk cId="1851560205" sldId="270"/>
            <ac:spMk id="10" creationId="{BC63C8F7-F1A9-4530-8723-2435FB6D0502}"/>
          </ac:spMkLst>
        </pc:spChg>
        <pc:spChg chg="add mod">
          <ac:chgData name="Steven Bone" userId="8014c711-694b-444b-a141-d6b649696dd6" providerId="ADAL" clId="{8CB5DA23-D3C2-4816-A50D-FD95B4D9D044}" dt="2021-09-23T11:05:19.916" v="118" actId="208"/>
          <ac:spMkLst>
            <pc:docMk/>
            <pc:sldMk cId="1851560205" sldId="270"/>
            <ac:spMk id="11" creationId="{B1C526BA-5043-4F75-A104-EEA11C52373D}"/>
          </ac:spMkLst>
        </pc:spChg>
        <pc:spChg chg="add mod">
          <ac:chgData name="Steven Bone" userId="8014c711-694b-444b-a141-d6b649696dd6" providerId="ADAL" clId="{8CB5DA23-D3C2-4816-A50D-FD95B4D9D044}" dt="2021-09-23T11:05:37.147" v="120" actId="208"/>
          <ac:spMkLst>
            <pc:docMk/>
            <pc:sldMk cId="1851560205" sldId="270"/>
            <ac:spMk id="12" creationId="{BDBB16C4-CCC8-4D7C-A261-C59B4998CD75}"/>
          </ac:spMkLst>
        </pc:spChg>
        <pc:spChg chg="add mod">
          <ac:chgData name="Steven Bone" userId="8014c711-694b-444b-a141-d6b649696dd6" providerId="ADAL" clId="{8CB5DA23-D3C2-4816-A50D-FD95B4D9D044}" dt="2021-09-23T11:06:42.049" v="129" actId="1076"/>
          <ac:spMkLst>
            <pc:docMk/>
            <pc:sldMk cId="1851560205" sldId="270"/>
            <ac:spMk id="15" creationId="{00ED5D04-206D-4B0C-B427-72DACE3831A3}"/>
          </ac:spMkLst>
        </pc:spChg>
        <pc:picChg chg="add mod">
          <ac:chgData name="Steven Bone" userId="8014c711-694b-444b-a141-d6b649696dd6" providerId="ADAL" clId="{8CB5DA23-D3C2-4816-A50D-FD95B4D9D044}" dt="2021-09-23T11:04:58.366" v="116"/>
          <ac:picMkLst>
            <pc:docMk/>
            <pc:sldMk cId="1851560205" sldId="270"/>
            <ac:picMk id="13" creationId="{031E4E67-16C8-4FBE-AA3F-7D097A0317C0}"/>
          </ac:picMkLst>
        </pc:picChg>
        <pc:picChg chg="add mod">
          <ac:chgData name="Steven Bone" userId="8014c711-694b-444b-a141-d6b649696dd6" providerId="ADAL" clId="{8CB5DA23-D3C2-4816-A50D-FD95B4D9D044}" dt="2021-09-23T11:05:09.492" v="117"/>
          <ac:picMkLst>
            <pc:docMk/>
            <pc:sldMk cId="1851560205" sldId="270"/>
            <ac:picMk id="14" creationId="{3E1A944A-2ABC-4716-8957-9E3F42CBB03F}"/>
          </ac:picMkLst>
        </pc:picChg>
        <pc:picChg chg="add mod">
          <ac:chgData name="Steven Bone" userId="8014c711-694b-444b-a141-d6b649696dd6" providerId="ADAL" clId="{8CB5DA23-D3C2-4816-A50D-FD95B4D9D044}" dt="2021-09-23T11:05:28.188" v="119"/>
          <ac:picMkLst>
            <pc:docMk/>
            <pc:sldMk cId="1851560205" sldId="270"/>
            <ac:picMk id="16" creationId="{7C970D3C-C488-4049-ADEA-DFA6CC032770}"/>
          </ac:picMkLst>
        </pc:picChg>
      </pc:sldChg>
      <pc:sldChg chg="addSp delSp modSp add mod modNotesTx">
        <pc:chgData name="Steven Bone" userId="8014c711-694b-444b-a141-d6b649696dd6" providerId="ADAL" clId="{8CB5DA23-D3C2-4816-A50D-FD95B4D9D044}" dt="2021-09-23T08:57:54.966" v="89" actId="1076"/>
        <pc:sldMkLst>
          <pc:docMk/>
          <pc:sldMk cId="3621292621" sldId="271"/>
        </pc:sldMkLst>
        <pc:spChg chg="add mod">
          <ac:chgData name="Steven Bone" userId="8014c711-694b-444b-a141-d6b649696dd6" providerId="ADAL" clId="{8CB5DA23-D3C2-4816-A50D-FD95B4D9D044}" dt="2021-09-23T08:57:26.209" v="82" actId="2085"/>
          <ac:spMkLst>
            <pc:docMk/>
            <pc:sldMk cId="3621292621" sldId="271"/>
            <ac:spMk id="2" creationId="{0CF0D6DA-CE64-4366-9A81-C2E365F33531}"/>
          </ac:spMkLst>
        </pc:spChg>
        <pc:spChg chg="add mod">
          <ac:chgData name="Steven Bone" userId="8014c711-694b-444b-a141-d6b649696dd6" providerId="ADAL" clId="{8CB5DA23-D3C2-4816-A50D-FD95B4D9D044}" dt="2021-09-23T08:53:43.927" v="69"/>
          <ac:spMkLst>
            <pc:docMk/>
            <pc:sldMk cId="3621292621" sldId="271"/>
            <ac:spMk id="4" creationId="{D777F0B1-BC07-40F0-AC09-8993E96E1362}"/>
          </ac:spMkLst>
        </pc:spChg>
        <pc:spChg chg="add mod">
          <ac:chgData name="Steven Bone" userId="8014c711-694b-444b-a141-d6b649696dd6" providerId="ADAL" clId="{8CB5DA23-D3C2-4816-A50D-FD95B4D9D044}" dt="2021-09-23T08:54:44.464" v="73"/>
          <ac:spMkLst>
            <pc:docMk/>
            <pc:sldMk cId="3621292621" sldId="271"/>
            <ac:spMk id="7" creationId="{1399CAA7-66DE-4E5C-998A-1EBF49121EEE}"/>
          </ac:spMkLst>
        </pc:spChg>
        <pc:spChg chg="del">
          <ac:chgData name="Steven Bone" userId="8014c711-694b-444b-a141-d6b649696dd6" providerId="ADAL" clId="{8CB5DA23-D3C2-4816-A50D-FD95B4D9D044}" dt="2021-09-23T08:53:10.173" v="66" actId="478"/>
          <ac:spMkLst>
            <pc:docMk/>
            <pc:sldMk cId="3621292621" sldId="271"/>
            <ac:spMk id="9" creationId="{56802805-CFC8-4E43-A89B-E5E2B3BE4EB7}"/>
          </ac:spMkLst>
        </pc:spChg>
        <pc:spChg chg="add mod">
          <ac:chgData name="Steven Bone" userId="8014c711-694b-444b-a141-d6b649696dd6" providerId="ADAL" clId="{8CB5DA23-D3C2-4816-A50D-FD95B4D9D044}" dt="2021-09-23T08:54:59.365" v="74"/>
          <ac:spMkLst>
            <pc:docMk/>
            <pc:sldMk cId="3621292621" sldId="271"/>
            <ac:spMk id="10" creationId="{4C6A0EFF-F3BA-48A8-8991-84835CD3E11E}"/>
          </ac:spMkLst>
        </pc:spChg>
        <pc:spChg chg="add mod">
          <ac:chgData name="Steven Bone" userId="8014c711-694b-444b-a141-d6b649696dd6" providerId="ADAL" clId="{8CB5DA23-D3C2-4816-A50D-FD95B4D9D044}" dt="2021-09-23T08:55:10.831" v="75"/>
          <ac:spMkLst>
            <pc:docMk/>
            <pc:sldMk cId="3621292621" sldId="271"/>
            <ac:spMk id="11" creationId="{D9CB207E-8464-47BF-8D26-BE8165650E52}"/>
          </ac:spMkLst>
        </pc:spChg>
        <pc:spChg chg="add mod">
          <ac:chgData name="Steven Bone" userId="8014c711-694b-444b-a141-d6b649696dd6" providerId="ADAL" clId="{8CB5DA23-D3C2-4816-A50D-FD95B4D9D044}" dt="2021-09-23T08:55:26.597" v="76"/>
          <ac:spMkLst>
            <pc:docMk/>
            <pc:sldMk cId="3621292621" sldId="271"/>
            <ac:spMk id="12" creationId="{F817C5DF-3953-4D79-AC3A-5CAFC7DBF9F8}"/>
          </ac:spMkLst>
        </pc:spChg>
        <pc:spChg chg="add mod ord">
          <ac:chgData name="Steven Bone" userId="8014c711-694b-444b-a141-d6b649696dd6" providerId="ADAL" clId="{8CB5DA23-D3C2-4816-A50D-FD95B4D9D044}" dt="2021-09-23T08:57:54.966" v="89" actId="1076"/>
          <ac:spMkLst>
            <pc:docMk/>
            <pc:sldMk cId="3621292621" sldId="271"/>
            <ac:spMk id="13" creationId="{5D089B64-643D-43A2-808E-641D0E06B8C4}"/>
          </ac:spMkLst>
        </pc:spChg>
        <pc:picChg chg="add mod">
          <ac:chgData name="Steven Bone" userId="8014c711-694b-444b-a141-d6b649696dd6" providerId="ADAL" clId="{8CB5DA23-D3C2-4816-A50D-FD95B4D9D044}" dt="2021-09-23T08:54:04.973" v="70"/>
          <ac:picMkLst>
            <pc:docMk/>
            <pc:sldMk cId="3621292621" sldId="271"/>
            <ac:picMk id="5" creationId="{BC3A3A3C-BA9E-4E3D-8680-B16AC4426C5C}"/>
          </ac:picMkLst>
        </pc:picChg>
        <pc:picChg chg="add del mod">
          <ac:chgData name="Steven Bone" userId="8014c711-694b-444b-a141-d6b649696dd6" providerId="ADAL" clId="{8CB5DA23-D3C2-4816-A50D-FD95B4D9D044}" dt="2021-09-23T08:54:29.557" v="72"/>
          <ac:picMkLst>
            <pc:docMk/>
            <pc:sldMk cId="3621292621" sldId="271"/>
            <ac:picMk id="6" creationId="{C49C4690-63B5-476E-9910-ADC9E0D48BE4}"/>
          </ac:picMkLst>
        </pc:picChg>
      </pc:sldChg>
      <pc:sldChg chg="addSp delSp modSp add mod modNotesTx">
        <pc:chgData name="Steven Bone" userId="8014c711-694b-444b-a141-d6b649696dd6" providerId="ADAL" clId="{8CB5DA23-D3C2-4816-A50D-FD95B4D9D044}" dt="2021-09-23T11:02:30.773" v="100"/>
        <pc:sldMkLst>
          <pc:docMk/>
          <pc:sldMk cId="1956828093" sldId="272"/>
        </pc:sldMkLst>
        <pc:spChg chg="add mod">
          <ac:chgData name="Steven Bone" userId="8014c711-694b-444b-a141-d6b649696dd6" providerId="ADAL" clId="{8CB5DA23-D3C2-4816-A50D-FD95B4D9D044}" dt="2021-09-23T11:02:04.448" v="99" actId="2711"/>
          <ac:spMkLst>
            <pc:docMk/>
            <pc:sldMk cId="1956828093" sldId="272"/>
            <ac:spMk id="4" creationId="{B03AEFD0-736E-4B9C-B99D-9C8721DC5A2B}"/>
          </ac:spMkLst>
        </pc:spChg>
        <pc:spChg chg="add mod">
          <ac:chgData name="Steven Bone" userId="8014c711-694b-444b-a141-d6b649696dd6" providerId="ADAL" clId="{8CB5DA23-D3C2-4816-A50D-FD95B4D9D044}" dt="2021-09-23T11:01:37.770" v="96"/>
          <ac:spMkLst>
            <pc:docMk/>
            <pc:sldMk cId="1956828093" sldId="272"/>
            <ac:spMk id="7" creationId="{DDBAAC4D-C23D-4473-86C1-392DC2B6ED8F}"/>
          </ac:spMkLst>
        </pc:spChg>
        <pc:spChg chg="del">
          <ac:chgData name="Steven Bone" userId="8014c711-694b-444b-a141-d6b649696dd6" providerId="ADAL" clId="{8CB5DA23-D3C2-4816-A50D-FD95B4D9D044}" dt="2021-09-23T11:00:27.083" v="91" actId="478"/>
          <ac:spMkLst>
            <pc:docMk/>
            <pc:sldMk cId="1956828093" sldId="272"/>
            <ac:spMk id="9" creationId="{56802805-CFC8-4E43-A89B-E5E2B3BE4EB7}"/>
          </ac:spMkLst>
        </pc:spChg>
        <pc:spChg chg="add mod">
          <ac:chgData name="Steven Bone" userId="8014c711-694b-444b-a141-d6b649696dd6" providerId="ADAL" clId="{8CB5DA23-D3C2-4816-A50D-FD95B4D9D044}" dt="2021-09-23T11:01:37.770" v="96"/>
          <ac:spMkLst>
            <pc:docMk/>
            <pc:sldMk cId="1956828093" sldId="272"/>
            <ac:spMk id="10" creationId="{B9C0CECA-EC4A-4D90-9948-DE99A08B3813}"/>
          </ac:spMkLst>
        </pc:spChg>
        <pc:spChg chg="add mod">
          <ac:chgData name="Steven Bone" userId="8014c711-694b-444b-a141-d6b649696dd6" providerId="ADAL" clId="{8CB5DA23-D3C2-4816-A50D-FD95B4D9D044}" dt="2021-09-23T11:01:37.770" v="96"/>
          <ac:spMkLst>
            <pc:docMk/>
            <pc:sldMk cId="1956828093" sldId="272"/>
            <ac:spMk id="11" creationId="{8D6414E8-0322-4EA0-B580-693605C905A0}"/>
          </ac:spMkLst>
        </pc:spChg>
        <pc:spChg chg="add mod">
          <ac:chgData name="Steven Bone" userId="8014c711-694b-444b-a141-d6b649696dd6" providerId="ADAL" clId="{8CB5DA23-D3C2-4816-A50D-FD95B4D9D044}" dt="2021-09-23T11:01:37.770" v="96"/>
          <ac:spMkLst>
            <pc:docMk/>
            <pc:sldMk cId="1956828093" sldId="272"/>
            <ac:spMk id="12" creationId="{3A79F399-04FB-462C-9DFA-993B9208F7B1}"/>
          </ac:spMkLst>
        </pc:spChg>
        <pc:spChg chg="add mod">
          <ac:chgData name="Steven Bone" userId="8014c711-694b-444b-a141-d6b649696dd6" providerId="ADAL" clId="{8CB5DA23-D3C2-4816-A50D-FD95B4D9D044}" dt="2021-09-23T11:01:37.770" v="96"/>
          <ac:spMkLst>
            <pc:docMk/>
            <pc:sldMk cId="1956828093" sldId="272"/>
            <ac:spMk id="13" creationId="{8DF1E950-2A03-431A-95C4-19A27E02D15B}"/>
          </ac:spMkLst>
        </pc:spChg>
        <pc:spChg chg="add mod">
          <ac:chgData name="Steven Bone" userId="8014c711-694b-444b-a141-d6b649696dd6" providerId="ADAL" clId="{8CB5DA23-D3C2-4816-A50D-FD95B4D9D044}" dt="2021-09-23T11:01:37.770" v="96"/>
          <ac:spMkLst>
            <pc:docMk/>
            <pc:sldMk cId="1956828093" sldId="272"/>
            <ac:spMk id="14" creationId="{0C9D7FB0-6434-454A-9D44-800B75E876EB}"/>
          </ac:spMkLst>
        </pc:spChg>
        <pc:spChg chg="add mod">
          <ac:chgData name="Steven Bone" userId="8014c711-694b-444b-a141-d6b649696dd6" providerId="ADAL" clId="{8CB5DA23-D3C2-4816-A50D-FD95B4D9D044}" dt="2021-09-23T11:01:37.770" v="96"/>
          <ac:spMkLst>
            <pc:docMk/>
            <pc:sldMk cId="1956828093" sldId="272"/>
            <ac:spMk id="15" creationId="{6678AC8E-90A7-4EC3-A023-DD13AE1CA90C}"/>
          </ac:spMkLst>
        </pc:spChg>
        <pc:spChg chg="add mod">
          <ac:chgData name="Steven Bone" userId="8014c711-694b-444b-a141-d6b649696dd6" providerId="ADAL" clId="{8CB5DA23-D3C2-4816-A50D-FD95B4D9D044}" dt="2021-09-23T11:01:37.770" v="96"/>
          <ac:spMkLst>
            <pc:docMk/>
            <pc:sldMk cId="1956828093" sldId="272"/>
            <ac:spMk id="16" creationId="{E98C1DDD-109E-46E6-B752-3B023438357D}"/>
          </ac:spMkLst>
        </pc:spChg>
        <pc:picChg chg="add mod ord">
          <ac:chgData name="Steven Bone" userId="8014c711-694b-444b-a141-d6b649696dd6" providerId="ADAL" clId="{8CB5DA23-D3C2-4816-A50D-FD95B4D9D044}" dt="2021-09-23T11:01:08.286" v="95" actId="166"/>
          <ac:picMkLst>
            <pc:docMk/>
            <pc:sldMk cId="1956828093" sldId="272"/>
            <ac:picMk id="5" creationId="{493EF3B0-0022-43E9-9936-B5365B5ED024}"/>
          </ac:picMkLst>
        </pc:picChg>
        <pc:picChg chg="add mod">
          <ac:chgData name="Steven Bone" userId="8014c711-694b-444b-a141-d6b649696dd6" providerId="ADAL" clId="{8CB5DA23-D3C2-4816-A50D-FD95B4D9D044}" dt="2021-09-23T11:00:57.520" v="94"/>
          <ac:picMkLst>
            <pc:docMk/>
            <pc:sldMk cId="1956828093" sldId="272"/>
            <ac:picMk id="6" creationId="{CF778910-9008-48D9-9232-F294F1D76499}"/>
          </ac:picMkLst>
        </pc:picChg>
      </pc:sldChg>
      <pc:sldChg chg="modSp add mod modNotesTx">
        <pc:chgData name="Steven Bone" userId="8014c711-694b-444b-a141-d6b649696dd6" providerId="ADAL" clId="{8CB5DA23-D3C2-4816-A50D-FD95B4D9D044}" dt="2021-09-23T11:10:19.243" v="200"/>
        <pc:sldMkLst>
          <pc:docMk/>
          <pc:sldMk cId="2714978996" sldId="273"/>
        </pc:sldMkLst>
        <pc:spChg chg="mod">
          <ac:chgData name="Steven Bone" userId="8014c711-694b-444b-a141-d6b649696dd6" providerId="ADAL" clId="{8CB5DA23-D3C2-4816-A50D-FD95B4D9D044}" dt="2021-09-23T11:10:05.074" v="199" actId="12789"/>
          <ac:spMkLst>
            <pc:docMk/>
            <pc:sldMk cId="2714978996" sldId="273"/>
            <ac:spMk id="9" creationId="{56802805-CFC8-4E43-A89B-E5E2B3BE4EB7}"/>
          </ac:spMkLst>
        </pc:spChg>
      </pc:sldChg>
      <pc:sldMasterChg chg="add addSldLayout">
        <pc:chgData name="Steven Bone" userId="8014c711-694b-444b-a141-d6b649696dd6" providerId="ADAL" clId="{8CB5DA23-D3C2-4816-A50D-FD95B4D9D044}" dt="2021-09-23T08:49:02.881" v="4" actId="27028"/>
        <pc:sldMasterMkLst>
          <pc:docMk/>
          <pc:sldMasterMk cId="3663483187" sldId="2147483648"/>
        </pc:sldMasterMkLst>
        <pc:sldLayoutChg chg="add">
          <pc:chgData name="Steven Bone" userId="8014c711-694b-444b-a141-d6b649696dd6" providerId="ADAL" clId="{8CB5DA23-D3C2-4816-A50D-FD95B4D9D044}" dt="2021-09-23T08:49:02.881" v="4" actId="27028"/>
          <pc:sldLayoutMkLst>
            <pc:docMk/>
            <pc:sldMasterMk cId="3663483187" sldId="2147483648"/>
            <pc:sldLayoutMk cId="809317288" sldId="2147483649"/>
          </pc:sldLayoutMkLst>
        </pc:sldLayoutChg>
      </pc:sldMasterChg>
      <pc:sldMasterChg chg="add addSldLayout">
        <pc:chgData name="Steven Bone" userId="8014c711-694b-444b-a141-d6b649696dd6" providerId="ADAL" clId="{8CB5DA23-D3C2-4816-A50D-FD95B4D9D044}" dt="2021-09-23T08:49:05.711" v="6" actId="27028"/>
        <pc:sldMasterMkLst>
          <pc:docMk/>
          <pc:sldMasterMk cId="3130103672" sldId="2147483660"/>
        </pc:sldMasterMkLst>
        <pc:sldLayoutChg chg="add">
          <pc:chgData name="Steven Bone" userId="8014c711-694b-444b-a141-d6b649696dd6" providerId="ADAL" clId="{8CB5DA23-D3C2-4816-A50D-FD95B4D9D044}" dt="2021-09-23T08:49:05.711" v="6" actId="27028"/>
          <pc:sldLayoutMkLst>
            <pc:docMk/>
            <pc:sldMasterMk cId="3130103672" sldId="2147483660"/>
            <pc:sldLayoutMk cId="3078244806" sldId="2147483662"/>
          </pc:sldLayoutMkLst>
        </pc:sldLayoutChg>
      </pc:sldMasterChg>
      <pc:sldMasterChg chg="del delSldLayout">
        <pc:chgData name="Steven Bone" userId="8014c711-694b-444b-a141-d6b649696dd6" providerId="ADAL" clId="{8CB5DA23-D3C2-4816-A50D-FD95B4D9D044}" dt="2021-09-23T11:13:42.205" v="220" actId="47"/>
        <pc:sldMasterMkLst>
          <pc:docMk/>
          <pc:sldMasterMk cId="0" sldId="2147483779"/>
        </pc:sldMasterMkLst>
        <pc:sldLayoutChg chg="del">
          <pc:chgData name="Steven Bone" userId="8014c711-694b-444b-a141-d6b649696dd6" providerId="ADAL" clId="{8CB5DA23-D3C2-4816-A50D-FD95B4D9D044}" dt="2021-09-23T11:13:42.205" v="220" actId="47"/>
          <pc:sldLayoutMkLst>
            <pc:docMk/>
            <pc:sldMasterMk cId="0" sldId="2147483779"/>
            <pc:sldLayoutMk cId="1185531951" sldId="2147483795"/>
          </pc:sldLayoutMkLst>
        </pc:sldLayoutChg>
        <pc:sldLayoutChg chg="del">
          <pc:chgData name="Steven Bone" userId="8014c711-694b-444b-a141-d6b649696dd6" providerId="ADAL" clId="{8CB5DA23-D3C2-4816-A50D-FD95B4D9D044}" dt="2021-09-23T11:13:42.205" v="220" actId="47"/>
          <pc:sldLayoutMkLst>
            <pc:docMk/>
            <pc:sldMasterMk cId="0" sldId="2147483779"/>
            <pc:sldLayoutMk cId="1104801094" sldId="2147483796"/>
          </pc:sldLayoutMkLst>
        </pc:sldLayoutChg>
        <pc:sldLayoutChg chg="del">
          <pc:chgData name="Steven Bone" userId="8014c711-694b-444b-a141-d6b649696dd6" providerId="ADAL" clId="{8CB5DA23-D3C2-4816-A50D-FD95B4D9D044}" dt="2021-09-23T11:13:42.205" v="220" actId="47"/>
          <pc:sldLayoutMkLst>
            <pc:docMk/>
            <pc:sldMasterMk cId="0" sldId="2147483779"/>
            <pc:sldLayoutMk cId="1296158360" sldId="2147483807"/>
          </pc:sldLayoutMkLst>
        </pc:sldLayoutChg>
        <pc:sldLayoutChg chg="del">
          <pc:chgData name="Steven Bone" userId="8014c711-694b-444b-a141-d6b649696dd6" providerId="ADAL" clId="{8CB5DA23-D3C2-4816-A50D-FD95B4D9D044}" dt="2021-09-23T11:13:42.205" v="220" actId="47"/>
          <pc:sldLayoutMkLst>
            <pc:docMk/>
            <pc:sldMasterMk cId="0" sldId="2147483779"/>
            <pc:sldLayoutMk cId="707046116" sldId="2147483808"/>
          </pc:sldLayoutMkLst>
        </pc:sldLayoutChg>
        <pc:sldLayoutChg chg="del">
          <pc:chgData name="Steven Bone" userId="8014c711-694b-444b-a141-d6b649696dd6" providerId="ADAL" clId="{8CB5DA23-D3C2-4816-A50D-FD95B4D9D044}" dt="2021-09-23T11:13:42.205" v="220" actId="47"/>
          <pc:sldLayoutMkLst>
            <pc:docMk/>
            <pc:sldMasterMk cId="0" sldId="2147483779"/>
            <pc:sldLayoutMk cId="594909293" sldId="214748380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D481EE-E471-42D0-8EAE-62C2E6606DFF}" type="datetimeFigureOut">
              <a:rPr lang="en-GB" smtClean="0"/>
              <a:pPr/>
              <a:t>23/09/2021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E7DE97-459E-4219-AAC8-A0B219B10667}" type="slidenum">
              <a:rPr lang="en-GB" smtClean="0"/>
              <a:pPr/>
              <a:t>‹#›</a:t>
            </a:fld>
            <a:endParaRPr lang="en-GB"/>
          </a:p>
        </p:txBody>
      </p:sp>
    </p:spTree>
    <p:extLst>
      <p:ext uri="{BB962C8B-B14F-4D97-AF65-F5344CB8AC3E}">
        <p14:creationId xmlns:p14="http://schemas.microsoft.com/office/powerpoint/2010/main" val="409847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0BC0C4-46C3-4621-BE0D-1BEAD5F8BFFA}" type="datetimeFigureOut">
              <a:rPr lang="en-GB" smtClean="0"/>
              <a:pPr/>
              <a:t>23/09/2021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395303-CAEC-45C9-BDEE-B8AF2B52D0D5}" type="slidenum">
              <a:rPr lang="en-GB" smtClean="0"/>
              <a:pPr/>
              <a:t>‹#›</a:t>
            </a:fld>
            <a:endParaRPr lang="en-GB"/>
          </a:p>
        </p:txBody>
      </p:sp>
    </p:spTree>
    <p:extLst>
      <p:ext uri="{BB962C8B-B14F-4D97-AF65-F5344CB8AC3E}">
        <p14:creationId xmlns:p14="http://schemas.microsoft.com/office/powerpoint/2010/main" val="1554270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b="1" dirty="0"/>
              <a:t>Making decisions activity</a:t>
            </a:r>
          </a:p>
          <a:p>
            <a:endParaRPr lang="en-GB" b="1" dirty="0"/>
          </a:p>
          <a:p>
            <a:r>
              <a:rPr lang="en-GB" b="0" dirty="0"/>
              <a:t>The purpose of this activity</a:t>
            </a:r>
            <a:r>
              <a:rPr lang="en-GB" b="0" baseline="0" dirty="0"/>
              <a:t> is to help pupils understand the steps and influences involved in making considered career decisions.</a:t>
            </a:r>
          </a:p>
          <a:p>
            <a:endParaRPr lang="en-GB" b="0" baseline="0" dirty="0"/>
          </a:p>
          <a:p>
            <a:r>
              <a:rPr lang="en-GB" b="0" baseline="0" dirty="0"/>
              <a:t>Introduce the session:</a:t>
            </a:r>
          </a:p>
          <a:p>
            <a:endParaRPr lang="en-GB" b="0" baseline="0" dirty="0"/>
          </a:p>
          <a:p>
            <a:r>
              <a:rPr lang="en-GB" b="0" baseline="0" dirty="0"/>
              <a:t>In this activity you will learn about the steps involved in making a career decision by considering the types of decisions you already make in your life and how you make them. You will then consider how using a similar process can help you to make your own career decisions.</a:t>
            </a:r>
            <a:endParaRPr lang="en-GB" b="0" dirty="0"/>
          </a:p>
          <a:p>
            <a:endParaRPr lang="en-GB" dirty="0"/>
          </a:p>
        </p:txBody>
      </p:sp>
      <p:sp>
        <p:nvSpPr>
          <p:cNvPr id="4" name="Slide Number Placeholder 3"/>
          <p:cNvSpPr>
            <a:spLocks noGrp="1"/>
          </p:cNvSpPr>
          <p:nvPr>
            <p:ph type="sldNum" sz="quarter" idx="5"/>
          </p:nvPr>
        </p:nvSpPr>
        <p:spPr/>
        <p:txBody>
          <a:bodyPr/>
          <a:lstStyle/>
          <a:p>
            <a:fld id="{1150E513-642A-47E0-A4BD-102877EA7C22}" type="slidenum">
              <a:rPr lang="en-GB" smtClean="0"/>
              <a:t>1</a:t>
            </a:fld>
            <a:endParaRPr lang="en-GB"/>
          </a:p>
        </p:txBody>
      </p:sp>
    </p:spTree>
    <p:extLst>
      <p:ext uri="{BB962C8B-B14F-4D97-AF65-F5344CB8AC3E}">
        <p14:creationId xmlns:p14="http://schemas.microsoft.com/office/powerpoint/2010/main" val="303307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 intention and success criteria </a:t>
            </a:r>
          </a:p>
          <a:p>
            <a:endParaRPr lang="en-GB" dirty="0"/>
          </a:p>
          <a:p>
            <a:r>
              <a:rPr lang="en-GB" sz="1200" dirty="0"/>
              <a:t>Go over the learning</a:t>
            </a:r>
            <a:r>
              <a:rPr lang="en-GB" sz="1200" baseline="0" dirty="0"/>
              <a:t> intention and success criteria with the class.</a:t>
            </a:r>
          </a:p>
          <a:p>
            <a:endParaRPr lang="en-GB" sz="1200" baseline="0" dirty="0"/>
          </a:p>
          <a:p>
            <a:r>
              <a:rPr lang="en-GB" sz="1200" baseline="0" dirty="0"/>
              <a:t>These can be adapted to suit the needs of your learners and can be used as the basis for discussion with pupils</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2</a:t>
            </a:fld>
            <a:endParaRPr lang="en-GB"/>
          </a:p>
        </p:txBody>
      </p:sp>
    </p:spTree>
    <p:extLst>
      <p:ext uri="{BB962C8B-B14F-4D97-AF65-F5344CB8AC3E}">
        <p14:creationId xmlns:p14="http://schemas.microsoft.com/office/powerpoint/2010/main" val="2161463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Introduction</a:t>
            </a:r>
            <a:r>
              <a:rPr lang="en-GB" b="1" baseline="0" dirty="0"/>
              <a:t> to decision making</a:t>
            </a:r>
          </a:p>
          <a:p>
            <a:endParaRPr lang="en-GB" b="1" baseline="0" dirty="0"/>
          </a:p>
          <a:p>
            <a:r>
              <a:rPr lang="en-GB" b="0" baseline="0" dirty="0"/>
              <a:t>Discuss and define what is meant by decision making using the information on the slide.</a:t>
            </a:r>
            <a:endParaRPr lang="en-GB" b="0" dirty="0"/>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3</a:t>
            </a:fld>
            <a:endParaRPr lang="en-GB"/>
          </a:p>
        </p:txBody>
      </p:sp>
    </p:spTree>
    <p:extLst>
      <p:ext uri="{BB962C8B-B14F-4D97-AF65-F5344CB8AC3E}">
        <p14:creationId xmlns:p14="http://schemas.microsoft.com/office/powerpoint/2010/main" val="92439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Introduction to decision making continued</a:t>
            </a:r>
          </a:p>
          <a:p>
            <a:endParaRPr lang="en-GB" b="1" dirty="0"/>
          </a:p>
          <a:p>
            <a:pPr lvl="0"/>
            <a:r>
              <a:rPr lang="en-US" sz="1200" kern="1200" dirty="0">
                <a:solidFill>
                  <a:schemeClr val="tx1"/>
                </a:solidFill>
                <a:latin typeface="+mn-lt"/>
                <a:ea typeface="+mn-ea"/>
                <a:cs typeface="+mn-cs"/>
              </a:rPr>
              <a:t>Split the class up into groups of  four</a:t>
            </a:r>
          </a:p>
          <a:p>
            <a:pPr lvl="0"/>
            <a:endParaRPr lang="en-GB" sz="14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each group to list all the decisions they can think of based on one of the timescales below.</a:t>
            </a:r>
          </a:p>
          <a:p>
            <a:pPr lvl="0"/>
            <a:endParaRPr lang="en-GB" sz="1400" kern="1200" dirty="0">
              <a:solidFill>
                <a:schemeClr val="tx1"/>
              </a:solidFill>
              <a:latin typeface="+mn-lt"/>
              <a:ea typeface="+mn-ea"/>
              <a:cs typeface="+mn-cs"/>
            </a:endParaRPr>
          </a:p>
          <a:p>
            <a:pPr lvl="1"/>
            <a:r>
              <a:rPr lang="en-US" sz="1200" kern="1200" dirty="0">
                <a:solidFill>
                  <a:schemeClr val="tx1"/>
                </a:solidFill>
                <a:latin typeface="+mn-lt"/>
                <a:ea typeface="+mn-ea"/>
                <a:cs typeface="+mn-cs"/>
              </a:rPr>
              <a:t>Group 1: </a:t>
            </a:r>
            <a:r>
              <a:rPr lang="en-US" sz="1200" b="1" kern="1200" dirty="0">
                <a:solidFill>
                  <a:schemeClr val="tx1"/>
                </a:solidFill>
                <a:latin typeface="+mn-lt"/>
                <a:ea typeface="+mn-ea"/>
                <a:cs typeface="+mn-cs"/>
              </a:rPr>
              <a:t>What decisions did you make yesterday?</a:t>
            </a:r>
            <a:endParaRPr lang="en-GB" sz="1400" kern="1200" dirty="0">
              <a:solidFill>
                <a:schemeClr val="tx1"/>
              </a:solidFill>
              <a:latin typeface="+mn-lt"/>
              <a:ea typeface="+mn-ea"/>
              <a:cs typeface="+mn-cs"/>
            </a:endParaRPr>
          </a:p>
          <a:p>
            <a:pPr lvl="1"/>
            <a:r>
              <a:rPr lang="en-US" sz="1200" kern="1200" dirty="0">
                <a:solidFill>
                  <a:schemeClr val="tx1"/>
                </a:solidFill>
                <a:latin typeface="+mn-lt"/>
                <a:ea typeface="+mn-ea"/>
                <a:cs typeface="+mn-cs"/>
              </a:rPr>
              <a:t>Group 2: </a:t>
            </a:r>
            <a:r>
              <a:rPr lang="en-US" sz="1200" b="1" kern="1200" dirty="0">
                <a:solidFill>
                  <a:schemeClr val="tx1"/>
                </a:solidFill>
                <a:latin typeface="+mn-lt"/>
                <a:ea typeface="+mn-ea"/>
                <a:cs typeface="+mn-cs"/>
              </a:rPr>
              <a:t>What decisions did you make last week?</a:t>
            </a:r>
            <a:endParaRPr lang="en-GB" sz="1400" kern="1200" dirty="0">
              <a:solidFill>
                <a:schemeClr val="tx1"/>
              </a:solidFill>
              <a:latin typeface="+mn-lt"/>
              <a:ea typeface="+mn-ea"/>
              <a:cs typeface="+mn-cs"/>
            </a:endParaRPr>
          </a:p>
          <a:p>
            <a:pPr lvl="1"/>
            <a:r>
              <a:rPr lang="en-US" sz="1200" kern="1200" dirty="0">
                <a:solidFill>
                  <a:schemeClr val="tx1"/>
                </a:solidFill>
                <a:latin typeface="+mn-lt"/>
                <a:ea typeface="+mn-ea"/>
                <a:cs typeface="+mn-cs"/>
              </a:rPr>
              <a:t>Group 3: </a:t>
            </a:r>
            <a:r>
              <a:rPr lang="en-US" sz="1200" b="1" kern="1200" dirty="0">
                <a:solidFill>
                  <a:schemeClr val="tx1"/>
                </a:solidFill>
                <a:latin typeface="+mn-lt"/>
                <a:ea typeface="+mn-ea"/>
                <a:cs typeface="+mn-cs"/>
              </a:rPr>
              <a:t>What decisions did you make last month?</a:t>
            </a:r>
            <a:endParaRPr lang="en-GB" sz="1400" kern="1200" dirty="0">
              <a:solidFill>
                <a:schemeClr val="tx1"/>
              </a:solidFill>
              <a:latin typeface="+mn-lt"/>
              <a:ea typeface="+mn-ea"/>
              <a:cs typeface="+mn-cs"/>
            </a:endParaRPr>
          </a:p>
          <a:p>
            <a:pPr lvl="1"/>
            <a:r>
              <a:rPr lang="en-US" sz="1200" kern="1200" dirty="0">
                <a:solidFill>
                  <a:schemeClr val="tx1"/>
                </a:solidFill>
                <a:latin typeface="+mn-lt"/>
                <a:ea typeface="+mn-ea"/>
                <a:cs typeface="+mn-cs"/>
              </a:rPr>
              <a:t>Group 4: </a:t>
            </a:r>
            <a:r>
              <a:rPr lang="en-US" sz="1200" b="1" kern="1200" dirty="0">
                <a:solidFill>
                  <a:schemeClr val="tx1"/>
                </a:solidFill>
                <a:latin typeface="+mn-lt"/>
                <a:ea typeface="+mn-ea"/>
                <a:cs typeface="+mn-cs"/>
              </a:rPr>
              <a:t>What decisions did you make in the last year?</a:t>
            </a:r>
            <a:endParaRPr lang="en-GB" sz="14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Discuss each group’s answers with the class.</a:t>
            </a:r>
            <a:endParaRPr lang="en-GB" sz="14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4</a:t>
            </a:fld>
            <a:endParaRPr lang="en-GB"/>
          </a:p>
        </p:txBody>
      </p:sp>
    </p:spTree>
    <p:extLst>
      <p:ext uri="{BB962C8B-B14F-4D97-AF65-F5344CB8AC3E}">
        <p14:creationId xmlns:p14="http://schemas.microsoft.com/office/powerpoint/2010/main" val="2122193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Decision</a:t>
            </a:r>
            <a:r>
              <a:rPr lang="en-US" sz="1200" b="1" kern="1200" baseline="0" dirty="0">
                <a:solidFill>
                  <a:schemeClr val="tx1"/>
                </a:solidFill>
                <a:latin typeface="+mn-lt"/>
                <a:ea typeface="+mn-ea"/>
                <a:cs typeface="+mn-cs"/>
              </a:rPr>
              <a:t> making journey</a:t>
            </a:r>
          </a:p>
          <a:p>
            <a:pPr lvl="0"/>
            <a:endParaRPr lang="en-US" sz="1200" kern="1200" baseline="0" dirty="0">
              <a:solidFill>
                <a:schemeClr val="tx1"/>
              </a:solidFill>
              <a:latin typeface="+mn-lt"/>
              <a:ea typeface="+mn-ea"/>
              <a:cs typeface="+mn-cs"/>
            </a:endParaRPr>
          </a:p>
          <a:p>
            <a:pPr lvl="0"/>
            <a:r>
              <a:rPr lang="en-US" sz="1200" kern="1200" dirty="0">
                <a:solidFill>
                  <a:schemeClr val="tx1"/>
                </a:solidFill>
                <a:latin typeface="+mn-lt"/>
                <a:ea typeface="+mn-ea"/>
                <a:cs typeface="+mn-cs"/>
              </a:rPr>
              <a:t>Explain to the class that they</a:t>
            </a:r>
            <a:r>
              <a:rPr lang="en-US" sz="1200" kern="1200" baseline="0" dirty="0">
                <a:solidFill>
                  <a:schemeClr val="tx1"/>
                </a:solidFill>
                <a:latin typeface="+mn-lt"/>
                <a:ea typeface="+mn-ea"/>
                <a:cs typeface="+mn-cs"/>
              </a:rPr>
              <a:t> will now focus on some specific decisions. </a:t>
            </a:r>
            <a:r>
              <a:rPr lang="en-US" sz="1200" kern="1200" dirty="0">
                <a:solidFill>
                  <a:schemeClr val="tx1"/>
                </a:solidFill>
                <a:latin typeface="+mn-lt"/>
                <a:ea typeface="+mn-ea"/>
                <a:cs typeface="+mn-cs"/>
              </a:rPr>
              <a:t>Using the example of buying a mobile phone, discuss with the class what steps they would take to decide what phone to buy (if stuck, prompt with ideas such as: speak to friends, try out a friend’s phone, try out in a phone shop, research online, etc.)</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If time allows, provide each group with the Making decisions worksheet. Ask groups to fill this in, describing what steps they would take to decide what phone to buy. Use the completed example in the PowerPoint presentation to help illustrate the task.</a:t>
            </a:r>
          </a:p>
          <a:p>
            <a:pPr lvl="0"/>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They</a:t>
            </a:r>
            <a:r>
              <a:rPr lang="en-US" sz="1200" kern="1200" baseline="0" dirty="0">
                <a:solidFill>
                  <a:schemeClr val="tx1"/>
                </a:solidFill>
                <a:latin typeface="+mn-lt"/>
                <a:ea typeface="+mn-ea"/>
                <a:cs typeface="+mn-cs"/>
              </a:rPr>
              <a:t> should c</a:t>
            </a:r>
            <a:r>
              <a:rPr lang="en-US" sz="1200" kern="1200" dirty="0">
                <a:solidFill>
                  <a:schemeClr val="tx1"/>
                </a:solidFill>
                <a:latin typeface="+mn-lt"/>
                <a:ea typeface="+mn-ea"/>
                <a:cs typeface="+mn-cs"/>
              </a:rPr>
              <a:t>onsider what factors might influence their decision, e.g. friends, money, family, mobile network, visual appeal, compatibility, </a:t>
            </a:r>
            <a:r>
              <a:rPr lang="en-US" sz="1200" kern="1200" dirty="0" err="1">
                <a:solidFill>
                  <a:schemeClr val="tx1"/>
                </a:solidFill>
                <a:latin typeface="+mn-lt"/>
                <a:ea typeface="+mn-ea"/>
                <a:cs typeface="+mn-cs"/>
              </a:rPr>
              <a:t>etc</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5</a:t>
            </a:fld>
            <a:endParaRPr lang="en-GB"/>
          </a:p>
        </p:txBody>
      </p:sp>
    </p:spTree>
    <p:extLst>
      <p:ext uri="{BB962C8B-B14F-4D97-AF65-F5344CB8AC3E}">
        <p14:creationId xmlns:p14="http://schemas.microsoft.com/office/powerpoint/2010/main" val="312566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Making career decisions</a:t>
            </a:r>
          </a:p>
          <a:p>
            <a:pPr lvl="0"/>
            <a:endParaRPr lang="en-US" sz="1200" b="1"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Now provide each person with a Making decisions worksheet and ask them to think about what steps they would take to make a career decision.</a:t>
            </a:r>
            <a:r>
              <a:rPr lang="en-US" sz="1200" kern="1200" baseline="0" dirty="0">
                <a:solidFill>
                  <a:schemeClr val="tx1"/>
                </a:solidFill>
                <a:latin typeface="+mn-lt"/>
                <a:ea typeface="+mn-ea"/>
                <a:cs typeface="+mn-cs"/>
              </a:rPr>
              <a:t> T</a:t>
            </a:r>
            <a:r>
              <a:rPr lang="en-US" sz="1200" kern="1200" dirty="0">
                <a:solidFill>
                  <a:schemeClr val="tx1"/>
                </a:solidFill>
                <a:latin typeface="+mn-lt"/>
                <a:ea typeface="+mn-ea"/>
                <a:cs typeface="+mn-cs"/>
              </a:rPr>
              <a:t>his can be tailored to a specific career decision such as subject choices or leaving</a:t>
            </a:r>
            <a:r>
              <a:rPr lang="en-US" sz="1200" kern="1200" baseline="0" dirty="0">
                <a:solidFill>
                  <a:schemeClr val="tx1"/>
                </a:solidFill>
                <a:latin typeface="+mn-lt"/>
                <a:ea typeface="+mn-ea"/>
                <a:cs typeface="+mn-cs"/>
              </a:rPr>
              <a:t> school and should be agreed with the class</a:t>
            </a:r>
            <a:r>
              <a:rPr lang="en-US" sz="1200" kern="1200" dirty="0">
                <a:solidFill>
                  <a:schemeClr val="tx1"/>
                </a:solidFill>
                <a:latin typeface="+mn-lt"/>
                <a:ea typeface="+mn-ea"/>
                <a:cs typeface="+mn-cs"/>
              </a:rPr>
              <a:t>. </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them to think about what factors might influence their decision. They can discuss this in their groups.</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Discuss each group’s answers with the class. </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6</a:t>
            </a:fld>
            <a:endParaRPr lang="en-GB"/>
          </a:p>
        </p:txBody>
      </p:sp>
    </p:spTree>
    <p:extLst>
      <p:ext uri="{BB962C8B-B14F-4D97-AF65-F5344CB8AC3E}">
        <p14:creationId xmlns:p14="http://schemas.microsoft.com/office/powerpoint/2010/main" val="92022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Review</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Reinforce and draw comparisons with key points such as: speak to other people, carry out research,</a:t>
            </a:r>
            <a:r>
              <a:rPr lang="en-US" sz="1200" kern="1200" baseline="0" dirty="0">
                <a:solidFill>
                  <a:schemeClr val="tx1"/>
                </a:solidFill>
                <a:latin typeface="+mn-lt"/>
                <a:ea typeface="+mn-ea"/>
                <a:cs typeface="+mn-cs"/>
              </a:rPr>
              <a:t> knowing your interests </a:t>
            </a:r>
            <a:r>
              <a:rPr lang="en-US" sz="1200" kern="1200" dirty="0">
                <a:solidFill>
                  <a:schemeClr val="tx1"/>
                </a:solidFill>
                <a:latin typeface="+mn-lt"/>
                <a:ea typeface="+mn-ea"/>
                <a:cs typeface="+mn-cs"/>
              </a:rPr>
              <a:t>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latin typeface="+mn-lt"/>
                <a:ea typeface="+mn-ea"/>
                <a:cs typeface="+mn-cs"/>
              </a:rPr>
              <a:t>Emphasise</a:t>
            </a:r>
            <a:r>
              <a:rPr lang="en-US" sz="1200" kern="1200" dirty="0">
                <a:solidFill>
                  <a:schemeClr val="tx1"/>
                </a:solidFill>
                <a:latin typeface="+mn-lt"/>
                <a:ea typeface="+mn-ea"/>
                <a:cs typeface="+mn-cs"/>
              </a:rPr>
              <a:t> that if they are willing to spend time making a decision about what phone to buy, they should spend the same and more thinking about their career.</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7</a:t>
            </a:fld>
            <a:endParaRPr lang="en-GB"/>
          </a:p>
        </p:txBody>
      </p:sp>
    </p:spTree>
    <p:extLst>
      <p:ext uri="{BB962C8B-B14F-4D97-AF65-F5344CB8AC3E}">
        <p14:creationId xmlns:p14="http://schemas.microsoft.com/office/powerpoint/2010/main" val="1287666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Next</a:t>
            </a:r>
            <a:r>
              <a:rPr lang="en-GB" b="1" baseline="0" dirty="0"/>
              <a:t> steps</a:t>
            </a:r>
          </a:p>
          <a:p>
            <a:endParaRPr lang="en-GB" baseline="0" dirty="0"/>
          </a:p>
          <a:p>
            <a:pPr lvl="0"/>
            <a:r>
              <a:rPr lang="en-US" sz="1200" kern="1200" dirty="0">
                <a:solidFill>
                  <a:schemeClr val="tx1"/>
                </a:solidFill>
                <a:latin typeface="+mn-lt"/>
                <a:ea typeface="+mn-ea"/>
                <a:cs typeface="+mn-cs"/>
              </a:rPr>
              <a:t>Pupils</a:t>
            </a:r>
            <a:r>
              <a:rPr lang="en-US" sz="1200" kern="1200" baseline="0" dirty="0">
                <a:solidFill>
                  <a:schemeClr val="tx1"/>
                </a:solidFill>
                <a:latin typeface="+mn-lt"/>
                <a:ea typeface="+mn-ea"/>
                <a:cs typeface="+mn-cs"/>
              </a:rPr>
              <a:t> can research their career ideas further using My World of Work. </a:t>
            </a:r>
          </a:p>
          <a:p>
            <a:pPr lvl="0"/>
            <a:endParaRPr lang="en-US" sz="1200" kern="1200" baseline="0" dirty="0">
              <a:solidFill>
                <a:schemeClr val="tx1"/>
              </a:solidFill>
              <a:latin typeface="+mn-lt"/>
              <a:ea typeface="+mn-ea"/>
              <a:cs typeface="+mn-cs"/>
            </a:endParaRPr>
          </a:p>
          <a:p>
            <a:pPr lvl="0"/>
            <a:r>
              <a:rPr lang="en-US" sz="1200" kern="1200" baseline="0" dirty="0">
                <a:solidFill>
                  <a:schemeClr val="tx1"/>
                </a:solidFill>
                <a:latin typeface="+mn-lt"/>
                <a:ea typeface="+mn-ea"/>
                <a:cs typeface="+mn-cs"/>
              </a:rPr>
              <a:t>Pupils should go to myworldofwork.co.uk and select the green tab, My career options where they can explore career ideas further.</a:t>
            </a:r>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In a follow up lesson you could ask young people to consider how the decision making plan they’ve created would translate into an action plan for themselves. </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Pupils can also</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speak to peers, older siblings, parents or </a:t>
            </a:r>
            <a:r>
              <a:rPr lang="en-US" sz="1200" kern="1200" dirty="0" err="1">
                <a:solidFill>
                  <a:schemeClr val="tx1"/>
                </a:solidFill>
                <a:latin typeface="+mn-lt"/>
                <a:ea typeface="+mn-ea"/>
                <a:cs typeface="+mn-cs"/>
              </a:rPr>
              <a:t>carers</a:t>
            </a:r>
            <a:r>
              <a:rPr lang="en-US" sz="1200" kern="1200" dirty="0">
                <a:solidFill>
                  <a:schemeClr val="tx1"/>
                </a:solidFill>
                <a:latin typeface="+mn-lt"/>
                <a:ea typeface="+mn-ea"/>
                <a:cs typeface="+mn-cs"/>
              </a:rPr>
              <a:t> to find out how they made decisions about their career. Pupils could prepare a case study or flow chart to show how the individual made a career decision and present their findings to the class</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B395303-CAEC-45C9-BDEE-B8AF2B52D0D5}" type="slidenum">
              <a:rPr lang="en-GB" smtClean="0"/>
              <a:pPr/>
              <a:t>8</a:t>
            </a:fld>
            <a:endParaRPr lang="en-GB"/>
          </a:p>
        </p:txBody>
      </p:sp>
    </p:spTree>
    <p:extLst>
      <p:ext uri="{BB962C8B-B14F-4D97-AF65-F5344CB8AC3E}">
        <p14:creationId xmlns:p14="http://schemas.microsoft.com/office/powerpoint/2010/main" val="3432180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808017" y="2671012"/>
            <a:ext cx="6192983" cy="1655762"/>
          </a:xfrm>
          <a:prstGeom prst="rect">
            <a:avLst/>
          </a:prstGeom>
        </p:spPr>
        <p:txBody>
          <a:bodyPr/>
          <a:lstStyle>
            <a:lvl1pPr marL="0" indent="0" algn="l">
              <a:buNone/>
              <a:defRPr sz="2400" b="1">
                <a:solidFill>
                  <a:srgbClr val="005F72"/>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8" name="Title Placeholder 1">
            <a:extLst>
              <a:ext uri="{FF2B5EF4-FFF2-40B4-BE49-F238E27FC236}">
                <a16:creationId xmlns:a16="http://schemas.microsoft.com/office/drawing/2014/main" id="{EB897072-A64A-4010-B911-44D44FF8F2E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9" name="Date Placeholder 4">
            <a:extLst>
              <a:ext uri="{FF2B5EF4-FFF2-40B4-BE49-F238E27FC236}">
                <a16:creationId xmlns:a16="http://schemas.microsoft.com/office/drawing/2014/main" id="{BC10F7CE-EACF-42AA-85CE-E47C45B16AE6}"/>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9/23/2021</a:t>
            </a:fld>
            <a:endParaRPr lang="en-US"/>
          </a:p>
        </p:txBody>
      </p:sp>
      <p:sp>
        <p:nvSpPr>
          <p:cNvPr id="10" name="Footer Placeholder 5">
            <a:extLst>
              <a:ext uri="{FF2B5EF4-FFF2-40B4-BE49-F238E27FC236}">
                <a16:creationId xmlns:a16="http://schemas.microsoft.com/office/drawing/2014/main" id="{6508B7D8-EBA5-4931-BBAF-A73BC81D5E9B}"/>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Slide Number Placeholder 6">
            <a:extLst>
              <a:ext uri="{FF2B5EF4-FFF2-40B4-BE49-F238E27FC236}">
                <a16:creationId xmlns:a16="http://schemas.microsoft.com/office/drawing/2014/main" id="{2BF7B66B-606B-4D66-9CA2-0BF12AF94EF1}"/>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079C-CEF0-42A2-9027-031AFF0A2B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ADA69-C70D-4FAA-83C2-263426DA8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4E2D4-FC18-462E-AE04-4273415BC6FB}"/>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23/09/2021</a:t>
            </a:fld>
            <a:endParaRPr lang="en-GB"/>
          </a:p>
        </p:txBody>
      </p:sp>
      <p:sp>
        <p:nvSpPr>
          <p:cNvPr id="5" name="Footer Placeholder 4">
            <a:extLst>
              <a:ext uri="{FF2B5EF4-FFF2-40B4-BE49-F238E27FC236}">
                <a16:creationId xmlns:a16="http://schemas.microsoft.com/office/drawing/2014/main" id="{C0F19D8A-83F2-4BBC-A142-CBB332A14EA1}"/>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8B835F5-5A99-4CBC-B18F-57CB97266724}"/>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078244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2E11E-7897-4DE6-AAAC-0F4393718720}"/>
              </a:ext>
            </a:extLst>
          </p:cNvPr>
          <p:cNvSpPr/>
          <p:nvPr userDrawn="1"/>
        </p:nvSpPr>
        <p:spPr>
          <a:xfrm>
            <a:off x="0" y="0"/>
            <a:ext cx="9144000" cy="5239512"/>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a:extLst>
              <a:ext uri="{FF2B5EF4-FFF2-40B4-BE49-F238E27FC236}">
                <a16:creationId xmlns:a16="http://schemas.microsoft.com/office/drawing/2014/main" id="{11BE0373-71CC-4F78-A6BB-1D14DECDB3BF}"/>
              </a:ext>
            </a:extLst>
          </p:cNvPr>
          <p:cNvPicPr>
            <a:picLocks noChangeAspect="1"/>
          </p:cNvPicPr>
          <p:nvPr userDrawn="1"/>
        </p:nvPicPr>
        <p:blipFill>
          <a:blip r:embed="rId3"/>
          <a:stretch>
            <a:fillRect/>
          </a:stretch>
        </p:blipFill>
        <p:spPr>
          <a:xfrm>
            <a:off x="0" y="658260"/>
            <a:ext cx="1485900" cy="1041400"/>
          </a:xfrm>
          <a:prstGeom prst="rect">
            <a:avLst/>
          </a:prstGeom>
        </p:spPr>
      </p:pic>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C6876F-23A0-FA43-A437-720550E793CF}" type="datetimeFigureOut">
              <a:rPr lang="en-US" smtClean="0"/>
              <a:t>9/23/2021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8064A4-FA7E-4C8D-AE78-6415F0F50209}"/>
              </a:ext>
            </a:extLst>
          </p:cNvPr>
          <p:cNvSpPr/>
          <p:nvPr userDrawn="1"/>
        </p:nvSpPr>
        <p:spPr>
          <a:xfrm>
            <a:off x="0" y="0"/>
            <a:ext cx="9144000" cy="1047404"/>
          </a:xfrm>
          <a:prstGeom prst="rect">
            <a:avLst/>
          </a:prstGeom>
          <a:solidFill>
            <a:srgbClr val="FC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a:extLst>
              <a:ext uri="{FF2B5EF4-FFF2-40B4-BE49-F238E27FC236}">
                <a16:creationId xmlns:a16="http://schemas.microsoft.com/office/drawing/2014/main" id="{69ECF88C-60FE-48FB-A2BE-C4DE9028FBEF}"/>
              </a:ext>
            </a:extLst>
          </p:cNvPr>
          <p:cNvSpPr>
            <a:spLocks noGrp="1"/>
          </p:cNvSpPr>
          <p:nvPr>
            <p:ph type="title"/>
          </p:nvPr>
        </p:nvSpPr>
        <p:spPr>
          <a:xfrm>
            <a:off x="628650" y="18256"/>
            <a:ext cx="7886700" cy="102914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446E89-F629-44F9-BF67-C0266A2430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0103672"/>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2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jpeg"/><Relationship Id="rId5" Type="http://schemas.openxmlformats.org/officeDocument/2006/relationships/image" Target="file://localhost/Users/user/Desktop/wow/making%20decsions/decisions6.pn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http://www.myworldofwor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FBCA8B-44B8-4C15-B279-0F75810ABD12}"/>
              </a:ext>
            </a:extLst>
          </p:cNvPr>
          <p:cNvSpPr>
            <a:spLocks noGrp="1"/>
          </p:cNvSpPr>
          <p:nvPr>
            <p:ph type="title"/>
          </p:nvPr>
        </p:nvSpPr>
        <p:spPr/>
        <p:txBody>
          <a:bodyPr>
            <a:normAutofit/>
          </a:bodyPr>
          <a:lstStyle/>
          <a:p>
            <a:r>
              <a:rPr lang="en-GB" sz="3200" dirty="0"/>
              <a:t>Routes and pathways</a:t>
            </a:r>
          </a:p>
        </p:txBody>
      </p:sp>
      <p:sp>
        <p:nvSpPr>
          <p:cNvPr id="2" name="Subtitle 1">
            <a:extLst>
              <a:ext uri="{FF2B5EF4-FFF2-40B4-BE49-F238E27FC236}">
                <a16:creationId xmlns:a16="http://schemas.microsoft.com/office/drawing/2014/main" id="{4ACE6FD9-AD33-420B-A513-58A95670F7A8}"/>
              </a:ext>
            </a:extLst>
          </p:cNvPr>
          <p:cNvSpPr>
            <a:spLocks noGrp="1"/>
          </p:cNvSpPr>
          <p:nvPr>
            <p:ph type="subTitle" idx="1"/>
          </p:nvPr>
        </p:nvSpPr>
        <p:spPr/>
        <p:txBody>
          <a:bodyPr/>
          <a:lstStyle/>
          <a:p>
            <a:r>
              <a:rPr lang="en-GB" sz="4400" dirty="0"/>
              <a:t>Making decisions</a:t>
            </a:r>
          </a:p>
        </p:txBody>
      </p:sp>
      <p:grpSp>
        <p:nvGrpSpPr>
          <p:cNvPr id="6" name="Group 5" descr="My world of work logo and topic text">
            <a:extLst>
              <a:ext uri="{FF2B5EF4-FFF2-40B4-BE49-F238E27FC236}">
                <a16:creationId xmlns:a16="http://schemas.microsoft.com/office/drawing/2014/main" id="{FC62F873-9E5C-471C-8275-25BA25B25FF0}"/>
              </a:ext>
            </a:extLst>
          </p:cNvPr>
          <p:cNvGrpSpPr/>
          <p:nvPr/>
        </p:nvGrpSpPr>
        <p:grpSpPr>
          <a:xfrm>
            <a:off x="284409" y="5573221"/>
            <a:ext cx="8575182" cy="643226"/>
            <a:chOff x="316992" y="5590507"/>
            <a:chExt cx="11433576" cy="857634"/>
          </a:xfrm>
        </p:grpSpPr>
        <p:pic>
          <p:nvPicPr>
            <p:cNvPr id="7" name="Picture 6" descr="Logo&#10;&#10;Description automatically generated with low confidence">
              <a:extLst>
                <a:ext uri="{FF2B5EF4-FFF2-40B4-BE49-F238E27FC236}">
                  <a16:creationId xmlns:a16="http://schemas.microsoft.com/office/drawing/2014/main" id="{EC3AAB70-7B6D-403C-A83E-A06AA1B35193}"/>
                </a:ext>
              </a:extLst>
            </p:cNvPr>
            <p:cNvPicPr>
              <a:picLocks noChangeAspect="1"/>
            </p:cNvPicPr>
            <p:nvPr/>
          </p:nvPicPr>
          <p:blipFill>
            <a:blip r:embed="rId4"/>
            <a:stretch>
              <a:fillRect/>
            </a:stretch>
          </p:blipFill>
          <p:spPr>
            <a:xfrm>
              <a:off x="316992" y="5590507"/>
              <a:ext cx="2215896" cy="857634"/>
            </a:xfrm>
            <a:prstGeom prst="rect">
              <a:avLst/>
            </a:prstGeom>
          </p:spPr>
        </p:pic>
        <p:sp>
          <p:nvSpPr>
            <p:cNvPr id="8" name="TextBox 7">
              <a:extLst>
                <a:ext uri="{FF2B5EF4-FFF2-40B4-BE49-F238E27FC236}">
                  <a16:creationId xmlns:a16="http://schemas.microsoft.com/office/drawing/2014/main" id="{C2079C79-8B8B-40F4-A563-5927FC628DC5}"/>
                </a:ext>
              </a:extLst>
            </p:cNvPr>
            <p:cNvSpPr txBox="1"/>
            <p:nvPr/>
          </p:nvSpPr>
          <p:spPr>
            <a:xfrm>
              <a:off x="9461681" y="5897812"/>
              <a:ext cx="2288887" cy="369332"/>
            </a:xfrm>
            <a:prstGeom prst="rect">
              <a:avLst/>
            </a:prstGeom>
            <a:noFill/>
          </p:spPr>
          <p:txBody>
            <a:bodyPr wrap="square" rtlCol="0">
              <a:spAutoFit/>
            </a:bodyPr>
            <a:lstStyle/>
            <a:p>
              <a:r>
                <a:rPr lang="en-US" sz="1350" dirty="0">
                  <a:solidFill>
                    <a:schemeClr val="tx1">
                      <a:lumMod val="95000"/>
                      <a:lumOff val="5000"/>
                    </a:schemeClr>
                  </a:solidFill>
                  <a:latin typeface="Arial" panose="020B0604020202020204" pitchFamily="34" charset="0"/>
                  <a:cs typeface="Arial" panose="020B0604020202020204" pitchFamily="34" charset="0"/>
                </a:rPr>
                <a:t>BGE Third/Fourth</a:t>
              </a:r>
            </a:p>
          </p:txBody>
        </p:sp>
        <p:sp>
          <p:nvSpPr>
            <p:cNvPr id="9" name="Rectangle 8">
              <a:extLst>
                <a:ext uri="{FF2B5EF4-FFF2-40B4-BE49-F238E27FC236}">
                  <a16:creationId xmlns:a16="http://schemas.microsoft.com/office/drawing/2014/main" id="{291C8EFB-372E-4FDE-A5B9-86ABB0EB9B66}"/>
                </a:ext>
              </a:extLst>
            </p:cNvPr>
            <p:cNvSpPr/>
            <p:nvPr/>
          </p:nvSpPr>
          <p:spPr>
            <a:xfrm>
              <a:off x="9245924" y="5876995"/>
              <a:ext cx="133564" cy="410966"/>
            </a:xfrm>
            <a:prstGeom prst="rect">
              <a:avLst/>
            </a:prstGeom>
            <a:solidFill>
              <a:srgbClr val="E8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custDataLst>
      <p:tags r:id="rId1"/>
    </p:custDataLst>
    <p:extLst>
      <p:ext uri="{BB962C8B-B14F-4D97-AF65-F5344CB8AC3E}">
        <p14:creationId xmlns:p14="http://schemas.microsoft.com/office/powerpoint/2010/main" val="23901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4" name="Content Placeholder 2">
            <a:extLst>
              <a:ext uri="{FF2B5EF4-FFF2-40B4-BE49-F238E27FC236}">
                <a16:creationId xmlns:a16="http://schemas.microsoft.com/office/drawing/2014/main" id="{AC72A25A-2312-4318-944E-3C88AAF66620}"/>
              </a:ext>
            </a:extLst>
          </p:cNvPr>
          <p:cNvSpPr>
            <a:spLocks noGrp="1"/>
          </p:cNvSpPr>
          <p:nvPr>
            <p:ph idx="1"/>
          </p:nvPr>
        </p:nvSpPr>
        <p:spPr>
          <a:xfrm>
            <a:off x="457200" y="1600200"/>
            <a:ext cx="8229600" cy="4525963"/>
          </a:xfrm>
        </p:spPr>
        <p:txBody>
          <a:bodyPr rtlCol="0">
            <a:normAutofit/>
          </a:bodyPr>
          <a:lstStyle/>
          <a:p>
            <a:pPr marL="0" indent="0" eaLnBrk="1" fontAlgn="auto" hangingPunct="1">
              <a:spcBef>
                <a:spcPts val="0"/>
              </a:spcBef>
              <a:spcAft>
                <a:spcPts val="600"/>
              </a:spcAft>
              <a:buNone/>
              <a:defRPr/>
            </a:pPr>
            <a:r>
              <a:rPr lang="en-US" sz="2600" b="1" dirty="0">
                <a:solidFill>
                  <a:srgbClr val="005F72"/>
                </a:solidFill>
              </a:rPr>
              <a:t>Learning intention</a:t>
            </a:r>
          </a:p>
          <a:p>
            <a:pPr fontAlgn="auto">
              <a:spcBef>
                <a:spcPts val="576"/>
              </a:spcBef>
              <a:spcAft>
                <a:spcPts val="0"/>
              </a:spcAft>
              <a:buClr>
                <a:srgbClr val="005F72"/>
              </a:buClr>
              <a:buFont typeface="Arial"/>
              <a:buChar char="•"/>
              <a:defRPr/>
            </a:pPr>
            <a:r>
              <a:rPr lang="en-US" sz="2200" dirty="0">
                <a:ea typeface="+mn-ea"/>
              </a:rPr>
              <a:t>I will learn about the steps involved in making a career decision</a:t>
            </a:r>
          </a:p>
          <a:p>
            <a:pPr fontAlgn="auto">
              <a:spcBef>
                <a:spcPts val="576"/>
              </a:spcBef>
              <a:spcAft>
                <a:spcPts val="0"/>
              </a:spcAft>
              <a:buFont typeface="Arial"/>
              <a:buChar char="•"/>
              <a:defRPr/>
            </a:pPr>
            <a:endParaRPr lang="en-US" dirty="0"/>
          </a:p>
          <a:p>
            <a:pPr marL="0" indent="0" fontAlgn="auto">
              <a:spcBef>
                <a:spcPts val="0"/>
              </a:spcBef>
              <a:spcAft>
                <a:spcPts val="600"/>
              </a:spcAft>
              <a:buNone/>
              <a:defRPr/>
            </a:pPr>
            <a:r>
              <a:rPr lang="en-US" sz="2600" b="1" dirty="0">
                <a:solidFill>
                  <a:srgbClr val="005F72"/>
                </a:solidFill>
              </a:rPr>
              <a:t>Success criteria</a:t>
            </a:r>
          </a:p>
          <a:p>
            <a:pPr fontAlgn="auto">
              <a:spcBef>
                <a:spcPts val="576"/>
              </a:spcBef>
              <a:spcAft>
                <a:spcPts val="0"/>
              </a:spcAft>
              <a:buClr>
                <a:srgbClr val="005F72"/>
              </a:buClr>
              <a:buFont typeface="Arial"/>
              <a:buChar char="•"/>
              <a:defRPr/>
            </a:pPr>
            <a:r>
              <a:rPr lang="en-US" sz="2200" dirty="0">
                <a:ea typeface="+mn-ea"/>
              </a:rPr>
              <a:t>I can reflect on the steps I have taken to make decisions in the past</a:t>
            </a:r>
          </a:p>
          <a:p>
            <a:pPr fontAlgn="auto">
              <a:spcBef>
                <a:spcPts val="576"/>
              </a:spcBef>
              <a:spcAft>
                <a:spcPts val="0"/>
              </a:spcAft>
              <a:buClr>
                <a:srgbClr val="005F72"/>
              </a:buClr>
              <a:buFont typeface="Arial"/>
              <a:buChar char="•"/>
              <a:defRPr/>
            </a:pPr>
            <a:r>
              <a:rPr lang="en-US" sz="2200" dirty="0">
                <a:ea typeface="+mn-ea"/>
              </a:rPr>
              <a:t>I can discuss and make decisions about my own career</a:t>
            </a:r>
          </a:p>
          <a:p>
            <a:pPr fontAlgn="auto">
              <a:spcAft>
                <a:spcPts val="0"/>
              </a:spcAft>
              <a:buFont typeface="Arial"/>
              <a:buNone/>
              <a:defRPr/>
            </a:pPr>
            <a:endParaRPr lang="en-US" dirty="0">
              <a:ea typeface="+mn-ea"/>
              <a:cs typeface="+mn-cs"/>
            </a:endParaRPr>
          </a:p>
          <a:p>
            <a:pPr fontAlgn="auto">
              <a:spcAft>
                <a:spcPts val="0"/>
              </a:spcAft>
              <a:buFont typeface="Arial"/>
              <a:buNone/>
              <a:defRPr/>
            </a:pPr>
            <a:endParaRPr lang="en-US" dirty="0">
              <a:ea typeface="+mn-ea"/>
              <a:cs typeface="+mn-cs"/>
            </a:endParaRPr>
          </a:p>
          <a:p>
            <a:pPr marL="0" indent="0" fontAlgn="auto">
              <a:spcAft>
                <a:spcPts val="0"/>
              </a:spcAft>
              <a:buFont typeface="Arial"/>
              <a:buNone/>
              <a:defRPr/>
            </a:pPr>
            <a:endParaRPr lang="en-US" dirty="0">
              <a:ea typeface="+mn-ea"/>
              <a:cs typeface="+mn-cs"/>
            </a:endParaRPr>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4" name="Content Placeholder 3">
            <a:extLst>
              <a:ext uri="{FF2B5EF4-FFF2-40B4-BE49-F238E27FC236}">
                <a16:creationId xmlns:a16="http://schemas.microsoft.com/office/drawing/2014/main" id="{B86AECBE-2C91-4BC6-B60E-B6E057715BDC}"/>
              </a:ext>
            </a:extLst>
          </p:cNvPr>
          <p:cNvSpPr>
            <a:spLocks noGrp="1"/>
          </p:cNvSpPr>
          <p:nvPr>
            <p:ph idx="1"/>
          </p:nvPr>
        </p:nvSpPr>
        <p:spPr>
          <a:xfrm>
            <a:off x="457200" y="1600200"/>
            <a:ext cx="8229600" cy="4525963"/>
          </a:xfrm>
        </p:spPr>
        <p:txBody>
          <a:bodyPr/>
          <a:lstStyle/>
          <a:p>
            <a:pPr marL="0" indent="0" eaLnBrk="1" fontAlgn="auto" hangingPunct="1">
              <a:spcBef>
                <a:spcPts val="0"/>
              </a:spcBef>
              <a:spcAft>
                <a:spcPts val="600"/>
              </a:spcAft>
              <a:buNone/>
              <a:defRPr/>
            </a:pPr>
            <a:r>
              <a:rPr lang="en-US" sz="2600" b="1" dirty="0">
                <a:solidFill>
                  <a:srgbClr val="005F72"/>
                </a:solidFill>
              </a:rPr>
              <a:t>Introduction to decision making</a:t>
            </a:r>
          </a:p>
          <a:p>
            <a:pPr fontAlgn="auto">
              <a:spcBef>
                <a:spcPts val="576"/>
              </a:spcBef>
              <a:spcAft>
                <a:spcPts val="0"/>
              </a:spcAft>
              <a:buClr>
                <a:srgbClr val="005F72"/>
              </a:buClr>
              <a:buFont typeface="Arial"/>
              <a:buChar char="•"/>
              <a:defRPr/>
            </a:pPr>
            <a:r>
              <a:rPr lang="en-US" sz="2200" dirty="0">
                <a:ea typeface="+mn-ea"/>
              </a:rPr>
              <a:t>Everyday we make decisions</a:t>
            </a:r>
          </a:p>
          <a:p>
            <a:pPr fontAlgn="auto">
              <a:spcBef>
                <a:spcPts val="576"/>
              </a:spcBef>
              <a:spcAft>
                <a:spcPts val="0"/>
              </a:spcAft>
              <a:buClr>
                <a:srgbClr val="005F72"/>
              </a:buClr>
              <a:buFont typeface="Arial"/>
              <a:buChar char="•"/>
              <a:defRPr/>
            </a:pPr>
            <a:r>
              <a:rPr lang="en-US" sz="2200" dirty="0">
                <a:ea typeface="+mn-ea"/>
              </a:rPr>
              <a:t>Some decisions are small and easy to make and some bigger decisions need more time and thought</a:t>
            </a:r>
          </a:p>
          <a:p>
            <a:pPr fontAlgn="auto">
              <a:spcBef>
                <a:spcPts val="576"/>
              </a:spcBef>
              <a:spcAft>
                <a:spcPts val="0"/>
              </a:spcAft>
              <a:buClr>
                <a:srgbClr val="005F72"/>
              </a:buClr>
              <a:buFont typeface="Arial"/>
              <a:buChar char="•"/>
              <a:defRPr/>
            </a:pPr>
            <a:r>
              <a:rPr lang="en-US" sz="2200" dirty="0">
                <a:ea typeface="+mn-ea"/>
              </a:rPr>
              <a:t>Decision making is a process of gathering information to help understand our choices </a:t>
            </a:r>
          </a:p>
          <a:p>
            <a:pPr marL="0" indent="0">
              <a:buNone/>
            </a:pPr>
            <a:endParaRPr lang="en-US" dirty="0"/>
          </a:p>
        </p:txBody>
      </p:sp>
    </p:spTree>
    <p:custDataLst>
      <p:tags r:id="rId1"/>
    </p:custDataLst>
    <p:extLst>
      <p:ext uri="{BB962C8B-B14F-4D97-AF65-F5344CB8AC3E}">
        <p14:creationId xmlns:p14="http://schemas.microsoft.com/office/powerpoint/2010/main" val="105705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4" name="Content Placeholder 1">
            <a:extLst>
              <a:ext uri="{FF2B5EF4-FFF2-40B4-BE49-F238E27FC236}">
                <a16:creationId xmlns:a16="http://schemas.microsoft.com/office/drawing/2014/main" id="{D777F0B1-BC07-40F0-AC09-8993E96E1362}"/>
              </a:ext>
            </a:extLst>
          </p:cNvPr>
          <p:cNvSpPr>
            <a:spLocks noGrp="1"/>
          </p:cNvSpPr>
          <p:nvPr>
            <p:ph idx="1"/>
          </p:nvPr>
        </p:nvSpPr>
        <p:spPr>
          <a:xfrm>
            <a:off x="457200" y="1600200"/>
            <a:ext cx="8229600" cy="4525963"/>
          </a:xfrm>
        </p:spPr>
        <p:txBody>
          <a:bodyPr/>
          <a:lstStyle/>
          <a:p>
            <a:pPr marL="0" indent="0">
              <a:buNone/>
            </a:pPr>
            <a:r>
              <a:rPr lang="en-US" sz="2200" dirty="0">
                <a:cs typeface="Trebuchet MS"/>
              </a:rPr>
              <a:t>In your groups, start to make a list of the following:</a:t>
            </a:r>
          </a:p>
          <a:p>
            <a:pPr marL="0" indent="0">
              <a:buNone/>
            </a:pPr>
            <a:endParaRPr lang="en-US" dirty="0"/>
          </a:p>
        </p:txBody>
      </p:sp>
      <p:pic>
        <p:nvPicPr>
          <p:cNvPr id="5" name="Picture 1" descr="allz.png">
            <a:extLst>
              <a:ext uri="{FF2B5EF4-FFF2-40B4-BE49-F238E27FC236}">
                <a16:creationId xmlns:a16="http://schemas.microsoft.com/office/drawing/2014/main" id="{BC3A3A3C-BA9E-4E3D-8680-B16AC4426C5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3263" y="2424666"/>
            <a:ext cx="7734300"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2">
            <a:extLst>
              <a:ext uri="{FF2B5EF4-FFF2-40B4-BE49-F238E27FC236}">
                <a16:creationId xmlns:a16="http://schemas.microsoft.com/office/drawing/2014/main" id="{1399CAA7-66DE-4E5C-998A-1EBF49121EEE}"/>
              </a:ext>
            </a:extLst>
          </p:cNvPr>
          <p:cNvSpPr>
            <a:spLocks noChangeArrowheads="1"/>
          </p:cNvSpPr>
          <p:nvPr/>
        </p:nvSpPr>
        <p:spPr bwMode="auto">
          <a:xfrm>
            <a:off x="530225" y="3451225"/>
            <a:ext cx="1839913" cy="1889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spcBef>
                <a:spcPts val="1600"/>
              </a:spcBef>
              <a:buFont typeface="Arial" charset="0"/>
              <a:buNone/>
            </a:pPr>
            <a:endParaRPr lang="en-US" dirty="0">
              <a:latin typeface="+mn-lt"/>
            </a:endParaRPr>
          </a:p>
          <a:p>
            <a:pPr algn="ctr">
              <a:spcBef>
                <a:spcPts val="1600"/>
              </a:spcBef>
              <a:buFont typeface="Arial" charset="0"/>
              <a:buNone/>
            </a:pPr>
            <a:r>
              <a:rPr lang="en-US" b="1" dirty="0">
                <a:solidFill>
                  <a:schemeClr val="accent2"/>
                </a:solidFill>
                <a:latin typeface="+mj-lt"/>
                <a:cs typeface="Trebuchet MS" charset="0"/>
              </a:rPr>
              <a:t>Group A</a:t>
            </a:r>
            <a:r>
              <a:rPr lang="en-US" dirty="0">
                <a:latin typeface="+mj-lt"/>
              </a:rPr>
              <a:t> </a:t>
            </a:r>
          </a:p>
          <a:p>
            <a:pPr algn="ctr">
              <a:spcBef>
                <a:spcPts val="1600"/>
              </a:spcBef>
              <a:buFont typeface="Arial" charset="0"/>
              <a:buNone/>
            </a:pPr>
            <a:r>
              <a:rPr lang="en-US" dirty="0">
                <a:solidFill>
                  <a:srgbClr val="545454"/>
                </a:solidFill>
                <a:latin typeface="+mn-lt"/>
              </a:rPr>
              <a:t>What decisions did you make </a:t>
            </a:r>
            <a:r>
              <a:rPr lang="en-US" b="1" dirty="0">
                <a:solidFill>
                  <a:srgbClr val="545454"/>
                </a:solidFill>
                <a:latin typeface="+mn-lt"/>
              </a:rPr>
              <a:t>yesterday</a:t>
            </a:r>
            <a:r>
              <a:rPr lang="en-US" dirty="0">
                <a:solidFill>
                  <a:srgbClr val="545454"/>
                </a:solidFill>
                <a:latin typeface="+mn-lt"/>
              </a:rPr>
              <a:t>?</a:t>
            </a:r>
          </a:p>
        </p:txBody>
      </p:sp>
      <p:sp>
        <p:nvSpPr>
          <p:cNvPr id="10" name="Rectangle 5">
            <a:extLst>
              <a:ext uri="{FF2B5EF4-FFF2-40B4-BE49-F238E27FC236}">
                <a16:creationId xmlns:a16="http://schemas.microsoft.com/office/drawing/2014/main" id="{4C6A0EFF-F3BA-48A8-8991-84835CD3E11E}"/>
              </a:ext>
            </a:extLst>
          </p:cNvPr>
          <p:cNvSpPr>
            <a:spLocks noChangeArrowheads="1"/>
          </p:cNvSpPr>
          <p:nvPr/>
        </p:nvSpPr>
        <p:spPr bwMode="auto">
          <a:xfrm>
            <a:off x="2625725" y="3451225"/>
            <a:ext cx="1839913" cy="1889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spcBef>
                <a:spcPts val="1600"/>
              </a:spcBef>
              <a:buFont typeface="Arial" charset="0"/>
              <a:buNone/>
            </a:pPr>
            <a:endParaRPr lang="en-US" dirty="0"/>
          </a:p>
          <a:p>
            <a:pPr algn="ctr">
              <a:spcBef>
                <a:spcPts val="1600"/>
              </a:spcBef>
              <a:buFont typeface="Arial" charset="0"/>
              <a:buNone/>
            </a:pPr>
            <a:r>
              <a:rPr lang="en-US" b="1" dirty="0">
                <a:solidFill>
                  <a:schemeClr val="accent1"/>
                </a:solidFill>
                <a:latin typeface="Trebuchet MS" charset="0"/>
                <a:cs typeface="Trebuchet MS" charset="0"/>
              </a:rPr>
              <a:t>Group B </a:t>
            </a:r>
          </a:p>
          <a:p>
            <a:pPr algn="ctr">
              <a:spcBef>
                <a:spcPts val="1600"/>
              </a:spcBef>
              <a:buFont typeface="Arial" charset="0"/>
              <a:buNone/>
            </a:pPr>
            <a:r>
              <a:rPr lang="en-US" dirty="0">
                <a:solidFill>
                  <a:srgbClr val="545454"/>
                </a:solidFill>
                <a:latin typeface="+mn-lt"/>
              </a:rPr>
              <a:t>What decisions did you make </a:t>
            </a:r>
            <a:r>
              <a:rPr lang="en-US" b="1" dirty="0">
                <a:solidFill>
                  <a:srgbClr val="545454"/>
                </a:solidFill>
                <a:latin typeface="+mn-lt"/>
              </a:rPr>
              <a:t>last week</a:t>
            </a:r>
            <a:r>
              <a:rPr lang="en-US" dirty="0">
                <a:solidFill>
                  <a:srgbClr val="545454"/>
                </a:solidFill>
                <a:latin typeface="+mn-lt"/>
              </a:rPr>
              <a:t>?</a:t>
            </a:r>
          </a:p>
        </p:txBody>
      </p:sp>
      <p:sp>
        <p:nvSpPr>
          <p:cNvPr id="11" name="Rectangle 10">
            <a:extLst>
              <a:ext uri="{FF2B5EF4-FFF2-40B4-BE49-F238E27FC236}">
                <a16:creationId xmlns:a16="http://schemas.microsoft.com/office/drawing/2014/main" id="{D9CB207E-8464-47BF-8D26-BE8165650E52}"/>
              </a:ext>
            </a:extLst>
          </p:cNvPr>
          <p:cNvSpPr/>
          <p:nvPr/>
        </p:nvSpPr>
        <p:spPr>
          <a:xfrm>
            <a:off x="4740275" y="3451225"/>
            <a:ext cx="1839913" cy="1887538"/>
          </a:xfrm>
          <a:prstGeom prst="rect">
            <a:avLst/>
          </a:prstGeom>
        </p:spPr>
        <p:txBody>
          <a:bodyPr>
            <a:spAutoFit/>
          </a:bodyPr>
          <a:lstStyle/>
          <a:p>
            <a:pPr algn="ctr">
              <a:spcBef>
                <a:spcPts val="1600"/>
              </a:spcBef>
              <a:buFont typeface="Arial" charset="0"/>
              <a:buNone/>
              <a:defRPr/>
            </a:pPr>
            <a:endParaRPr lang="en-US" dirty="0"/>
          </a:p>
          <a:p>
            <a:pPr algn="ctr">
              <a:spcBef>
                <a:spcPts val="1600"/>
              </a:spcBef>
              <a:buFont typeface="Arial" charset="0"/>
              <a:buNone/>
              <a:defRPr/>
            </a:pPr>
            <a:r>
              <a:rPr lang="en-US" b="1" dirty="0">
                <a:solidFill>
                  <a:schemeClr val="accent4">
                    <a:lumMod val="75000"/>
                  </a:schemeClr>
                </a:solidFill>
                <a:latin typeface="Trebuchet MS"/>
                <a:cs typeface="Trebuchet MS"/>
              </a:rPr>
              <a:t>Group C </a:t>
            </a:r>
          </a:p>
          <a:p>
            <a:pPr algn="ctr">
              <a:spcBef>
                <a:spcPts val="1600"/>
              </a:spcBef>
              <a:buFont typeface="Arial" charset="0"/>
              <a:buNone/>
              <a:defRPr/>
            </a:pPr>
            <a:r>
              <a:rPr lang="en-US" dirty="0">
                <a:solidFill>
                  <a:srgbClr val="545454"/>
                </a:solidFill>
                <a:latin typeface="+mn-lt"/>
              </a:rPr>
              <a:t>What decisions did you make </a:t>
            </a:r>
            <a:r>
              <a:rPr lang="en-US" b="1" dirty="0">
                <a:solidFill>
                  <a:srgbClr val="545454"/>
                </a:solidFill>
                <a:latin typeface="+mn-lt"/>
              </a:rPr>
              <a:t>last month</a:t>
            </a:r>
            <a:r>
              <a:rPr lang="en-US" dirty="0">
                <a:solidFill>
                  <a:srgbClr val="545454"/>
                </a:solidFill>
                <a:latin typeface="+mn-lt"/>
              </a:rPr>
              <a:t>?</a:t>
            </a:r>
          </a:p>
        </p:txBody>
      </p:sp>
      <p:sp>
        <p:nvSpPr>
          <p:cNvPr id="12" name="Rectangle 11">
            <a:extLst>
              <a:ext uri="{FF2B5EF4-FFF2-40B4-BE49-F238E27FC236}">
                <a16:creationId xmlns:a16="http://schemas.microsoft.com/office/drawing/2014/main" id="{F817C5DF-3953-4D79-AC3A-5CAFC7DBF9F8}"/>
              </a:ext>
            </a:extLst>
          </p:cNvPr>
          <p:cNvSpPr/>
          <p:nvPr/>
        </p:nvSpPr>
        <p:spPr>
          <a:xfrm>
            <a:off x="6780213" y="3451225"/>
            <a:ext cx="1839912" cy="1887538"/>
          </a:xfrm>
          <a:prstGeom prst="rect">
            <a:avLst/>
          </a:prstGeom>
        </p:spPr>
        <p:txBody>
          <a:bodyPr>
            <a:spAutoFit/>
          </a:bodyPr>
          <a:lstStyle/>
          <a:p>
            <a:pPr algn="ctr">
              <a:spcBef>
                <a:spcPts val="1600"/>
              </a:spcBef>
              <a:buFont typeface="Arial" charset="0"/>
              <a:buNone/>
              <a:defRPr/>
            </a:pPr>
            <a:endParaRPr lang="en-US" dirty="0"/>
          </a:p>
          <a:p>
            <a:pPr algn="ctr">
              <a:spcBef>
                <a:spcPts val="1600"/>
              </a:spcBef>
              <a:buFont typeface="Arial" charset="0"/>
              <a:buNone/>
              <a:defRPr/>
            </a:pPr>
            <a:r>
              <a:rPr lang="en-US" b="1" dirty="0">
                <a:solidFill>
                  <a:schemeClr val="accent3"/>
                </a:solidFill>
                <a:latin typeface="Trebuchet MS"/>
                <a:cs typeface="Trebuchet MS"/>
              </a:rPr>
              <a:t>Group D</a:t>
            </a:r>
            <a:r>
              <a:rPr lang="en-US" dirty="0"/>
              <a:t> </a:t>
            </a:r>
          </a:p>
          <a:p>
            <a:pPr algn="ctr">
              <a:spcBef>
                <a:spcPts val="1600"/>
              </a:spcBef>
              <a:buFont typeface="Arial" charset="0"/>
              <a:buNone/>
              <a:defRPr/>
            </a:pPr>
            <a:r>
              <a:rPr lang="en-US" dirty="0">
                <a:solidFill>
                  <a:srgbClr val="545454"/>
                </a:solidFill>
                <a:latin typeface="+mn-lt"/>
              </a:rPr>
              <a:t>What decisions did you make </a:t>
            </a:r>
            <a:r>
              <a:rPr lang="en-US" b="1" dirty="0">
                <a:solidFill>
                  <a:srgbClr val="545454"/>
                </a:solidFill>
                <a:latin typeface="+mn-lt"/>
              </a:rPr>
              <a:t>last year</a:t>
            </a:r>
            <a:r>
              <a:rPr lang="en-US" dirty="0">
                <a:solidFill>
                  <a:srgbClr val="545454"/>
                </a:solidFill>
                <a:latin typeface="+mn-lt"/>
              </a:rPr>
              <a:t>?</a:t>
            </a:r>
          </a:p>
        </p:txBody>
      </p:sp>
      <p:sp>
        <p:nvSpPr>
          <p:cNvPr id="2" name="Rectangle 1">
            <a:extLst>
              <a:ext uri="{FF2B5EF4-FFF2-40B4-BE49-F238E27FC236}">
                <a16:creationId xmlns:a16="http://schemas.microsoft.com/office/drawing/2014/main" id="{0CF0D6DA-CE64-4366-9A81-C2E365F33531}"/>
              </a:ext>
            </a:extLst>
          </p:cNvPr>
          <p:cNvSpPr/>
          <p:nvPr/>
        </p:nvSpPr>
        <p:spPr>
          <a:xfrm>
            <a:off x="7236823" y="3056709"/>
            <a:ext cx="953588"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5D089B64-643D-43A2-808E-641D0E06B8C4}"/>
              </a:ext>
            </a:extLst>
          </p:cNvPr>
          <p:cNvSpPr/>
          <p:nvPr/>
        </p:nvSpPr>
        <p:spPr>
          <a:xfrm>
            <a:off x="7338531" y="3031525"/>
            <a:ext cx="723275" cy="369332"/>
          </a:xfrm>
          <a:prstGeom prst="rect">
            <a:avLst/>
          </a:prstGeom>
        </p:spPr>
        <p:txBody>
          <a:bodyPr wrap="none">
            <a:spAutoFit/>
          </a:bodyPr>
          <a:lstStyle/>
          <a:p>
            <a:pPr algn="ctr"/>
            <a:r>
              <a:rPr lang="en-US" b="1" dirty="0">
                <a:solidFill>
                  <a:schemeClr val="accent3"/>
                </a:solidFill>
                <a:latin typeface="Trebuchet MS"/>
                <a:cs typeface="Trebuchet MS"/>
              </a:rPr>
              <a:t>2020</a:t>
            </a:r>
            <a:endParaRPr lang="en-US" dirty="0"/>
          </a:p>
        </p:txBody>
      </p:sp>
    </p:spTree>
    <p:custDataLst>
      <p:tags r:id="rId1"/>
    </p:custDataLst>
    <p:extLst>
      <p:ext uri="{BB962C8B-B14F-4D97-AF65-F5344CB8AC3E}">
        <p14:creationId xmlns:p14="http://schemas.microsoft.com/office/powerpoint/2010/main" val="362129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Routes and pathways</a:t>
            </a:r>
          </a:p>
        </p:txBody>
      </p:sp>
      <p:sp>
        <p:nvSpPr>
          <p:cNvPr id="4" name="Content Placeholder 2">
            <a:extLst>
              <a:ext uri="{FF2B5EF4-FFF2-40B4-BE49-F238E27FC236}">
                <a16:creationId xmlns:a16="http://schemas.microsoft.com/office/drawing/2014/main" id="{B03AEFD0-736E-4B9C-B99D-9C8721DC5A2B}"/>
              </a:ext>
            </a:extLst>
          </p:cNvPr>
          <p:cNvSpPr>
            <a:spLocks noGrp="1"/>
          </p:cNvSpPr>
          <p:nvPr>
            <p:ph idx="1"/>
          </p:nvPr>
        </p:nvSpPr>
        <p:spPr>
          <a:xfrm>
            <a:off x="457200" y="1600200"/>
            <a:ext cx="3851453" cy="4525963"/>
          </a:xfrm>
        </p:spPr>
        <p:txBody>
          <a:bodyPr/>
          <a:lstStyle/>
          <a:p>
            <a:pPr marL="0" indent="0" fontAlgn="auto">
              <a:spcBef>
                <a:spcPts val="0"/>
              </a:spcBef>
              <a:spcAft>
                <a:spcPts val="600"/>
              </a:spcAft>
              <a:buNone/>
              <a:defRPr/>
            </a:pPr>
            <a:r>
              <a:rPr lang="en-GB" sz="2600" b="1" dirty="0">
                <a:solidFill>
                  <a:srgbClr val="005F72"/>
                </a:solidFill>
              </a:rPr>
              <a:t>Decision making journey</a:t>
            </a:r>
          </a:p>
          <a:p>
            <a:pPr marL="0" indent="0">
              <a:spcBef>
                <a:spcPct val="0"/>
              </a:spcBef>
              <a:buNone/>
            </a:pPr>
            <a:r>
              <a:rPr lang="en-GB" sz="2200" dirty="0">
                <a:cs typeface="Arial" charset="0"/>
              </a:rPr>
              <a:t>Here is an example of what </a:t>
            </a:r>
          </a:p>
          <a:p>
            <a:pPr marL="0" indent="0">
              <a:spcBef>
                <a:spcPct val="0"/>
              </a:spcBef>
              <a:buFont typeface="Arial" charset="0"/>
              <a:buNone/>
            </a:pPr>
            <a:r>
              <a:rPr lang="en-GB" sz="2200" dirty="0">
                <a:cs typeface="Arial" charset="0"/>
              </a:rPr>
              <a:t>steps you would take in making a decision about going to a concert. </a:t>
            </a:r>
          </a:p>
          <a:p>
            <a:pPr marL="0" indent="0">
              <a:spcBef>
                <a:spcPts val="1600"/>
              </a:spcBef>
              <a:buNone/>
            </a:pPr>
            <a:r>
              <a:rPr lang="en-GB" sz="2200" dirty="0">
                <a:cs typeface="Arial" charset="0"/>
              </a:rPr>
              <a:t>Think about buying a mobile phone. What steps would you take to decide what phone to buy?</a:t>
            </a:r>
          </a:p>
          <a:p>
            <a:pPr marL="0" indent="0">
              <a:spcBef>
                <a:spcPts val="1600"/>
              </a:spcBef>
              <a:buFont typeface="Arial" charset="0"/>
              <a:buNone/>
            </a:pPr>
            <a:endParaRPr lang="en-GB" b="1" dirty="0">
              <a:latin typeface="Arial" charset="0"/>
              <a:cs typeface="Arial" charset="0"/>
            </a:endParaRPr>
          </a:p>
          <a:p>
            <a:pPr marL="0" indent="0">
              <a:spcBef>
                <a:spcPts val="1600"/>
              </a:spcBef>
              <a:buFont typeface="Arial" charset="0"/>
              <a:buNone/>
            </a:pPr>
            <a:endParaRPr lang="en-GB" b="1" dirty="0">
              <a:solidFill>
                <a:srgbClr val="92AF2B"/>
              </a:solidFill>
            </a:endParaRPr>
          </a:p>
          <a:p>
            <a:pPr marL="0" indent="0">
              <a:spcBef>
                <a:spcPts val="1600"/>
              </a:spcBef>
              <a:buFont typeface="Arial" charset="0"/>
              <a:buNone/>
            </a:pPr>
            <a:endParaRPr lang="en-GB" b="1" dirty="0">
              <a:latin typeface="Arial" charset="0"/>
              <a:cs typeface="Arial" charset="0"/>
            </a:endParaRPr>
          </a:p>
        </p:txBody>
      </p:sp>
      <p:pic>
        <p:nvPicPr>
          <p:cNvPr id="6" name="decisions6.png" descr="/Users/user/Desktop/wow/making decsions/decisions6.png">
            <a:extLst>
              <a:ext uri="{FF2B5EF4-FFF2-40B4-BE49-F238E27FC236}">
                <a16:creationId xmlns:a16="http://schemas.microsoft.com/office/drawing/2014/main" id="{CF778910-9008-48D9-9232-F294F1D76499}"/>
              </a:ext>
            </a:extLst>
          </p:cNvPr>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rot="268124">
            <a:off x="4690198" y="1233585"/>
            <a:ext cx="3491308" cy="4941440"/>
          </a:xfrm>
          <a:prstGeom prst="rect">
            <a:avLst/>
          </a:prstGeom>
          <a:effectLst>
            <a:outerShdw blurRad="50800" dist="38100" dir="2700000" algn="tl" rotWithShape="0">
              <a:prstClr val="black">
                <a:alpha val="40000"/>
              </a:prstClr>
            </a:outerShdw>
          </a:effectLst>
        </p:spPr>
      </p:pic>
      <p:pic>
        <p:nvPicPr>
          <p:cNvPr id="5" name="Picture 4" descr="making-decisions-template.jpg">
            <a:extLst>
              <a:ext uri="{FF2B5EF4-FFF2-40B4-BE49-F238E27FC236}">
                <a16:creationId xmlns:a16="http://schemas.microsoft.com/office/drawing/2014/main" id="{493EF3B0-0022-43E9-9936-B5365B5ED0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8181" y="1392350"/>
            <a:ext cx="3470487" cy="4911177"/>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DDBAAC4D-C23D-4473-86C1-392DC2B6ED8F}"/>
              </a:ext>
            </a:extLst>
          </p:cNvPr>
          <p:cNvSpPr txBox="1"/>
          <p:nvPr/>
        </p:nvSpPr>
        <p:spPr>
          <a:xfrm>
            <a:off x="4933950" y="2203406"/>
            <a:ext cx="1557338" cy="3693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Think about which is my favourite</a:t>
            </a:r>
          </a:p>
        </p:txBody>
      </p:sp>
      <p:sp>
        <p:nvSpPr>
          <p:cNvPr id="10" name="TextBox 9">
            <a:extLst>
              <a:ext uri="{FF2B5EF4-FFF2-40B4-BE49-F238E27FC236}">
                <a16:creationId xmlns:a16="http://schemas.microsoft.com/office/drawing/2014/main" id="{B9C0CECA-EC4A-4D90-9948-DE99A08B3813}"/>
              </a:ext>
            </a:extLst>
          </p:cNvPr>
          <p:cNvSpPr txBox="1"/>
          <p:nvPr/>
        </p:nvSpPr>
        <p:spPr>
          <a:xfrm>
            <a:off x="4933950" y="3058984"/>
            <a:ext cx="1557338" cy="2308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Do some research online</a:t>
            </a:r>
          </a:p>
        </p:txBody>
      </p:sp>
      <p:sp>
        <p:nvSpPr>
          <p:cNvPr id="11" name="TextBox 10">
            <a:extLst>
              <a:ext uri="{FF2B5EF4-FFF2-40B4-BE49-F238E27FC236}">
                <a16:creationId xmlns:a16="http://schemas.microsoft.com/office/drawing/2014/main" id="{8D6414E8-0322-4EA0-B580-693605C905A0}"/>
              </a:ext>
            </a:extLst>
          </p:cNvPr>
          <p:cNvSpPr txBox="1"/>
          <p:nvPr/>
        </p:nvSpPr>
        <p:spPr>
          <a:xfrm>
            <a:off x="4933950" y="3795525"/>
            <a:ext cx="1557338" cy="3693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Consult with parents or guardians</a:t>
            </a:r>
          </a:p>
        </p:txBody>
      </p:sp>
      <p:sp>
        <p:nvSpPr>
          <p:cNvPr id="12" name="TextBox 11">
            <a:extLst>
              <a:ext uri="{FF2B5EF4-FFF2-40B4-BE49-F238E27FC236}">
                <a16:creationId xmlns:a16="http://schemas.microsoft.com/office/drawing/2014/main" id="{3A79F399-04FB-462C-9DFA-993B9208F7B1}"/>
              </a:ext>
            </a:extLst>
          </p:cNvPr>
          <p:cNvSpPr txBox="1"/>
          <p:nvPr/>
        </p:nvSpPr>
        <p:spPr>
          <a:xfrm>
            <a:off x="4933950" y="4668993"/>
            <a:ext cx="1557338" cy="2308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Ask friends</a:t>
            </a:r>
          </a:p>
        </p:txBody>
      </p:sp>
      <p:sp>
        <p:nvSpPr>
          <p:cNvPr id="13" name="TextBox 12">
            <a:extLst>
              <a:ext uri="{FF2B5EF4-FFF2-40B4-BE49-F238E27FC236}">
                <a16:creationId xmlns:a16="http://schemas.microsoft.com/office/drawing/2014/main" id="{8DF1E950-2A03-431A-95C4-19A27E02D15B}"/>
              </a:ext>
            </a:extLst>
          </p:cNvPr>
          <p:cNvSpPr txBox="1"/>
          <p:nvPr/>
        </p:nvSpPr>
        <p:spPr>
          <a:xfrm>
            <a:off x="6575713" y="2086852"/>
            <a:ext cx="1558925" cy="646331"/>
          </a:xfrm>
          <a:prstGeom prst="rect">
            <a:avLst/>
          </a:prstGeom>
          <a:noFill/>
        </p:spPr>
        <p:txBody>
          <a:bodyPr>
            <a:spAutoFit/>
          </a:bodyPr>
          <a:lstStyle/>
          <a:p>
            <a:pPr fontAlgn="auto">
              <a:spcBef>
                <a:spcPts val="0"/>
              </a:spcBef>
              <a:spcAft>
                <a:spcPts val="0"/>
              </a:spcAft>
              <a:defRPr/>
            </a:pPr>
            <a:endParaRPr lang="en-US" sz="900" dirty="0">
              <a:solidFill>
                <a:schemeClr val="tx1">
                  <a:lumMod val="65000"/>
                  <a:lumOff val="35000"/>
                </a:schemeClr>
              </a:solidFill>
              <a:latin typeface="Arial"/>
              <a:ea typeface="+mn-ea"/>
              <a:cs typeface="Arial"/>
            </a:endParaRPr>
          </a:p>
          <a:p>
            <a:pPr fontAlgn="auto">
              <a:spcBef>
                <a:spcPts val="0"/>
              </a:spcBef>
              <a:spcAft>
                <a:spcPts val="0"/>
              </a:spcAft>
              <a:defRPr/>
            </a:pPr>
            <a:r>
              <a:rPr lang="en-US" sz="900" dirty="0">
                <a:solidFill>
                  <a:schemeClr val="tx1">
                    <a:lumMod val="65000"/>
                    <a:lumOff val="35000"/>
                  </a:schemeClr>
                </a:solidFill>
                <a:latin typeface="Arial"/>
                <a:ea typeface="+mn-ea"/>
                <a:cs typeface="Arial"/>
              </a:rPr>
              <a:t>Past concerts</a:t>
            </a:r>
          </a:p>
          <a:p>
            <a:pPr fontAlgn="auto">
              <a:spcBef>
                <a:spcPts val="0"/>
              </a:spcBef>
              <a:spcAft>
                <a:spcPts val="0"/>
              </a:spcAft>
              <a:defRPr/>
            </a:pPr>
            <a:r>
              <a:rPr lang="en-US" sz="900" dirty="0">
                <a:solidFill>
                  <a:schemeClr val="tx1">
                    <a:lumMod val="65000"/>
                    <a:lumOff val="35000"/>
                  </a:schemeClr>
                </a:solidFill>
                <a:latin typeface="Arial"/>
                <a:ea typeface="+mn-ea"/>
                <a:cs typeface="Arial"/>
              </a:rPr>
              <a:t>Location</a:t>
            </a:r>
          </a:p>
          <a:p>
            <a:pPr fontAlgn="auto">
              <a:spcBef>
                <a:spcPts val="0"/>
              </a:spcBef>
              <a:spcAft>
                <a:spcPts val="0"/>
              </a:spcAft>
              <a:defRPr/>
            </a:pPr>
            <a:r>
              <a:rPr lang="en-US" sz="900" dirty="0">
                <a:solidFill>
                  <a:schemeClr val="tx1">
                    <a:lumMod val="65000"/>
                    <a:lumOff val="35000"/>
                  </a:schemeClr>
                </a:solidFill>
                <a:latin typeface="Arial"/>
                <a:ea typeface="+mn-ea"/>
                <a:cs typeface="Arial"/>
              </a:rPr>
              <a:t>Friends’ experiences</a:t>
            </a:r>
          </a:p>
        </p:txBody>
      </p:sp>
      <p:sp>
        <p:nvSpPr>
          <p:cNvPr id="14" name="TextBox 13">
            <a:extLst>
              <a:ext uri="{FF2B5EF4-FFF2-40B4-BE49-F238E27FC236}">
                <a16:creationId xmlns:a16="http://schemas.microsoft.com/office/drawing/2014/main" id="{0C9D7FB0-6434-454A-9D44-800B75E876EB}"/>
              </a:ext>
            </a:extLst>
          </p:cNvPr>
          <p:cNvSpPr txBox="1"/>
          <p:nvPr/>
        </p:nvSpPr>
        <p:spPr>
          <a:xfrm>
            <a:off x="6575713" y="2928938"/>
            <a:ext cx="1307376" cy="646331"/>
          </a:xfrm>
          <a:prstGeom prst="rect">
            <a:avLst/>
          </a:prstGeom>
          <a:noFill/>
        </p:spPr>
        <p:txBody>
          <a:bodyPr wrap="square">
            <a:spAutoFit/>
          </a:bodyPr>
          <a:lstStyle/>
          <a:p>
            <a:pPr fontAlgn="auto">
              <a:spcBef>
                <a:spcPts val="0"/>
              </a:spcBef>
              <a:spcAft>
                <a:spcPts val="0"/>
              </a:spcAft>
              <a:defRPr/>
            </a:pPr>
            <a:endParaRPr lang="en-US" sz="900" dirty="0">
              <a:solidFill>
                <a:schemeClr val="tx1">
                  <a:lumMod val="65000"/>
                  <a:lumOff val="35000"/>
                </a:schemeClr>
              </a:solidFill>
              <a:latin typeface="Arial"/>
              <a:ea typeface="+mn-ea"/>
              <a:cs typeface="Arial"/>
            </a:endParaRPr>
          </a:p>
          <a:p>
            <a:pPr fontAlgn="auto">
              <a:spcBef>
                <a:spcPts val="0"/>
              </a:spcBef>
              <a:spcAft>
                <a:spcPts val="0"/>
              </a:spcAft>
              <a:defRPr/>
            </a:pPr>
            <a:r>
              <a:rPr lang="en-US" sz="900" dirty="0">
                <a:solidFill>
                  <a:schemeClr val="tx1">
                    <a:lumMod val="65000"/>
                    <a:lumOff val="35000"/>
                  </a:schemeClr>
                </a:solidFill>
                <a:latin typeface="Arial"/>
                <a:ea typeface="+mn-ea"/>
                <a:cs typeface="Arial"/>
              </a:rPr>
              <a:t>Cost</a:t>
            </a:r>
          </a:p>
          <a:p>
            <a:pPr fontAlgn="auto">
              <a:spcBef>
                <a:spcPts val="0"/>
              </a:spcBef>
              <a:spcAft>
                <a:spcPts val="0"/>
              </a:spcAft>
              <a:defRPr/>
            </a:pPr>
            <a:r>
              <a:rPr lang="en-US" sz="900" dirty="0">
                <a:solidFill>
                  <a:schemeClr val="tx1">
                    <a:lumMod val="65000"/>
                    <a:lumOff val="35000"/>
                  </a:schemeClr>
                </a:solidFill>
                <a:latin typeface="Arial"/>
                <a:ea typeface="+mn-ea"/>
                <a:cs typeface="Arial"/>
              </a:rPr>
              <a:t>Dates</a:t>
            </a:r>
          </a:p>
          <a:p>
            <a:pPr fontAlgn="auto">
              <a:spcBef>
                <a:spcPts val="0"/>
              </a:spcBef>
              <a:spcAft>
                <a:spcPts val="0"/>
              </a:spcAft>
              <a:defRPr/>
            </a:pPr>
            <a:r>
              <a:rPr lang="en-US" sz="900" dirty="0">
                <a:solidFill>
                  <a:schemeClr val="tx1">
                    <a:lumMod val="65000"/>
                    <a:lumOff val="35000"/>
                  </a:schemeClr>
                </a:solidFill>
                <a:latin typeface="Arial"/>
                <a:ea typeface="+mn-ea"/>
                <a:cs typeface="Arial"/>
              </a:rPr>
              <a:t>Reviews</a:t>
            </a:r>
          </a:p>
        </p:txBody>
      </p:sp>
      <p:sp>
        <p:nvSpPr>
          <p:cNvPr id="15" name="TextBox 14">
            <a:extLst>
              <a:ext uri="{FF2B5EF4-FFF2-40B4-BE49-F238E27FC236}">
                <a16:creationId xmlns:a16="http://schemas.microsoft.com/office/drawing/2014/main" id="{6678AC8E-90A7-4EC3-A023-DD13AE1CA90C}"/>
              </a:ext>
            </a:extLst>
          </p:cNvPr>
          <p:cNvSpPr txBox="1"/>
          <p:nvPr/>
        </p:nvSpPr>
        <p:spPr>
          <a:xfrm>
            <a:off x="6575713" y="3780895"/>
            <a:ext cx="1558925" cy="507831"/>
          </a:xfrm>
          <a:prstGeom prst="rect">
            <a:avLst/>
          </a:prstGeom>
          <a:noFill/>
        </p:spPr>
        <p:txBody>
          <a:bodyPr>
            <a:spAutoFit/>
          </a:bodyPr>
          <a:lstStyle/>
          <a:p>
            <a:pPr fontAlgn="auto">
              <a:spcBef>
                <a:spcPts val="0"/>
              </a:spcBef>
              <a:spcAft>
                <a:spcPts val="0"/>
              </a:spcAft>
              <a:defRPr/>
            </a:pPr>
            <a:endParaRPr lang="en-US" sz="900" dirty="0">
              <a:solidFill>
                <a:schemeClr val="tx1">
                  <a:lumMod val="65000"/>
                  <a:lumOff val="35000"/>
                </a:schemeClr>
              </a:solidFill>
              <a:latin typeface="Arial"/>
              <a:ea typeface="+mn-ea"/>
              <a:cs typeface="Arial"/>
            </a:endParaRPr>
          </a:p>
          <a:p>
            <a:pPr fontAlgn="auto">
              <a:spcBef>
                <a:spcPts val="0"/>
              </a:spcBef>
              <a:spcAft>
                <a:spcPts val="0"/>
              </a:spcAft>
              <a:defRPr/>
            </a:pPr>
            <a:r>
              <a:rPr lang="en-US" sz="900" dirty="0">
                <a:solidFill>
                  <a:schemeClr val="tx1">
                    <a:lumMod val="65000"/>
                    <a:lumOff val="35000"/>
                  </a:schemeClr>
                </a:solidFill>
                <a:latin typeface="Arial"/>
                <a:ea typeface="+mn-ea"/>
                <a:cs typeface="Arial"/>
              </a:rPr>
              <a:t>Permission</a:t>
            </a:r>
          </a:p>
          <a:p>
            <a:pPr fontAlgn="auto">
              <a:spcBef>
                <a:spcPts val="0"/>
              </a:spcBef>
              <a:spcAft>
                <a:spcPts val="0"/>
              </a:spcAft>
              <a:defRPr/>
            </a:pPr>
            <a:r>
              <a:rPr lang="en-US" sz="900" dirty="0">
                <a:solidFill>
                  <a:schemeClr val="tx1">
                    <a:lumMod val="65000"/>
                    <a:lumOff val="35000"/>
                  </a:schemeClr>
                </a:solidFill>
                <a:latin typeface="Arial"/>
                <a:ea typeface="+mn-ea"/>
                <a:cs typeface="Arial"/>
              </a:rPr>
              <a:t>Transport</a:t>
            </a:r>
          </a:p>
        </p:txBody>
      </p:sp>
      <p:sp>
        <p:nvSpPr>
          <p:cNvPr id="16" name="TextBox 15">
            <a:extLst>
              <a:ext uri="{FF2B5EF4-FFF2-40B4-BE49-F238E27FC236}">
                <a16:creationId xmlns:a16="http://schemas.microsoft.com/office/drawing/2014/main" id="{E98C1DDD-109E-46E6-B752-3B023438357D}"/>
              </a:ext>
            </a:extLst>
          </p:cNvPr>
          <p:cNvSpPr txBox="1"/>
          <p:nvPr/>
        </p:nvSpPr>
        <p:spPr>
          <a:xfrm>
            <a:off x="6575713" y="4603158"/>
            <a:ext cx="1558925" cy="369332"/>
          </a:xfrm>
          <a:prstGeom prst="rect">
            <a:avLst/>
          </a:prstGeom>
          <a:noFill/>
        </p:spPr>
        <p:txBody>
          <a:bodyPr>
            <a:spAutoFit/>
          </a:bodyPr>
          <a:lstStyle/>
          <a:p>
            <a:pPr fontAlgn="auto">
              <a:spcBef>
                <a:spcPts val="0"/>
              </a:spcBef>
              <a:spcAft>
                <a:spcPts val="0"/>
              </a:spcAft>
              <a:defRPr/>
            </a:pPr>
            <a:r>
              <a:rPr lang="en-US" sz="900" dirty="0">
                <a:solidFill>
                  <a:schemeClr val="tx1">
                    <a:lumMod val="65000"/>
                    <a:lumOff val="35000"/>
                  </a:schemeClr>
                </a:solidFill>
                <a:latin typeface="Arial"/>
                <a:ea typeface="+mn-ea"/>
                <a:cs typeface="Arial"/>
              </a:rPr>
              <a:t>Advice from friends</a:t>
            </a:r>
          </a:p>
          <a:p>
            <a:pPr fontAlgn="auto">
              <a:spcBef>
                <a:spcPts val="0"/>
              </a:spcBef>
              <a:spcAft>
                <a:spcPts val="0"/>
              </a:spcAft>
              <a:defRPr/>
            </a:pPr>
            <a:r>
              <a:rPr lang="en-US" sz="900" dirty="0">
                <a:solidFill>
                  <a:schemeClr val="tx1">
                    <a:lumMod val="65000"/>
                    <a:lumOff val="35000"/>
                  </a:schemeClr>
                </a:solidFill>
                <a:latin typeface="Arial"/>
                <a:ea typeface="+mn-ea"/>
                <a:cs typeface="Arial"/>
              </a:rPr>
              <a:t>Who can come</a:t>
            </a:r>
          </a:p>
        </p:txBody>
      </p:sp>
    </p:spTree>
    <p:custDataLst>
      <p:tags r:id="rId1"/>
    </p:custDataLst>
    <p:extLst>
      <p:ext uri="{BB962C8B-B14F-4D97-AF65-F5344CB8AC3E}">
        <p14:creationId xmlns:p14="http://schemas.microsoft.com/office/powerpoint/2010/main" val="195682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4" name="Content Placeholder 2">
            <a:extLst>
              <a:ext uri="{FF2B5EF4-FFF2-40B4-BE49-F238E27FC236}">
                <a16:creationId xmlns:a16="http://schemas.microsoft.com/office/drawing/2014/main" id="{943F85A7-E680-4FA1-A6D3-309F3C468B06}"/>
              </a:ext>
            </a:extLst>
          </p:cNvPr>
          <p:cNvSpPr>
            <a:spLocks noGrp="1"/>
          </p:cNvSpPr>
          <p:nvPr>
            <p:ph idx="1"/>
          </p:nvPr>
        </p:nvSpPr>
        <p:spPr>
          <a:xfrm>
            <a:off x="457200" y="1600200"/>
            <a:ext cx="8229600" cy="4525963"/>
          </a:xfrm>
        </p:spPr>
        <p:txBody>
          <a:bodyPr/>
          <a:lstStyle/>
          <a:p>
            <a:pPr marL="0" indent="0" eaLnBrk="1" fontAlgn="auto" hangingPunct="1">
              <a:spcBef>
                <a:spcPts val="0"/>
              </a:spcBef>
              <a:spcAft>
                <a:spcPts val="600"/>
              </a:spcAft>
              <a:buNone/>
              <a:defRPr/>
            </a:pPr>
            <a:r>
              <a:rPr lang="en-GB" sz="2600" b="1" dirty="0">
                <a:solidFill>
                  <a:srgbClr val="005F72"/>
                </a:solidFill>
              </a:rPr>
              <a:t>Making career decisions</a:t>
            </a:r>
          </a:p>
          <a:p>
            <a:pPr eaLnBrk="1" fontAlgn="auto" hangingPunct="1">
              <a:spcBef>
                <a:spcPts val="576"/>
              </a:spcBef>
              <a:spcAft>
                <a:spcPts val="0"/>
              </a:spcAft>
              <a:buClr>
                <a:srgbClr val="005F72"/>
              </a:buClr>
              <a:buFont typeface="Arial"/>
              <a:buChar char="•"/>
              <a:defRPr/>
            </a:pPr>
            <a:r>
              <a:rPr lang="en-GB" sz="2200" dirty="0">
                <a:ea typeface="+mn-ea"/>
              </a:rPr>
              <a:t>Think about the steps described in the decision making journey</a:t>
            </a:r>
          </a:p>
          <a:p>
            <a:pPr eaLnBrk="1" fontAlgn="auto" hangingPunct="1">
              <a:spcBef>
                <a:spcPts val="576"/>
              </a:spcBef>
              <a:spcAft>
                <a:spcPts val="0"/>
              </a:spcAft>
              <a:buClr>
                <a:srgbClr val="005F72"/>
              </a:buClr>
              <a:buFont typeface="Arial"/>
              <a:buChar char="•"/>
              <a:defRPr/>
            </a:pPr>
            <a:r>
              <a:rPr lang="en-GB" sz="2200" dirty="0">
                <a:ea typeface="+mn-ea"/>
              </a:rPr>
              <a:t>How can these steps be used to help you make a career decision?</a:t>
            </a:r>
          </a:p>
          <a:p>
            <a:pPr eaLnBrk="1" fontAlgn="auto" hangingPunct="1">
              <a:spcBef>
                <a:spcPts val="576"/>
              </a:spcBef>
              <a:spcAft>
                <a:spcPts val="0"/>
              </a:spcAft>
              <a:buClr>
                <a:srgbClr val="005F72"/>
              </a:buClr>
              <a:buFont typeface="Arial"/>
              <a:buChar char="•"/>
              <a:defRPr/>
            </a:pPr>
            <a:r>
              <a:rPr lang="en-GB" sz="2200" dirty="0">
                <a:ea typeface="+mn-ea"/>
              </a:rPr>
              <a:t>What factors would influence your choices?</a:t>
            </a:r>
          </a:p>
          <a:p>
            <a:pPr fontAlgn="auto">
              <a:spcBef>
                <a:spcPts val="576"/>
              </a:spcBef>
              <a:spcAft>
                <a:spcPts val="0"/>
              </a:spcAft>
              <a:buClr>
                <a:srgbClr val="005F72"/>
              </a:buClr>
              <a:defRPr/>
            </a:pPr>
            <a:r>
              <a:rPr lang="en-GB" sz="2200" dirty="0"/>
              <a:t>Who can help you with making a decision?</a:t>
            </a:r>
          </a:p>
          <a:p>
            <a:pPr fontAlgn="auto">
              <a:spcBef>
                <a:spcPts val="576"/>
              </a:spcBef>
              <a:spcAft>
                <a:spcPts val="0"/>
              </a:spcAft>
              <a:buClr>
                <a:srgbClr val="005F72"/>
              </a:buClr>
              <a:defRPr/>
            </a:pPr>
            <a:r>
              <a:rPr lang="en-GB" sz="2200" dirty="0"/>
              <a:t>What are all the possible options?</a:t>
            </a:r>
          </a:p>
          <a:p>
            <a:pPr eaLnBrk="1" fontAlgn="auto" hangingPunct="1">
              <a:spcBef>
                <a:spcPts val="576"/>
              </a:spcBef>
              <a:spcAft>
                <a:spcPts val="0"/>
              </a:spcAft>
              <a:buClr>
                <a:srgbClr val="92AF2B"/>
              </a:buClr>
              <a:buFont typeface="Arial"/>
              <a:buChar char="•"/>
              <a:defRPr/>
            </a:pPr>
            <a:endParaRPr lang="en-GB" sz="2200" dirty="0">
              <a:ea typeface="+mn-ea"/>
            </a:endParaRPr>
          </a:p>
          <a:p>
            <a:pPr eaLnBrk="1" hangingPunct="1">
              <a:buFont typeface="Arial" pitchFamily="34" charset="0"/>
              <a:buChar char="•"/>
              <a:defRPr/>
            </a:pPr>
            <a:endParaRPr lang="en-US" dirty="0">
              <a:latin typeface="Arial" pitchFamily="34" charset="0"/>
              <a:ea typeface="+mn-ea"/>
              <a:cs typeface="Arial" pitchFamily="34" charset="0"/>
            </a:endParaRPr>
          </a:p>
        </p:txBody>
      </p:sp>
    </p:spTree>
    <p:custDataLst>
      <p:tags r:id="rId1"/>
    </p:custDataLst>
    <p:extLst>
      <p:ext uri="{BB962C8B-B14F-4D97-AF65-F5344CB8AC3E}">
        <p14:creationId xmlns:p14="http://schemas.microsoft.com/office/powerpoint/2010/main" val="350775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4" name="Title 1">
            <a:extLst>
              <a:ext uri="{FF2B5EF4-FFF2-40B4-BE49-F238E27FC236}">
                <a16:creationId xmlns:a16="http://schemas.microsoft.com/office/drawing/2014/main" id="{6C2AE585-EDD5-483A-B2A9-902EB19CEFEF}"/>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rgbClr val="005F72"/>
                </a:solidFill>
                <a:latin typeface="Arial" panose="020B0604020202020204" pitchFamily="34" charset="0"/>
                <a:ea typeface="+mj-ea"/>
                <a:cs typeface="Arial" panose="020B0604020202020204" pitchFamily="34" charset="0"/>
              </a:defRPr>
            </a:lvl1pPr>
          </a:lstStyle>
          <a:p>
            <a:pPr fontAlgn="auto">
              <a:spcAft>
                <a:spcPts val="0"/>
              </a:spcAft>
            </a:pPr>
            <a:endParaRPr lang="en-US" dirty="0">
              <a:latin typeface="Trebuchet MS" charset="0"/>
            </a:endParaRPr>
          </a:p>
        </p:txBody>
      </p:sp>
      <p:sp>
        <p:nvSpPr>
          <p:cNvPr id="5" name="Content Placeholder 2">
            <a:extLst>
              <a:ext uri="{FF2B5EF4-FFF2-40B4-BE49-F238E27FC236}">
                <a16:creationId xmlns:a16="http://schemas.microsoft.com/office/drawing/2014/main" id="{86E12A52-6448-4D2C-A1EB-4AA521A39FC9}"/>
              </a:ext>
            </a:extLst>
          </p:cNvPr>
          <p:cNvSpPr>
            <a:spLocks noGrp="1"/>
          </p:cNvSpPr>
          <p:nvPr>
            <p:ph idx="1"/>
          </p:nvPr>
        </p:nvSpPr>
        <p:spPr>
          <a:xfrm>
            <a:off x="143691" y="1743978"/>
            <a:ext cx="8229600" cy="1016591"/>
          </a:xfrm>
        </p:spPr>
        <p:txBody>
          <a:bodyPr/>
          <a:lstStyle/>
          <a:p>
            <a:pPr marL="0" indent="0" algn="ctr">
              <a:spcBef>
                <a:spcPts val="575"/>
              </a:spcBef>
              <a:buFont typeface="Arial" charset="0"/>
              <a:buNone/>
            </a:pPr>
            <a:r>
              <a:rPr lang="en-GB" sz="2600" dirty="0">
                <a:latin typeface="Trebuchet MS" charset="0"/>
                <a:cs typeface="Arial" charset="0"/>
              </a:rPr>
              <a:t>What key </a:t>
            </a:r>
            <a:r>
              <a:rPr lang="en-GB" sz="2600" dirty="0">
                <a:latin typeface="Trebuchet MS" charset="0"/>
              </a:rPr>
              <a:t>things have you listed to help make your decision?</a:t>
            </a:r>
          </a:p>
        </p:txBody>
      </p:sp>
      <p:sp>
        <p:nvSpPr>
          <p:cNvPr id="6" name="Content Placeholder 9">
            <a:extLst>
              <a:ext uri="{FF2B5EF4-FFF2-40B4-BE49-F238E27FC236}">
                <a16:creationId xmlns:a16="http://schemas.microsoft.com/office/drawing/2014/main" id="{F12D71D8-3403-4C71-BC32-A289529861CD}"/>
              </a:ext>
            </a:extLst>
          </p:cNvPr>
          <p:cNvSpPr txBox="1">
            <a:spLocks/>
          </p:cNvSpPr>
          <p:nvPr/>
        </p:nvSpPr>
        <p:spPr>
          <a:xfrm>
            <a:off x="754790" y="4825923"/>
            <a:ext cx="2224088" cy="815753"/>
          </a:xfrm>
          <a:prstGeom prst="rect">
            <a:avLst/>
          </a:prstGeom>
        </p:spPr>
        <p:txBody>
          <a:bodyPr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lnSpc>
                <a:spcPct val="110000"/>
              </a:lnSpc>
              <a:spcAft>
                <a:spcPts val="0"/>
              </a:spcAft>
              <a:buFont typeface="Arial"/>
              <a:buNone/>
              <a:defRPr/>
            </a:pPr>
            <a:r>
              <a:rPr lang="en-GB" b="1" dirty="0">
                <a:latin typeface="+mj-lt"/>
                <a:cs typeface="+mn-cs"/>
              </a:rPr>
              <a:t>Research</a:t>
            </a:r>
            <a:r>
              <a:rPr lang="en-GB" dirty="0">
                <a:latin typeface="+mj-lt"/>
                <a:cs typeface="+mn-cs"/>
              </a:rPr>
              <a:t> </a:t>
            </a:r>
          </a:p>
          <a:p>
            <a:pPr marL="0" indent="0" algn="ctr" fontAlgn="auto">
              <a:lnSpc>
                <a:spcPct val="110000"/>
              </a:lnSpc>
              <a:spcAft>
                <a:spcPts val="0"/>
              </a:spcAft>
              <a:buFont typeface="Arial"/>
              <a:buNone/>
              <a:defRPr/>
            </a:pPr>
            <a:r>
              <a:rPr lang="en-GB" sz="2600" dirty="0">
                <a:cs typeface="+mn-cs"/>
              </a:rPr>
              <a:t>your options</a:t>
            </a:r>
          </a:p>
          <a:p>
            <a:pPr marL="0" indent="0" algn="ctr" fontAlgn="auto">
              <a:lnSpc>
                <a:spcPct val="110000"/>
              </a:lnSpc>
              <a:spcAft>
                <a:spcPts val="0"/>
              </a:spcAft>
              <a:buFont typeface="Arial"/>
              <a:buNone/>
              <a:defRPr/>
            </a:pPr>
            <a:endParaRPr lang="en-US" dirty="0">
              <a:cs typeface="+mn-cs"/>
            </a:endParaRPr>
          </a:p>
        </p:txBody>
      </p:sp>
      <p:sp>
        <p:nvSpPr>
          <p:cNvPr id="7" name="Content Placeholder 11">
            <a:extLst>
              <a:ext uri="{FF2B5EF4-FFF2-40B4-BE49-F238E27FC236}">
                <a16:creationId xmlns:a16="http://schemas.microsoft.com/office/drawing/2014/main" id="{3664E455-3CCB-4724-A732-6E8C4927528A}"/>
              </a:ext>
            </a:extLst>
          </p:cNvPr>
          <p:cNvSpPr txBox="1">
            <a:spLocks/>
          </p:cNvSpPr>
          <p:nvPr/>
        </p:nvSpPr>
        <p:spPr>
          <a:xfrm>
            <a:off x="6077127" y="4825924"/>
            <a:ext cx="2450175" cy="815753"/>
          </a:xfrm>
          <a:prstGeom prst="rect">
            <a:avLst/>
          </a:prstGeom>
        </p:spPr>
        <p:txBody>
          <a:bodyPr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lnSpc>
                <a:spcPct val="110000"/>
              </a:lnSpc>
              <a:spcAft>
                <a:spcPts val="0"/>
              </a:spcAft>
              <a:buFont typeface="Arial"/>
              <a:buNone/>
              <a:defRPr/>
            </a:pPr>
            <a:r>
              <a:rPr lang="en-GB" sz="2600" b="1" dirty="0">
                <a:latin typeface="+mj-lt"/>
                <a:cs typeface="+mn-cs"/>
              </a:rPr>
              <a:t>List</a:t>
            </a:r>
            <a:r>
              <a:rPr lang="en-GB" sz="2600" dirty="0">
                <a:latin typeface="+mj-lt"/>
                <a:cs typeface="+mn-cs"/>
              </a:rPr>
              <a:t> </a:t>
            </a:r>
          </a:p>
          <a:p>
            <a:pPr marL="0" indent="0" algn="ctr" fontAlgn="auto">
              <a:lnSpc>
                <a:spcPct val="110000"/>
              </a:lnSpc>
              <a:spcAft>
                <a:spcPts val="0"/>
              </a:spcAft>
              <a:buFont typeface="Arial"/>
              <a:buNone/>
              <a:defRPr/>
            </a:pPr>
            <a:r>
              <a:rPr lang="en-GB" dirty="0">
                <a:cs typeface="+mn-cs"/>
              </a:rPr>
              <a:t>your preferences</a:t>
            </a:r>
          </a:p>
          <a:p>
            <a:pPr marL="0" indent="0" algn="ctr" fontAlgn="auto">
              <a:lnSpc>
                <a:spcPct val="110000"/>
              </a:lnSpc>
              <a:spcAft>
                <a:spcPts val="0"/>
              </a:spcAft>
              <a:buFont typeface="Arial"/>
              <a:buNone/>
              <a:defRPr/>
            </a:pPr>
            <a:endParaRPr lang="en-US" dirty="0">
              <a:cs typeface="+mn-cs"/>
            </a:endParaRPr>
          </a:p>
        </p:txBody>
      </p:sp>
      <p:sp>
        <p:nvSpPr>
          <p:cNvPr id="10" name="Oval 9">
            <a:extLst>
              <a:ext uri="{FF2B5EF4-FFF2-40B4-BE49-F238E27FC236}">
                <a16:creationId xmlns:a16="http://schemas.microsoft.com/office/drawing/2014/main" id="{BC63C8F7-F1A9-4530-8723-2435FB6D0502}"/>
              </a:ext>
            </a:extLst>
          </p:cNvPr>
          <p:cNvSpPr/>
          <p:nvPr/>
        </p:nvSpPr>
        <p:spPr>
          <a:xfrm>
            <a:off x="987425" y="2743935"/>
            <a:ext cx="1693863" cy="1693863"/>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a:extLst>
              <a:ext uri="{FF2B5EF4-FFF2-40B4-BE49-F238E27FC236}">
                <a16:creationId xmlns:a16="http://schemas.microsoft.com/office/drawing/2014/main" id="{B1C526BA-5043-4F75-A104-EEA11C52373D}"/>
              </a:ext>
            </a:extLst>
          </p:cNvPr>
          <p:cNvSpPr/>
          <p:nvPr/>
        </p:nvSpPr>
        <p:spPr>
          <a:xfrm>
            <a:off x="3711575" y="2729648"/>
            <a:ext cx="1692275" cy="1693862"/>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a:extLst>
              <a:ext uri="{FF2B5EF4-FFF2-40B4-BE49-F238E27FC236}">
                <a16:creationId xmlns:a16="http://schemas.microsoft.com/office/drawing/2014/main" id="{BDBB16C4-CCC8-4D7C-A261-C59B4998CD75}"/>
              </a:ext>
            </a:extLst>
          </p:cNvPr>
          <p:cNvSpPr/>
          <p:nvPr/>
        </p:nvSpPr>
        <p:spPr>
          <a:xfrm>
            <a:off x="6459538" y="2743935"/>
            <a:ext cx="1692275" cy="1693863"/>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12" descr="student1.eps">
            <a:extLst>
              <a:ext uri="{FF2B5EF4-FFF2-40B4-BE49-F238E27FC236}">
                <a16:creationId xmlns:a16="http://schemas.microsoft.com/office/drawing/2014/main" id="{031E4E67-16C8-4FBE-AA3F-7D097A0317C0}"/>
              </a:ext>
            </a:extLst>
          </p:cNvPr>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482724" y="3144444"/>
            <a:ext cx="713765" cy="828216"/>
          </a:xfrm>
          <a:prstGeom prst="rect">
            <a:avLst/>
          </a:prstGeom>
        </p:spPr>
      </p:pic>
      <p:pic>
        <p:nvPicPr>
          <p:cNvPr id="14" name="Picture 13" descr="sound-waves6.eps">
            <a:extLst>
              <a:ext uri="{FF2B5EF4-FFF2-40B4-BE49-F238E27FC236}">
                <a16:creationId xmlns:a16="http://schemas.microsoft.com/office/drawing/2014/main" id="{3E1A944A-2ABC-4716-8957-9E3F42CBB03F}"/>
              </a:ext>
            </a:extLst>
          </p:cNvPr>
          <p:cNvPicPr>
            <a:picLocks noChangeAspect="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4100730" y="3164093"/>
            <a:ext cx="939365" cy="808567"/>
          </a:xfrm>
          <a:prstGeom prst="rect">
            <a:avLst/>
          </a:prstGeom>
        </p:spPr>
      </p:pic>
      <p:sp>
        <p:nvSpPr>
          <p:cNvPr id="15" name="Content Placeholder 9">
            <a:extLst>
              <a:ext uri="{FF2B5EF4-FFF2-40B4-BE49-F238E27FC236}">
                <a16:creationId xmlns:a16="http://schemas.microsoft.com/office/drawing/2014/main" id="{00ED5D04-206D-4B0C-B427-72DACE3831A3}"/>
              </a:ext>
            </a:extLst>
          </p:cNvPr>
          <p:cNvSpPr txBox="1">
            <a:spLocks/>
          </p:cNvSpPr>
          <p:nvPr/>
        </p:nvSpPr>
        <p:spPr bwMode="auto">
          <a:xfrm>
            <a:off x="3217018" y="4825925"/>
            <a:ext cx="2706788" cy="8157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normAutofit fontScale="85000" lnSpcReduction="20000"/>
          </a:bodyPr>
          <a:lstStyle/>
          <a:p>
            <a:pPr marL="0" marR="0" lvl="0" indent="0" algn="ctr" defTabSz="457200" rtl="0" eaLnBrk="1" fontAlgn="auto" latinLnBrk="0" hangingPunct="1">
              <a:lnSpc>
                <a:spcPct val="110000"/>
              </a:lnSpc>
              <a:spcBef>
                <a:spcPct val="20000"/>
              </a:spcBef>
              <a:spcAft>
                <a:spcPts val="0"/>
              </a:spcAft>
              <a:buClrTx/>
              <a:buSzTx/>
              <a:buFont typeface="Arial"/>
              <a:buNone/>
              <a:tabLst/>
              <a:defRPr/>
            </a:pPr>
            <a:r>
              <a:rPr kumimoji="0" lang="en-GB" sz="2800" b="1" i="0" u="none" strike="noStrike" kern="1200" cap="none" spc="0" normalizeH="0" baseline="0" noProof="0" dirty="0">
                <a:ln>
                  <a:noFill/>
                </a:ln>
                <a:effectLst/>
                <a:uLnTx/>
                <a:uFillTx/>
                <a:latin typeface="+mj-lt"/>
                <a:ea typeface="+mn-ea"/>
                <a:cs typeface="+mn-cs"/>
              </a:rPr>
              <a:t>Speak</a:t>
            </a:r>
            <a:endParaRPr kumimoji="0" lang="en-GB" sz="2800" b="0" i="0" u="none" strike="noStrike" kern="1200" cap="none" spc="0" normalizeH="0" baseline="0" noProof="0" dirty="0">
              <a:ln>
                <a:noFill/>
              </a:ln>
              <a:effectLst/>
              <a:uLnTx/>
              <a:uFillTx/>
              <a:latin typeface="+mj-lt"/>
              <a:ea typeface="+mn-ea"/>
              <a:cs typeface="+mn-cs"/>
            </a:endParaRPr>
          </a:p>
          <a:p>
            <a:pPr marL="0" marR="0" lvl="0" indent="0" algn="ctr" defTabSz="457200" rtl="0" eaLnBrk="1" fontAlgn="auto" latinLnBrk="0" hangingPunct="1">
              <a:lnSpc>
                <a:spcPct val="110000"/>
              </a:lnSpc>
              <a:spcBef>
                <a:spcPct val="20000"/>
              </a:spcBef>
              <a:spcAft>
                <a:spcPts val="0"/>
              </a:spcAft>
              <a:buClrTx/>
              <a:buSzTx/>
              <a:buFont typeface="Arial"/>
              <a:buNone/>
              <a:tabLst/>
              <a:defRPr/>
            </a:pPr>
            <a:r>
              <a:rPr kumimoji="0" lang="en-GB" sz="2600" b="0" i="0" u="none" strike="noStrike" kern="1200" cap="none" spc="0" normalizeH="0" baseline="0" noProof="0" dirty="0">
                <a:ln>
                  <a:noFill/>
                </a:ln>
                <a:effectLst/>
                <a:uLnTx/>
                <a:uFillTx/>
                <a:latin typeface="+mn-lt"/>
                <a:ea typeface="+mn-ea"/>
                <a:cs typeface="+mn-cs"/>
              </a:rPr>
              <a:t>to other people</a:t>
            </a:r>
          </a:p>
          <a:p>
            <a:pPr marL="0" marR="0" lvl="0" indent="0" algn="ctr" defTabSz="457200" rtl="0" eaLnBrk="1" fontAlgn="auto" latinLnBrk="0" hangingPunct="1">
              <a:lnSpc>
                <a:spcPct val="11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effectLst/>
              <a:uLnTx/>
              <a:uFillTx/>
              <a:latin typeface="+mn-lt"/>
              <a:ea typeface="+mn-ea"/>
              <a:cs typeface="+mn-cs"/>
            </a:endParaRPr>
          </a:p>
        </p:txBody>
      </p:sp>
      <p:pic>
        <p:nvPicPr>
          <p:cNvPr id="16" name="Picture 2" descr="E:\Downloads\SDS_FINAL_POWERPOINTS\images\lists.png">
            <a:extLst>
              <a:ext uri="{FF2B5EF4-FFF2-40B4-BE49-F238E27FC236}">
                <a16:creationId xmlns:a16="http://schemas.microsoft.com/office/drawing/2014/main" id="{7C970D3C-C488-4049-ADEA-DFA6CC032770}"/>
              </a:ext>
            </a:extLst>
          </p:cNvPr>
          <p:cNvPicPr>
            <a:picLocks noChangeAspect="1" noChangeArrowheads="1"/>
          </p:cNvPicPr>
          <p:nvPr/>
        </p:nvPicPr>
        <p:blipFill>
          <a:blip r:embed="rId6">
            <a:duotone>
              <a:prstClr val="black"/>
              <a:schemeClr val="accent2">
                <a:tint val="45000"/>
                <a:satMod val="400000"/>
              </a:schemeClr>
            </a:duotone>
          </a:blip>
          <a:srcRect/>
          <a:stretch>
            <a:fillRect/>
          </a:stretch>
        </p:blipFill>
        <p:spPr bwMode="auto">
          <a:xfrm>
            <a:off x="6857874" y="3166390"/>
            <a:ext cx="888683" cy="890111"/>
          </a:xfrm>
          <a:prstGeom prst="rect">
            <a:avLst/>
          </a:prstGeom>
          <a:noFill/>
        </p:spPr>
      </p:pic>
      <p:sp>
        <p:nvSpPr>
          <p:cNvPr id="2" name="TextBox 1">
            <a:extLst>
              <a:ext uri="{FF2B5EF4-FFF2-40B4-BE49-F238E27FC236}">
                <a16:creationId xmlns:a16="http://schemas.microsoft.com/office/drawing/2014/main" id="{7A024485-2ECC-483D-B82D-A294763A29DD}"/>
              </a:ext>
            </a:extLst>
          </p:cNvPr>
          <p:cNvSpPr txBox="1"/>
          <p:nvPr/>
        </p:nvSpPr>
        <p:spPr>
          <a:xfrm>
            <a:off x="457200" y="1149317"/>
            <a:ext cx="1854926" cy="461665"/>
          </a:xfrm>
          <a:prstGeom prst="rect">
            <a:avLst/>
          </a:prstGeom>
          <a:noFill/>
        </p:spPr>
        <p:txBody>
          <a:bodyPr wrap="square" rtlCol="0">
            <a:spAutoFit/>
          </a:bodyPr>
          <a:lstStyle/>
          <a:p>
            <a:r>
              <a:rPr lang="en-GB" sz="2400" b="1" dirty="0">
                <a:solidFill>
                  <a:srgbClr val="005F72"/>
                </a:solidFill>
                <a:latin typeface="Arial" panose="020B0604020202020204" pitchFamily="34" charset="0"/>
                <a:cs typeface="Arial" panose="020B0604020202020204" pitchFamily="34" charset="0"/>
              </a:rPr>
              <a:t>Review</a:t>
            </a:r>
          </a:p>
        </p:txBody>
      </p:sp>
    </p:spTree>
    <p:custDataLst>
      <p:tags r:id="rId1"/>
    </p:custDataLst>
    <p:extLst>
      <p:ext uri="{BB962C8B-B14F-4D97-AF65-F5344CB8AC3E}">
        <p14:creationId xmlns:p14="http://schemas.microsoft.com/office/powerpoint/2010/main" val="185156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a:t>Routes and </a:t>
            </a:r>
            <a:r>
              <a:rPr lang="en-GB" dirty="0"/>
              <a:t>p</a:t>
            </a:r>
            <a:r>
              <a:rPr lang="en-GB"/>
              <a:t>athways</a:t>
            </a:r>
            <a:endParaRPr lang="en-GB" dirty="0"/>
          </a:p>
        </p:txBody>
      </p:sp>
      <p:sp>
        <p:nvSpPr>
          <p:cNvPr id="9" name="Content Placeholder 8">
            <a:extLst>
              <a:ext uri="{FF2B5EF4-FFF2-40B4-BE49-F238E27FC236}">
                <a16:creationId xmlns:a16="http://schemas.microsoft.com/office/drawing/2014/main" id="{56802805-CFC8-4E43-A89B-E5E2B3BE4EB7}"/>
              </a:ext>
            </a:extLst>
          </p:cNvPr>
          <p:cNvSpPr>
            <a:spLocks noGrp="1"/>
          </p:cNvSpPr>
          <p:nvPr>
            <p:ph idx="1"/>
          </p:nvPr>
        </p:nvSpPr>
        <p:spPr>
          <a:xfrm>
            <a:off x="628650" y="2914426"/>
            <a:ext cx="7886700" cy="1029149"/>
          </a:xfrm>
        </p:spPr>
        <p:txBody>
          <a:bodyPr/>
          <a:lstStyle/>
          <a:p>
            <a:pPr marL="0" indent="0" algn="ctr">
              <a:buNone/>
            </a:pPr>
            <a:r>
              <a:rPr lang="en-GB" dirty="0"/>
              <a:t>Go to </a:t>
            </a:r>
            <a:r>
              <a:rPr lang="en-GB" dirty="0">
                <a:hlinkClick r:id="rId4"/>
              </a:rPr>
              <a:t>myworldofwork.co.uk </a:t>
            </a:r>
            <a:r>
              <a:rPr lang="en-GB" dirty="0"/>
              <a:t>and explore My career options</a:t>
            </a:r>
          </a:p>
        </p:txBody>
      </p:sp>
    </p:spTree>
    <p:custDataLst>
      <p:tags r:id="rId1"/>
    </p:custDataLst>
    <p:extLst>
      <p:ext uri="{BB962C8B-B14F-4D97-AF65-F5344CB8AC3E}">
        <p14:creationId xmlns:p14="http://schemas.microsoft.com/office/powerpoint/2010/main" val="2714978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DS Base Document" ma:contentTypeID="0x010100ED2642B7FA5E4DA4BAD5093338A237AF00EFA01646D6F1BA47B26E97A5DD071D02" ma:contentTypeVersion="0" ma:contentTypeDescription="Base document type for SDS EDRMS Project" ma:contentTypeScope="" ma:versionID="b5ce2a6b5f5631e7acf1f1cfa7d9c40f">
  <xsd:schema xmlns:xsd="http://www.w3.org/2001/XMLSchema" xmlns:p="http://schemas.microsoft.com/office/2006/metadata/properties" xmlns:ns1="http://schemas.microsoft.com/sharepoint/v3" xmlns:ns2="7b89bba3-8027-45bd-a570-d8b0d030bad0" xmlns:ns3="57a8fc3a-2b1c-4d0f-9d31-9e891fd94e66" targetNamespace="http://schemas.microsoft.com/office/2006/metadata/properties" ma:root="true" ma:fieldsID="a97003f7c0bf3832e5c96b806129eb76" ns1:_="" ns2:_="" ns3:_="">
    <xsd:import namespace="http://schemas.microsoft.com/sharepoint/v3"/>
    <xsd:import namespace="7b89bba3-8027-45bd-a570-d8b0d030bad0"/>
    <xsd:import namespace="57a8fc3a-2b1c-4d0f-9d31-9e891fd94e66"/>
    <xsd:element name="properties">
      <xsd:complexType>
        <xsd:sequence>
          <xsd:element name="documentManagement">
            <xsd:complexType>
              <xsd:all>
                <xsd:element ref="ns1:TemplateUrl" minOccurs="0"/>
                <xsd:element ref="ns1:xd_ProgID" minOccurs="0"/>
                <xsd:element ref="ns1:xd_Signature" minOccurs="0"/>
                <xsd:element ref="ns2:EDRMSUpdatePeriod"/>
                <xsd:element ref="ns2:EDRMSExpiryDate" minOccurs="0"/>
                <xsd:element ref="ns2:EDRMSArchiveDate" minOccurs="0"/>
                <xsd:element ref="ns2:EDRMSUpdateDate" minOccurs="0"/>
                <xsd:element ref="ns2:EDRMSIsArchived" minOccurs="0"/>
                <xsd:element ref="ns2:EDRMSStatus"/>
                <xsd:element ref="ns2:EDRMSOwner" minOccurs="0"/>
                <xsd:element ref="ns2:EDRMSUpdatedAsRecord" minOccurs="0"/>
                <xsd:element ref="ns2:InformationClassificationTaxHTField0" minOccurs="0"/>
                <xsd:element ref="ns2:InformationClassification" minOccurs="0"/>
                <xsd:element ref="ns2:EDRMSRegionTaxHTField0" minOccurs="0"/>
                <xsd:element ref="ns2:EDRMSRegion" minOccurs="0"/>
                <xsd:element ref="ns2:EDRMSBCSTaxHTField0" minOccurs="0"/>
                <xsd:element ref="ns2:EDRMSBCS" minOccurs="0"/>
                <xsd:element ref="ns2:TaxKeywordTaxHTField" minOccurs="0"/>
                <xsd:element ref="ns2:TaxKeyword" minOccurs="0"/>
                <xsd:element ref="ns3:TaxCatchAll" minOccurs="0"/>
                <xsd:element ref="ns3:TaxCatchAllLabel" minOccurs="0"/>
                <xsd:element ref="ns1:_vti_ItemDeclaredRecor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TemplateUrl" ma:index="8" nillable="true" ma:displayName="Template Link" ma:hidden="true" ma:internalName="TemplateUrl">
      <xsd:simpleType>
        <xsd:restriction base="dms:Text"/>
      </xsd:simpleType>
    </xsd:element>
    <xsd:element name="xd_ProgID" ma:index="9" nillable="true" ma:displayName="HTML File Link" ma:hidden="true" ma:internalName="xd_ProgID">
      <xsd:simpleType>
        <xsd:restriction base="dms:Text"/>
      </xsd:simpleType>
    </xsd:element>
    <xsd:element name="xd_Signature" ma:index="10" nillable="true" ma:displayName="Is Signed" ma:hidden="true" ma:internalName="xd_Signature" ma:readOnly="true">
      <xsd:simpleType>
        <xsd:restriction base="dms:Boolean"/>
      </xsd:simpleType>
    </xsd:element>
    <xsd:element name="_vti_ItemDeclaredRecord" ma:index="31" nillable="true" ma:displayName="Declared Record" ma:hidden="true" ma:internalName="_vti_ItemDeclaredRecord" ma:readOnly="true">
      <xsd:simpleType>
        <xsd:restriction base="dms:DateTime"/>
      </xsd:simpleType>
    </xsd:element>
  </xsd:schema>
  <xsd:schema xmlns:xsd="http://www.w3.org/2001/XMLSchema" xmlns:dms="http://schemas.microsoft.com/office/2006/documentManagement/types" targetNamespace="7b89bba3-8027-45bd-a570-d8b0d030bad0" elementFormDefault="qualified">
    <xsd:import namespace="http://schemas.microsoft.com/office/2006/documentManagement/types"/>
    <xsd:element name="EDRMSUpdatePeriod" ma:index="13" ma:displayName="Update Period" ma:description="An email will be sent to you to update your document when due" ma:list="{9504B316-6E32-4390-AA3A-3C31F229E6A6}" ma:internalName="EDRMSUpdatePeriod" ma:readOnly="false" ma:showField="LinkTitleNoMenu" ma:web="{7b89bba3-8027-45bd-a570-d8b0d030bad0}">
      <xsd:simpleType>
        <xsd:restriction base="dms:Lookup"/>
      </xsd:simpleType>
    </xsd:element>
    <xsd:element name="EDRMSExpiryDate" ma:index="14" nillable="true" ma:displayName="Expiry Date" ma:format="DateOnly" ma:hidden="true" ma:internalName="EDRMSExpiryDate">
      <xsd:simpleType>
        <xsd:restriction base="dms:DateTime"/>
      </xsd:simpleType>
    </xsd:element>
    <xsd:element name="EDRMSArchiveDate" ma:index="15" nillable="true" ma:displayName="Archive Date" ma:format="DateOnly" ma:hidden="true" ma:internalName="EDRMSArchiveDate">
      <xsd:simpleType>
        <xsd:restriction base="dms:DateTime"/>
      </xsd:simpleType>
    </xsd:element>
    <xsd:element name="EDRMSUpdateDate" ma:index="16" nillable="true" ma:displayName="Update Date" ma:format="DateOnly" ma:hidden="true" ma:internalName="EDRMSUpdateDate">
      <xsd:simpleType>
        <xsd:restriction base="dms:DateTime"/>
      </xsd:simpleType>
    </xsd:element>
    <xsd:element name="EDRMSIsArchived" ma:index="17" nillable="true" ma:displayName="Is Archived" ma:default="0" ma:description="Selecting this option will send your document directly to archive and results in deletion of your document after 1 year.&#10;" ma:internalName="EDRMSIsArchived">
      <xsd:simpleType>
        <xsd:restriction base="dms:Boolean"/>
      </xsd:simpleType>
    </xsd:element>
    <xsd:element name="EDRMSStatus" ma:index="18" ma:displayName="Status" ma:default="Active" ma:description="Only active should be selected for new documents, the 'pending review' option is only used when the document is due to be updated, i.e. the update period has passed&#10;" ma:format="Dropdown" ma:internalName="EDRMSStatus">
      <xsd:simpleType>
        <xsd:restriction base="dms:Choice">
          <xsd:enumeration value="Active"/>
          <xsd:enumeration value="Pending Review"/>
        </xsd:restriction>
      </xsd:simpleType>
    </xsd:element>
    <xsd:element name="EDRMSOwner" ma:index="19" nillable="true" ma:displayName="Owner" ma:hidden="true" ma:internalName="EDRMS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RMSUpdatedAsRecord" ma:index="20" nillable="true" ma:displayName="Updated as Record" ma:default="0" ma:hidden="true" ma:internalName="EDRMSUpdatedAsRecord">
      <xsd:simpleType>
        <xsd:restriction base="dms:Boolean"/>
      </xsd:simpleType>
    </xsd:element>
    <xsd:element name="InformationClassificationTaxHTField0" ma:index="21" nillable="true" ma:displayName="Information Classification_0" ma:hidden="true" ma:internalName="InformationClassificationTaxHTField0">
      <xsd:simpleType>
        <xsd:restriction base="dms:Note"/>
      </xsd:simpleType>
    </xsd:element>
    <xsd:element name="InformationClassification" ma:index="22" nillable="true" ma:displayName="Information Classification" ma:default="" ma:description="Click the icon to the right to select a classification level for this document" ma:list="{b16c2a9a-ab40-49ea-9c09-2d7eb65f2882}" ma:internalName="InformationClassification" ma:showField="Term1033" ma:web="{7b89bba3-8027-45bd-a570-d8b0d030bad0}">
      <xsd:simpleType>
        <xsd:restriction base="dms:Unknown"/>
      </xsd:simpleType>
    </xsd:element>
    <xsd:element name="EDRMSRegionTaxHTField0" ma:index="23" nillable="true" ma:displayName="Region_0" ma:hidden="true" ma:internalName="EDRMSRegionTaxHTField0">
      <xsd:simpleType>
        <xsd:restriction base="dms:Note"/>
      </xsd:simpleType>
    </xsd:element>
    <xsd:element name="EDRMSRegion" ma:index="24" nillable="true" ma:displayName="Region" ma:default="" ma:description="You can select a region by clicking the icon to the right of this field. Adding a region may make it easier for a user to find this document." ma:list="{b16c2a9a-ab40-49ea-9c09-2d7eb65f2882}" ma:internalName="EDRMSRegion" ma:showField="Term1033" ma:web="{7b89bba3-8027-45bd-a570-d8b0d030bad0}">
      <xsd:simpleType>
        <xsd:restriction base="dms:Unknown"/>
      </xsd:simpleType>
    </xsd:element>
    <xsd:element name="EDRMSBCSTaxHTField0" ma:index="25" nillable="true" ma:displayName="BCS_0" ma:hidden="true" ma:internalName="EDRMSBCSTaxHTField0">
      <xsd:simpleType>
        <xsd:restriction base="dms:Note"/>
      </xsd:simpleType>
    </xsd:element>
    <xsd:element name="EDRMSBCS" ma:index="26" nillable="true" ma:displayName="BCS" ma:default="" ma:hidden="true" ma:list="{b16c2a9a-ab40-49ea-9c09-2d7eb65f2882}" ma:internalName="EDRMSBCS" ma:showField="Term1033" ma:web="{7b89bba3-8027-45bd-a570-d8b0d030bad0}">
      <xsd:simpleType>
        <xsd:restriction base="dms:Unknown"/>
      </xsd:simpleType>
    </xsd:element>
    <xsd:element name="TaxKeywordTaxHTField" ma:index="27" nillable="true" ma:displayName="TaxKeywordTaxHTField" ma:hidden="true" ma:internalName="TaxKeywordTaxHTField">
      <xsd:simpleType>
        <xsd:restriction base="dms:Note"/>
      </xsd:simpleType>
    </xsd:element>
    <xsd:element name="TaxKeyword" ma:index="28" nillable="true" ma:displayName="Enterprise Keywords" ma:description="Enterprise Keywords are shared with other users and applications to allow for ease of search and filtering, as well as metadata consistency and reuse" ma:list="{b16c2a9a-ab40-49ea-9c09-2d7eb65f2882}" ma:internalName="TaxKeyword" ma:showField="Term1033" ma:web="7b89bba3-8027-45bd-a570-d8b0d030bad0">
      <xsd:simpleType>
        <xsd:restriction base="dms:Unknown"/>
      </xsd:simpleType>
    </xsd:element>
  </xsd:schema>
  <xsd:schema xmlns:xsd="http://www.w3.org/2001/XMLSchema" xmlns:dms="http://schemas.microsoft.com/office/2006/documentManagement/types" targetNamespace="57a8fc3a-2b1c-4d0f-9d31-9e891fd94e66" elementFormDefault="qualified">
    <xsd:import namespace="http://schemas.microsoft.com/office/2006/documentManagement/types"/>
    <xsd:element name="TaxCatchAll" ma:index="29" nillable="true" ma:displayName="Taxonomy Catch All Column" ma:description="" ma:hidden="true" ma:list="{95ec228b-203d-4ba5-b00f-3930a945fc01}" ma:internalName="TaxCatchAll" ma:showField="CatchAllData" ma:web="57a8fc3a-2b1c-4d0f-9d31-9e891fd94e66">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95ec228b-203d-4ba5-b00f-3930a945fc01}" ma:internalName="TaxCatchAllLabel" ma:readOnly="true" ma:showField="CatchAllDataLabel" ma:web="57a8fc3a-2b1c-4d0f-9d31-9e891fd94e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emplateUrl xmlns="http://schemas.microsoft.com/sharepoint/v3" xsi:nil="true"/>
    <TaxCatchAll xmlns="57a8fc3a-2b1c-4d0f-9d31-9e891fd94e66"/>
    <EDRMSArchiveDate xmlns="7b89bba3-8027-45bd-a570-d8b0d030bad0" xsi:nil="true"/>
    <TaxKeyword xmlns="7b89bba3-8027-45bd-a570-d8b0d030bad0" xsi:nil="true"/>
    <EDRMSOwner xmlns="7b89bba3-8027-45bd-a570-d8b0d030bad0">
      <UserInfo>
        <DisplayName/>
        <AccountId xsi:nil="true"/>
        <AccountType/>
      </UserInfo>
    </EDRMSOwner>
    <EDRMSUpdatedAsRecord xmlns="7b89bba3-8027-45bd-a570-d8b0d030bad0">false</EDRMSUpdatedAsRecord>
    <EDRMSBCS xmlns="7b89bba3-8027-45bd-a570-d8b0d030bad0" xsi:nil="true"/>
    <EDRMSRegionTaxHTField0 xmlns="7b89bba3-8027-45bd-a570-d8b0d030bad0" xsi:nil="true"/>
    <EDRMSRegion xmlns="7b89bba3-8027-45bd-a570-d8b0d030bad0" xsi:nil="true"/>
    <EDRMSBCSTaxHTField0 xmlns="7b89bba3-8027-45bd-a570-d8b0d030bad0" xsi:nil="true"/>
    <EDRMSIsArchived xmlns="7b89bba3-8027-45bd-a570-d8b0d030bad0">false</EDRMSIsArchived>
    <EDRMSStatus xmlns="7b89bba3-8027-45bd-a570-d8b0d030bad0">Active</EDRMSStatus>
    <xd_ProgID xmlns="http://schemas.microsoft.com/sharepoint/v3" xsi:nil="true"/>
    <EDRMSUpdateDate xmlns="7b89bba3-8027-45bd-a570-d8b0d030bad0" xsi:nil="true"/>
    <InformationClassification xmlns="7b89bba3-8027-45bd-a570-d8b0d030bad0" xsi:nil="true"/>
    <EDRMSUpdatePeriod xmlns="7b89bba3-8027-45bd-a570-d8b0d030bad0">3</EDRMSUpdatePeriod>
    <EDRMSExpiryDate xmlns="7b89bba3-8027-45bd-a570-d8b0d030bad0" xsi:nil="true"/>
    <InformationClassificationTaxHTField0 xmlns="7b89bba3-8027-45bd-a570-d8b0d030bad0" xsi:nil="true"/>
    <TaxKeywordTaxHTField xmlns="7b89bba3-8027-45bd-a570-d8b0d030ba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609FD90F-0AC1-47E0-87A4-DDE9D938E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89bba3-8027-45bd-a570-d8b0d030bad0"/>
    <ds:schemaRef ds:uri="57a8fc3a-2b1c-4d0f-9d31-9e891fd94e6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08787AE-EAC3-466E-B98B-021AB437CDE8}">
  <ds:schemaRefs>
    <ds:schemaRef ds:uri="http://schemas.microsoft.com/office/2006/metadata/properties"/>
    <ds:schemaRef ds:uri="http://schemas.microsoft.com/sharepoint/v3"/>
    <ds:schemaRef ds:uri="57a8fc3a-2b1c-4d0f-9d31-9e891fd94e66"/>
    <ds:schemaRef ds:uri="7b89bba3-8027-45bd-a570-d8b0d030bad0"/>
  </ds:schemaRefs>
</ds:datastoreItem>
</file>

<file path=customXml/itemProps3.xml><?xml version="1.0" encoding="utf-8"?>
<ds:datastoreItem xmlns:ds="http://schemas.openxmlformats.org/officeDocument/2006/customXml" ds:itemID="{1C19A0FD-824C-43D5-AE06-085C5A4EB1DD}">
  <ds:schemaRefs>
    <ds:schemaRef ds:uri="http://schemas.microsoft.com/sharepoint/v3/contenttype/forms"/>
  </ds:schemaRefs>
</ds:datastoreItem>
</file>

<file path=customXml/itemProps4.xml><?xml version="1.0" encoding="utf-8"?>
<ds:datastoreItem xmlns:ds="http://schemas.openxmlformats.org/officeDocument/2006/customXml" ds:itemID="{5298D273-CEFD-46B1-A596-F1A476877FD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1153</TotalTime>
  <Words>978</Words>
  <Application>Microsoft Office PowerPoint</Application>
  <PresentationFormat>On-screen Show (4:3)</PresentationFormat>
  <Paragraphs>137</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Trebuchet MS</vt:lpstr>
      <vt:lpstr>Office Theme</vt:lpstr>
      <vt:lpstr>Custom Design</vt:lpstr>
      <vt:lpstr>Routes and pathways</vt:lpstr>
      <vt:lpstr>Routes and pathways</vt:lpstr>
      <vt:lpstr>Routes and pathways</vt:lpstr>
      <vt:lpstr>Routes and pathways</vt:lpstr>
      <vt:lpstr>Routes and pathways</vt:lpstr>
      <vt:lpstr>Routes and pathways</vt:lpstr>
      <vt:lpstr>Routes and pathways</vt:lpstr>
      <vt:lpstr>Routes and pathways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Steven Bone</cp:lastModifiedBy>
  <cp:revision>65</cp:revision>
  <dcterms:created xsi:type="dcterms:W3CDTF">2016-01-17T19:14:16Z</dcterms:created>
  <dcterms:modified xsi:type="dcterms:W3CDTF">2021-09-23T11:13:58Z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0x010100ED2642B7FA5E4DA4BAD5093338A237AF00EFA01646D6F1BA47B26E97A5DD071D02</vt:lpwstr>
  </property>
  <property fmtid="{D5CDD505-2E9C-101B-9397-08002B2CF9AE}" pid="3" name="ArticulateGUID">
    <vt:lpwstr>674F6951-14D2-47C2-A4A6-CF9B6FB7EBFD</vt:lpwstr>
  </property>
  <property fmtid="{D5CDD505-2E9C-101B-9397-08002B2CF9AE}" pid="4" name="ArticulatePath">
    <vt:lpwstr>Making-decisions-presentation_1 (3)</vt:lpwstr>
  </property>
</Properties>
</file>