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0"/>
  </p:notesMasterIdLst>
  <p:handoutMasterIdLst>
    <p:handoutMasterId r:id="rId11"/>
  </p:handoutMasterIdLst>
  <p:sldIdLst>
    <p:sldId id="276" r:id="rId5"/>
    <p:sldId id="257" r:id="rId6"/>
    <p:sldId id="278" r:id="rId7"/>
    <p:sldId id="279" r:id="rId8"/>
    <p:sldId id="26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FF66FF"/>
    <a:srgbClr val="FFB414"/>
    <a:srgbClr val="8064A2"/>
    <a:srgbClr val="006373"/>
    <a:srgbClr val="534481"/>
    <a:srgbClr val="80FF00"/>
    <a:srgbClr val="0A4E60"/>
    <a:srgbClr val="E54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626" autoAdjust="0"/>
  </p:normalViewPr>
  <p:slideViewPr>
    <p:cSldViewPr snapToGrid="0" snapToObjects="1">
      <p:cViewPr varScale="1">
        <p:scale>
          <a:sx n="61" d="100"/>
          <a:sy n="61" d="100"/>
        </p:scale>
        <p:origin x="666" y="42"/>
      </p:cViewPr>
      <p:guideLst>
        <p:guide orient="horz" pos="2508"/>
        <p:guide pos="483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247E6-7B87-44A1-90CA-E424B9E3B0AB}" type="datetimeFigureOut">
              <a:rPr lang="en-GB"/>
              <a:pPr>
                <a:defRPr/>
              </a:pPr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6D4B2D-CA53-4BC2-9D60-8E0F47886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CBBF6-7A34-A44A-87BC-DDBEEEDE1E1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BF89-CEF3-DC42-A64E-1D541DB08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1BF89-CEF3-DC42-A64E-1D541DB08C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6939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ownloads\SDS_FINAL_POWERPOINTS\sdslogo.png">
            <a:extLst>
              <a:ext uri="{FF2B5EF4-FFF2-40B4-BE49-F238E27FC236}">
                <a16:creationId xmlns:a16="http://schemas.microsoft.com/office/drawing/2014/main" id="{37101BEC-1FE2-4F2C-A623-6A27F392CD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B9851-CFF5-48C0-9EB0-E13512EFBE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5418" y="6138601"/>
            <a:ext cx="1159870" cy="51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3E51E-EE98-48CB-83B7-CA47CB024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674" t="6829" r="31887" b="7093"/>
          <a:stretch/>
        </p:blipFill>
        <p:spPr>
          <a:xfrm>
            <a:off x="4435587" y="5937627"/>
            <a:ext cx="518715" cy="880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1455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1E2857-97D8-4012-A237-1247F12CD3A9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5BBEFC-050B-4D6C-AAAD-0D4EF627E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9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World Of Work Quiz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6373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rgbClr val="00637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&#10;&#10;Description automatically generated">
            <a:extLst>
              <a:ext uri="{FF2B5EF4-FFF2-40B4-BE49-F238E27FC236}">
                <a16:creationId xmlns:a16="http://schemas.microsoft.com/office/drawing/2014/main" id="{9CB28CC1-462A-1C4F-A73A-57B427EF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01655" cy="6976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6A470CF-BE48-D34C-8ECB-F3AD38C8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9CED4AB-4A90-874E-B321-16F09644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, sitting, display, computer&#10;&#10;Description automatically generated">
            <a:extLst>
              <a:ext uri="{FF2B5EF4-FFF2-40B4-BE49-F238E27FC236}">
                <a16:creationId xmlns:a16="http://schemas.microsoft.com/office/drawing/2014/main" id="{58CA9683-3FCF-5F44-8759-B33979551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6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540B12-514F-584F-A66C-B0FA2291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006373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/>
    <IShare_BusinessOwner xmlns="184af400-6cf4-4be6-9056-547874e8c8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57F1439770CFC74DA41FF1A41AD4D96E" ma:contentTypeVersion="9" ma:contentTypeDescription="" ma:contentTypeScope="" ma:versionID="b8f5e48be157ebe0a412336ec5b0a2bc">
  <xsd:schema xmlns:xsd="http://www.w3.org/2001/XMLSchema" xmlns:xs="http://www.w3.org/2001/XMLSchema" xmlns:p="http://schemas.microsoft.com/office/2006/metadata/properties" xmlns:ns2="184af400-6cf4-4be6-9056-547874e8c8ee" targetNamespace="http://schemas.microsoft.com/office/2006/metadata/properties" ma:root="true" ma:fieldsID="91c0eefe7d69b702c0abf4ebb8a022ba" ns2:_="">
    <xsd:import namespace="184af400-6cf4-4be6-9056-547874e8c8ee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dexed="tru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593F25-26A0-446F-A2D3-A2A6E905EB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43803F-DD3F-4730-90C2-1F5EE89BBAF0}">
  <ds:schemaRefs>
    <ds:schemaRef ds:uri="http://schemas.microsoft.com/office/2006/metadata/properties"/>
    <ds:schemaRef ds:uri="http://purl.org/dc/elements/1.1/"/>
    <ds:schemaRef ds:uri="184af400-6cf4-4be6-9056-547874e8c8e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BCC211-6BEB-4EB6-AAFE-01E5F91CC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af400-6cf4-4be6-9056-547874e8c8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1</Words>
  <Application>Microsoft Office PowerPoint</Application>
  <PresentationFormat>On-screen Show (4:3)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Amanda McCall</cp:lastModifiedBy>
  <cp:revision>158</cp:revision>
  <cp:lastPrinted>2016-01-25T04:11:31Z</cp:lastPrinted>
  <dcterms:created xsi:type="dcterms:W3CDTF">2016-01-17T19:14:16Z</dcterms:created>
  <dcterms:modified xsi:type="dcterms:W3CDTF">2020-01-17T14:11:54Z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0x0101002CFD50891A73487FBF1A841208B5DC08020057F1439770CFC74DA41FF1A41AD4D96E</vt:lpwstr>
  </property>
  <property fmtid="{D5CDD505-2E9C-101B-9397-08002B2CF9AE}" pid="3" name="TaxKeyword">
    <vt:lpwstr/>
  </property>
</Properties>
</file>