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4"/>
  </p:sldMasterIdLst>
  <p:notesMasterIdLst>
    <p:notesMasterId r:id="rId19"/>
  </p:notesMasterIdLst>
  <p:handoutMasterIdLst>
    <p:handoutMasterId r:id="rId20"/>
  </p:handoutMasterIdLst>
  <p:sldIdLst>
    <p:sldId id="276" r:id="rId5"/>
    <p:sldId id="25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4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pos="4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F3D"/>
    <a:srgbClr val="006373"/>
    <a:srgbClr val="FF66FF"/>
    <a:srgbClr val="FFDC6D"/>
    <a:srgbClr val="534481"/>
    <a:srgbClr val="8064A2"/>
    <a:srgbClr val="FFB414"/>
    <a:srgbClr val="80FF00"/>
    <a:srgbClr val="0A4E60"/>
    <a:srgbClr val="E54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1" autoAdjust="0"/>
    <p:restoredTop sz="94626" autoAdjust="0"/>
  </p:normalViewPr>
  <p:slideViewPr>
    <p:cSldViewPr snapToGrid="0" snapToObjects="1">
      <p:cViewPr varScale="1">
        <p:scale>
          <a:sx n="104" d="100"/>
          <a:sy n="104" d="100"/>
        </p:scale>
        <p:origin x="912" y="72"/>
      </p:cViewPr>
      <p:guideLst>
        <p:guide orient="horz" pos="2508"/>
        <p:guide pos="4835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D247E6-7B87-44A1-90CA-E424B9E3B0AB}" type="datetimeFigureOut">
              <a:rPr lang="en-GB"/>
              <a:pPr>
                <a:defRPr/>
              </a:pPr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6D4B2D-CA53-4BC2-9D60-8E0F47886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F2A6A-DFA6-A144-8386-E2D0746831B9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9148C-40C3-EB44-B4B6-0C93D9A7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9148C-40C3-EB44-B4B6-0C93D9A748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0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9148C-40C3-EB44-B4B6-0C93D9A748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2daK\Google Drive\In progress\source-files\triangle-bg-pp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26939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Downloads\SDS_FINAL_POWERPOINTS\sdslogo.png">
            <a:extLst>
              <a:ext uri="{FF2B5EF4-FFF2-40B4-BE49-F238E27FC236}">
                <a16:creationId xmlns:a16="http://schemas.microsoft.com/office/drawing/2014/main" id="{DE2A03B5-9AC9-4919-9D83-F621881493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30175" y="5691188"/>
            <a:ext cx="18859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302F0E-E76E-4CAB-BF07-905209AD9B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75418" y="6138601"/>
            <a:ext cx="1159870" cy="514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74E7C8-EE5D-40A4-94DC-649661496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4674" t="6829" r="31887" b="7093"/>
          <a:stretch/>
        </p:blipFill>
        <p:spPr>
          <a:xfrm>
            <a:off x="4435587" y="5937627"/>
            <a:ext cx="518715" cy="880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1455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81E2857-97D8-4012-A237-1247F12CD3A9}" type="datetimeFigureOut">
              <a:rPr lang="en-US"/>
              <a:pPr>
                <a:defRPr/>
              </a:pPr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5BBEFC-050B-4D6C-AAAD-0D4EF627E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9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World Of Work Quiz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006373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Clr>
          <a:srgbClr val="00637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ack, flower, bird&#10;&#10;Description automatically generated">
            <a:extLst>
              <a:ext uri="{FF2B5EF4-FFF2-40B4-BE49-F238E27FC236}">
                <a16:creationId xmlns:a16="http://schemas.microsoft.com/office/drawing/2014/main" id="{DEC6CC5A-BFA7-2748-9DD5-666646098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43698" cy="70077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CB9CBE21-BEF9-9543-97C5-377710A78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2E6FB7-D79B-0240-81F8-43A6476EBFA3}"/>
              </a:ext>
            </a:extLst>
          </p:cNvPr>
          <p:cNvSpPr/>
          <p:nvPr/>
        </p:nvSpPr>
        <p:spPr>
          <a:xfrm>
            <a:off x="3964577" y="6085490"/>
            <a:ext cx="4160520" cy="388882"/>
          </a:xfrm>
          <a:prstGeom prst="rect">
            <a:avLst/>
          </a:prstGeom>
          <a:solidFill>
            <a:srgbClr val="A3AF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F1B3024F-02E6-D647-AB55-76AEE868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C2E744-CCB5-5C45-A9EA-B67E3665FE5A}"/>
              </a:ext>
            </a:extLst>
          </p:cNvPr>
          <p:cNvSpPr/>
          <p:nvPr/>
        </p:nvSpPr>
        <p:spPr>
          <a:xfrm>
            <a:off x="4467496" y="6085490"/>
            <a:ext cx="4121333" cy="388882"/>
          </a:xfrm>
          <a:prstGeom prst="rect">
            <a:avLst/>
          </a:prstGeom>
          <a:solidFill>
            <a:srgbClr val="A3AF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2C52B148-FC01-1344-8E94-A72280F67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DAEE96-E3F6-494D-ABBD-3484E5754244}"/>
              </a:ext>
            </a:extLst>
          </p:cNvPr>
          <p:cNvSpPr/>
          <p:nvPr/>
        </p:nvSpPr>
        <p:spPr>
          <a:xfrm>
            <a:off x="4147456" y="6085490"/>
            <a:ext cx="3964577" cy="388882"/>
          </a:xfrm>
          <a:prstGeom prst="rect">
            <a:avLst/>
          </a:prstGeom>
          <a:solidFill>
            <a:srgbClr val="A3AF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919EB9D2-7C9B-CD40-9AAF-40A6C9E08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AE63D5-3DD1-1A4F-9646-68DD77945323}"/>
              </a:ext>
            </a:extLst>
          </p:cNvPr>
          <p:cNvSpPr/>
          <p:nvPr/>
        </p:nvSpPr>
        <p:spPr>
          <a:xfrm>
            <a:off x="4669970" y="6085490"/>
            <a:ext cx="3925390" cy="388882"/>
          </a:xfrm>
          <a:prstGeom prst="rect">
            <a:avLst/>
          </a:prstGeom>
          <a:solidFill>
            <a:srgbClr val="A3AF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29E680-70A3-A940-B78F-363A96D59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0ECC670-824F-9141-8F1A-B8DBD251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4FD9C0-18D3-3343-BB2D-E2FA9C5F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1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16CC08-5C96-164A-90B0-3CEAF1999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9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48EC32-E235-1B44-B339-ABC244E91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1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7EF6F7-532E-9243-BC55-B879F54A0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0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08D409-9771-D043-B2A0-0E6B8AA30D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8C3222-0E99-C247-B5D3-119F513B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1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CC9ADA13-3901-ED47-A787-3C5D14946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7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35F463-3EDD-E349-9FE0-8A20BEB1DA7C}"/>
              </a:ext>
            </a:extLst>
          </p:cNvPr>
          <p:cNvSpPr/>
          <p:nvPr/>
        </p:nvSpPr>
        <p:spPr>
          <a:xfrm>
            <a:off x="4014952" y="6085490"/>
            <a:ext cx="3048000" cy="388882"/>
          </a:xfrm>
          <a:prstGeom prst="rect">
            <a:avLst/>
          </a:prstGeom>
          <a:solidFill>
            <a:srgbClr val="A3AF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6">
      <a:dk1>
        <a:srgbClr val="54545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59E27"/>
      </a:accent3>
      <a:accent4>
        <a:srgbClr val="8064A2"/>
      </a:accent4>
      <a:accent5>
        <a:srgbClr val="4BACC6"/>
      </a:accent5>
      <a:accent6>
        <a:srgbClr val="F79646"/>
      </a:accent6>
      <a:hlink>
        <a:srgbClr val="006373"/>
      </a:hlink>
      <a:folHlink>
        <a:srgbClr val="800080"/>
      </a:folHlink>
    </a:clrScheme>
    <a:fontScheme name="MWW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hare_PermanentPreservation xmlns="184af400-6cf4-4be6-9056-547874e8c8ee">false</IShare_PermanentPreservation>
    <TaxKeywordTaxHTField xmlns="184af400-6cf4-4be6-9056-547874e8c8ee">
      <Terms xmlns="http://schemas.microsoft.com/office/infopath/2007/PartnerControls"/>
    </TaxKeywordTaxHTField>
    <IShare_Region xmlns="184af400-6cf4-4be6-9056-547874e8c8ee" xsi:nil="true"/>
    <IShare_Status xmlns="184af400-6cf4-4be6-9056-547874e8c8ee">Active</IShare_Status>
    <IShare_InfoClassification xmlns="184af400-6cf4-4be6-9056-547874e8c8ee">Internal</IShare_InfoClassification>
    <IShare_PersonalData xmlns="184af400-6cf4-4be6-9056-547874e8c8ee">false</IShare_PersonalData>
    <IShare_DispositionDeletion xmlns="184af400-6cf4-4be6-9056-547874e8c8ee" xsi:nil="true"/>
    <TaxCatchAll xmlns="184af400-6cf4-4be6-9056-547874e8c8ee"/>
    <IShare_BusinessOwner xmlns="184af400-6cf4-4be6-9056-547874e8c8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DS 3+1" ma:contentTypeID="0x0101002CFD50891A73487FBF1A841208B5DC08020057F1439770CFC74DA41FF1A41AD4D96E" ma:contentTypeVersion="9" ma:contentTypeDescription="" ma:contentTypeScope="" ma:versionID="b8f5e48be157ebe0a412336ec5b0a2bc">
  <xsd:schema xmlns:xsd="http://www.w3.org/2001/XMLSchema" xmlns:xs="http://www.w3.org/2001/XMLSchema" xmlns:p="http://schemas.microsoft.com/office/2006/metadata/properties" xmlns:ns2="184af400-6cf4-4be6-9056-547874e8c8ee" targetNamespace="http://schemas.microsoft.com/office/2006/metadata/properties" ma:root="true" ma:fieldsID="91c0eefe7d69b702c0abf4ebb8a022ba" ns2:_="">
    <xsd:import namespace="184af400-6cf4-4be6-9056-547874e8c8ee"/>
    <xsd:element name="properties">
      <xsd:complexType>
        <xsd:sequence>
          <xsd:element name="documentManagement">
            <xsd:complexType>
              <xsd:all>
                <xsd:element ref="ns2:IShare_Status"/>
                <xsd:element ref="ns2:IShare_BusinessOwner" minOccurs="0"/>
                <xsd:element ref="ns2:IShare_InfoClassification"/>
                <xsd:element ref="ns2:IShare_Region" minOccurs="0"/>
                <xsd:element ref="ns2:IShare_PersonalData"/>
                <xsd:element ref="ns2:IShare_PermanentPreservation" minOccurs="0"/>
                <xsd:element ref="ns2:IShare_DispositionDeletion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f400-6cf4-4be6-9056-547874e8c8ee" elementFormDefault="qualified">
    <xsd:import namespace="http://schemas.microsoft.com/office/2006/documentManagement/types"/>
    <xsd:import namespace="http://schemas.microsoft.com/office/infopath/2007/PartnerControls"/>
    <xsd:element name="IShare_Status" ma:index="8" ma:displayName="Item Status" ma:default="Active" ma:indexed="true" ma:internalName="IShare_Status">
      <xsd:simpleType>
        <xsd:restriction base="dms:Choice">
          <xsd:enumeration value="Active"/>
          <xsd:enumeration value="Archived"/>
        </xsd:restriction>
      </xsd:simpleType>
    </xsd:element>
    <xsd:element name="IShare_BusinessOwner" ma:index="9" nillable="true" ma:displayName="Business Owner" ma:internalName="IShare_BusinessOwner">
      <xsd:simpleType>
        <xsd:restriction base="dms:Text"/>
      </xsd:simpleType>
    </xsd:element>
    <xsd:element name="IShare_InfoClassification" ma:index="10" ma:displayName="Info Classification" ma:default="Internal" ma:internalName="IShare_InfoClassification">
      <xsd:simpleType>
        <xsd:restriction base="dms:Choice">
          <xsd:enumeration value="External"/>
          <xsd:enumeration value="Internal"/>
          <xsd:enumeration value="SDS Confidential"/>
        </xsd:restriction>
      </xsd:simpleType>
    </xsd:element>
    <xsd:element name="IShare_Region" ma:index="11" nillable="true" ma:displayName="Region" ma:format="Dropdown" ma:internalName="IShare_Region" ma:readOnly="false">
      <xsd:simpleType>
        <xsd:restriction base="dms:Choice">
          <xsd:enumeration value="Cross-Regional"/>
          <xsd:enumeration value="National"/>
          <xsd:enumeration value="North"/>
          <xsd:enumeration value="North East"/>
          <xsd:enumeration value="South East"/>
          <xsd:enumeration value="West region"/>
          <xsd:enumeration value="South West"/>
          <xsd:enumeration value="West"/>
          <xsd:enumeration value="National CIAG"/>
          <xsd:enumeration value="**Do not use the following**"/>
          <xsd:enumeration value="North region"/>
          <xsd:enumeration value="North East region"/>
          <xsd:enumeration value="Cross-regional CIAG"/>
          <xsd:enumeration value="South West region"/>
          <xsd:enumeration value="South East region"/>
        </xsd:restriction>
      </xsd:simpleType>
    </xsd:element>
    <xsd:element name="IShare_PersonalData" ma:index="12" ma:displayName="Personal Data" ma:default="0" ma:internalName="IShare_PersonalData">
      <xsd:simpleType>
        <xsd:restriction base="dms:Boolean"/>
      </xsd:simpleType>
    </xsd:element>
    <xsd:element name="IShare_PermanentPreservation" ma:index="13" nillable="true" ma:displayName="Permanent Preservation" ma:default="0" ma:internalName="IShare_PermanentPreservation">
      <xsd:simpleType>
        <xsd:restriction base="dms:Boolean"/>
      </xsd:simpleType>
    </xsd:element>
    <xsd:element name="IShare_DispositionDeletion" ma:index="14" nillable="true" ma:displayName="Disposition Deletion" ma:internalName="IShare_DispositionDeletion">
      <xsd:simpleType>
        <xsd:restriction base="dms:DateTime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6621819-13d1-4a2d-8762-4f615fabf6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825aea11-257d-416f-992b-dec2f85e4525}" ma:internalName="TaxCatchAll" ma:showField="CatchAllData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825aea11-257d-416f-992b-dec2f85e4525}" ma:internalName="TaxCatchAllLabel" ma:readOnly="true" ma:showField="CatchAllDataLabel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FED268-8E26-4908-B62C-18244A2DAAE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84af400-6cf4-4be6-9056-547874e8c8e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CBA184-A9CF-425E-B6AC-CE5FC189FD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0CA47-785E-4362-8395-1DE46D403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4af400-6cf4-4be6-9056-547874e8c8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</TotalTime>
  <Words>2</Words>
  <Application>Microsoft Office PowerPoint</Application>
  <PresentationFormat>On-screen Show (4:3)</PresentationFormat>
  <Paragraphs>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Amanda McCall</cp:lastModifiedBy>
  <cp:revision>197</cp:revision>
  <cp:lastPrinted>2016-01-25T04:11:31Z</cp:lastPrinted>
  <dcterms:created xsi:type="dcterms:W3CDTF">2016-01-17T19:14:16Z</dcterms:created>
  <dcterms:modified xsi:type="dcterms:W3CDTF">2020-01-28T13:03:06Z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0x0101002CFD50891A73487FBF1A841208B5DC08020057F1439770CFC74DA41FF1A41AD4D96E</vt:lpwstr>
  </property>
  <property fmtid="{D5CDD505-2E9C-101B-9397-08002B2CF9AE}" pid="3" name="TaxKeyword">
    <vt:lpwstr/>
  </property>
  <property fmtid="{D5CDD505-2E9C-101B-9397-08002B2CF9AE}" pid="4" name="SharedWithUsers">
    <vt:lpwstr>1830;#Amanda McCall;#2327;#Amber Beatson</vt:lpwstr>
  </property>
</Properties>
</file>