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14"/>
  </p:notesMasterIdLst>
  <p:handoutMasterIdLst>
    <p:handoutMasterId r:id="rId15"/>
  </p:handoutMasterIdLst>
  <p:sldIdLst>
    <p:sldId id="276" r:id="rId5"/>
    <p:sldId id="257" r:id="rId6"/>
    <p:sldId id="278" r:id="rId7"/>
    <p:sldId id="282" r:id="rId8"/>
    <p:sldId id="283" r:id="rId9"/>
    <p:sldId id="284" r:id="rId10"/>
    <p:sldId id="285" r:id="rId11"/>
    <p:sldId id="281" r:id="rId12"/>
    <p:sldId id="264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481"/>
    <a:srgbClr val="8064A2"/>
    <a:srgbClr val="FF66FF"/>
    <a:srgbClr val="006373"/>
    <a:srgbClr val="FFB414"/>
    <a:srgbClr val="80FF00"/>
    <a:srgbClr val="0A4E60"/>
    <a:srgbClr val="E54553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2245" autoAdjust="0"/>
  </p:normalViewPr>
  <p:slideViewPr>
    <p:cSldViewPr snapToGrid="0" snapToObjects="1">
      <p:cViewPr varScale="1">
        <p:scale>
          <a:sx n="54" d="100"/>
          <a:sy n="54" d="100"/>
        </p:scale>
        <p:origin x="996" y="36"/>
      </p:cViewPr>
      <p:guideLst>
        <p:guide orient="horz" pos="2508"/>
        <p:guide pos="483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247E6-7B87-44A1-90CA-E424B9E3B0AB}" type="datetimeFigureOut">
              <a:rPr lang="en-GB"/>
              <a:pPr>
                <a:defRPr/>
              </a:pPr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6D4B2D-CA53-4BC2-9D60-8E0F47886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8A0B-0A2C-4C1A-8575-57B029022B9E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700F-FF0E-42C7-8BC1-97C57EDF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5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scot/become-an-apprentic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scot/apprentice-stori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scot/become-an-apprentice/foundation-apprenticeship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pprenticeships.scot/become-an-apprentice/graduate-apprenticeships/" TargetMode="External"/><Relationship Id="rId4" Type="http://schemas.openxmlformats.org/officeDocument/2006/relationships/hyperlink" Target="https://www.apprenticeships.scot/become-an-apprentice/modern-apprenticeship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  <a:p>
            <a:r>
              <a:rPr lang="en-GB" dirty="0">
                <a:hlinkClick r:id="rId3"/>
              </a:rPr>
              <a:t>https://www.apprenticeships.scot/become-an-apprentice/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00F-FF0E-42C7-8BC1-97C57EDFA6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  <a:p>
            <a:r>
              <a:rPr lang="en-GB" dirty="0">
                <a:hlinkClick r:id="rId3"/>
              </a:rPr>
              <a:t>https://www.apprenticeships.scot/apprentice-stories/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00F-FF0E-42C7-8BC1-97C57EDFA6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0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00F-FF0E-42C7-8BC1-97C57EDFA6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8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  <a:p>
            <a:r>
              <a:rPr lang="en-GB" dirty="0">
                <a:hlinkClick r:id="rId3"/>
              </a:rPr>
              <a:t>https://www.apprenticeships.scot/become-an-apprentice/foundation-apprenticeships/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https://www.apprenticeships.scot/become-an-apprentice/modern-apprenticeships/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https://www.apprenticeships.scot/become-an-apprentice/graduate-apprenticeships/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700F-FF0E-42C7-8BC1-97C57EDFA6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66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26939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ownloads\SDS_FINAL_POWERPOINTS\sdslogo.png">
            <a:extLst>
              <a:ext uri="{FF2B5EF4-FFF2-40B4-BE49-F238E27FC236}">
                <a16:creationId xmlns:a16="http://schemas.microsoft.com/office/drawing/2014/main" id="{4E6FD30B-9126-4078-B753-E5D5934DF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D0416-362B-4F20-AED9-5DDDD8A9B2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75418" y="6138601"/>
            <a:ext cx="1159870" cy="51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54955B-C007-4177-B2A3-3CD910BCF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674" t="6829" r="31887" b="7093"/>
          <a:stretch/>
        </p:blipFill>
        <p:spPr>
          <a:xfrm>
            <a:off x="4435587" y="5937627"/>
            <a:ext cx="518715" cy="880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1455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1E2857-97D8-4012-A237-1247F12CD3A9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5BBEFC-050B-4D6C-AAAD-0D4EF627E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9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World Of Work Quiz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6373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Clr>
          <a:srgbClr val="00637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wer, bird, black&#10;&#10;Description automatically generated">
            <a:extLst>
              <a:ext uri="{FF2B5EF4-FFF2-40B4-BE49-F238E27FC236}">
                <a16:creationId xmlns:a16="http://schemas.microsoft.com/office/drawing/2014/main" id="{197BCCC8-2D59-3B49-BC9E-7FB96571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79924" cy="6959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AA377D1-6460-1F47-BF2D-BF05578F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3ADD25D-8BF5-214B-9606-DCBA0A92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1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F3CF83-7429-AE4D-BF8E-A7666A0D3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8E67D-2EF0-6E42-9C72-94B40E1B1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1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F4FEB7-0109-1D41-8762-D6884BB82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2851092C-D04B-7D43-B909-9D2FED77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, food, device&#10;&#10;Description automatically generated">
            <a:extLst>
              <a:ext uri="{FF2B5EF4-FFF2-40B4-BE49-F238E27FC236}">
                <a16:creationId xmlns:a16="http://schemas.microsoft.com/office/drawing/2014/main" id="{4A661279-7AB3-3D4D-A4DC-EEA19D03F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8B2152-C027-5242-A087-4307233F4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006373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57F1439770CFC74DA41FF1A41AD4D96E" ma:contentTypeVersion="9" ma:contentTypeDescription="" ma:contentTypeScope="" ma:versionID="b8f5e48be157ebe0a412336ec5b0a2bc">
  <xsd:schema xmlns:xsd="http://www.w3.org/2001/XMLSchema" xmlns:xs="http://www.w3.org/2001/XMLSchema" xmlns:p="http://schemas.microsoft.com/office/2006/metadata/properties" xmlns:ns2="184af400-6cf4-4be6-9056-547874e8c8ee" targetNamespace="http://schemas.microsoft.com/office/2006/metadata/properties" ma:root="true" ma:fieldsID="91c0eefe7d69b702c0abf4ebb8a022ba" ns2:_="">
    <xsd:import namespace="184af400-6cf4-4be6-9056-547874e8c8ee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dexed="tru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/>
    <IShare_BusinessOwner xmlns="184af400-6cf4-4be6-9056-547874e8c8ee" xsi:nil="true"/>
  </documentManagement>
</p:properties>
</file>

<file path=customXml/itemProps1.xml><?xml version="1.0" encoding="utf-8"?>
<ds:datastoreItem xmlns:ds="http://schemas.openxmlformats.org/officeDocument/2006/customXml" ds:itemID="{1D6C01C2-2E79-4A90-B208-2BF731736D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F1214C-B621-4AC9-A8A0-91227C4A7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af400-6cf4-4be6-9056-547874e8c8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0D653A-BC75-44E9-BFB2-7E8E12888FE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184af400-6cf4-4be6-9056-547874e8c8e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68</Words>
  <Application>Microsoft Office PowerPoint</Application>
  <PresentationFormat>On-screen Show (4:3)</PresentationFormat>
  <Paragraphs>15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Amanda McCall</cp:lastModifiedBy>
  <cp:revision>158</cp:revision>
  <cp:lastPrinted>2016-01-25T04:11:31Z</cp:lastPrinted>
  <dcterms:created xsi:type="dcterms:W3CDTF">2016-01-17T19:14:16Z</dcterms:created>
  <dcterms:modified xsi:type="dcterms:W3CDTF">2020-01-17T13:48:49Z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0x0101002CFD50891A73487FBF1A841208B5DC08020057F1439770CFC74DA41FF1A41AD4D96E</vt:lpwstr>
  </property>
  <property fmtid="{D5CDD505-2E9C-101B-9397-08002B2CF9AE}" pid="3" name="TaxKeyword">
    <vt:lpwstr/>
  </property>
</Properties>
</file>