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9" r:id="rId4"/>
  </p:sldMasterIdLst>
  <p:notesMasterIdLst>
    <p:notesMasterId r:id="rId14"/>
  </p:notesMasterIdLst>
  <p:handoutMasterIdLst>
    <p:handoutMasterId r:id="rId15"/>
  </p:handoutMasterIdLst>
  <p:sldIdLst>
    <p:sldId id="276" r:id="rId5"/>
    <p:sldId id="257" r:id="rId6"/>
    <p:sldId id="278" r:id="rId7"/>
    <p:sldId id="282" r:id="rId8"/>
    <p:sldId id="283" r:id="rId9"/>
    <p:sldId id="284" r:id="rId10"/>
    <p:sldId id="285" r:id="rId11"/>
    <p:sldId id="281" r:id="rId12"/>
    <p:sldId id="264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8">
          <p15:clr>
            <a:srgbClr val="A4A3A4"/>
          </p15:clr>
        </p15:guide>
        <p15:guide id="2" pos="4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6D"/>
    <a:srgbClr val="FF66FF"/>
    <a:srgbClr val="8064A2"/>
    <a:srgbClr val="006373"/>
    <a:srgbClr val="534481"/>
    <a:srgbClr val="FFB414"/>
    <a:srgbClr val="80FF00"/>
    <a:srgbClr val="0A4E60"/>
    <a:srgbClr val="E545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 autoAdjust="0"/>
    <p:restoredTop sz="65578" autoAdjust="0"/>
  </p:normalViewPr>
  <p:slideViewPr>
    <p:cSldViewPr snapToGrid="0" snapToObjects="1">
      <p:cViewPr varScale="1">
        <p:scale>
          <a:sx n="43" d="100"/>
          <a:sy n="43" d="100"/>
        </p:scale>
        <p:origin x="1296" y="30"/>
      </p:cViewPr>
      <p:guideLst>
        <p:guide orient="horz" pos="2508"/>
        <p:guide pos="4835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-384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0D247E6-7B87-44A1-90CA-E424B9E3B0AB}" type="datetimeFigureOut">
              <a:rPr lang="en-GB"/>
              <a:pPr>
                <a:defRPr/>
              </a:pPr>
              <a:t>17/01/2020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6D4B2D-CA53-4BC2-9D60-8E0F478869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D8A0B-0A2C-4C1A-8575-57B029022B9E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2700F-FF0E-42C7-8BC1-97C57EDFA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554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worldofwork.co.uk/college-and-university-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worldofwork.co.uk/college-and-university-0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Useful links</a:t>
            </a:r>
          </a:p>
          <a:p>
            <a:r>
              <a:rPr lang="en-GB" dirty="0">
                <a:hlinkClick r:id="rId3"/>
              </a:rPr>
              <a:t>https://www.myworldofwork.co.uk/college-and-university-0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2700F-FF0E-42C7-8BC1-97C57EDFA62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9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Useful links</a:t>
            </a:r>
          </a:p>
          <a:p>
            <a:r>
              <a:rPr lang="en-GB" dirty="0">
                <a:hlinkClick r:id="rId3"/>
              </a:rPr>
              <a:t>https://www.myworldofwork.co.uk/college-and-university-0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2700F-FF0E-42C7-8BC1-97C57EDFA62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589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2daK\Google Drive\In progress\source-files\triangle-bg-pp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4500" cy="7048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275" y="269398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199" y="204794"/>
            <a:ext cx="1133475" cy="44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Downloads\SDS_FINAL_POWERPOINTS\sdslogo.png">
            <a:extLst>
              <a:ext uri="{FF2B5EF4-FFF2-40B4-BE49-F238E27FC236}">
                <a16:creationId xmlns:a16="http://schemas.microsoft.com/office/drawing/2014/main" id="{4E6FD30B-9126-4078-B753-E5D5934DFB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130175" y="5691188"/>
            <a:ext cx="18859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CD0416-362B-4F20-AED9-5DDDD8A9B2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75418" y="6138601"/>
            <a:ext cx="1159870" cy="514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54955B-C007-4177-B2A3-3CD910BCF8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4674" t="6829" r="31887" b="7093"/>
          <a:stretch/>
        </p:blipFill>
        <p:spPr>
          <a:xfrm>
            <a:off x="4435587" y="5937627"/>
            <a:ext cx="518715" cy="8807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2daK\Google Drive\In progress\global-header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35"/>
            <a:ext cx="9144000" cy="85725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199" y="204794"/>
            <a:ext cx="1133475" cy="44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A2daK\Google Drive\In progress\global-header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35"/>
            <a:ext cx="9144000" cy="85725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199" y="204794"/>
            <a:ext cx="1133475" cy="44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14550"/>
            <a:ext cx="822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9999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81E2857-97D8-4012-A237-1247F12CD3A9}" type="datetimeFigureOut">
              <a:rPr lang="en-US"/>
              <a:pPr>
                <a:defRPr/>
              </a:pPr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9999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A5BBEFC-050B-4D6C-AAAD-0D4EF627E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99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World Of Work Quiz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006373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8064A2"/>
          </a:solidFill>
          <a:latin typeface="Trebuchet MS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8064A2"/>
          </a:solidFill>
          <a:latin typeface="Trebuchet MS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8064A2"/>
          </a:solidFill>
          <a:latin typeface="Trebuchet MS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8064A2"/>
          </a:solidFill>
          <a:latin typeface="Trebuchet MS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ts val="600"/>
        </a:spcAft>
        <a:buClr>
          <a:srgbClr val="006373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6373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6373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6373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6373"/>
        </a:buClr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305AB7C7-D940-F541-97E5-6A8911F14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17421" cy="69880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A08DE233-42EC-C341-8608-855A42D10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3890CAA-161F-B84B-96D3-31807D6DC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17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uitar, device&#10;&#10;Description automatically generated">
            <a:extLst>
              <a:ext uri="{FF2B5EF4-FFF2-40B4-BE49-F238E27FC236}">
                <a16:creationId xmlns:a16="http://schemas.microsoft.com/office/drawing/2014/main" id="{102B855C-5222-3140-907A-CB033A060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62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E74C3FF-F003-0044-B656-E47A178DB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14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7424A91-D9FD-CD47-90D9-FA82A47DC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17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irt, computer&#10;&#10;Description automatically generated">
            <a:extLst>
              <a:ext uri="{FF2B5EF4-FFF2-40B4-BE49-F238E27FC236}">
                <a16:creationId xmlns:a16="http://schemas.microsoft.com/office/drawing/2014/main" id="{4D492AB0-B629-054A-B443-5F398CD2F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70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4A7BB565-C8FD-ED47-864E-0D77C2251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4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F53097B-587B-8C4E-9900-6120DCACE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6">
      <a:dk1>
        <a:srgbClr val="545454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859E27"/>
      </a:accent3>
      <a:accent4>
        <a:srgbClr val="8064A2"/>
      </a:accent4>
      <a:accent5>
        <a:srgbClr val="4BACC6"/>
      </a:accent5>
      <a:accent6>
        <a:srgbClr val="F79646"/>
      </a:accent6>
      <a:hlink>
        <a:srgbClr val="006373"/>
      </a:hlink>
      <a:folHlink>
        <a:srgbClr val="800080"/>
      </a:folHlink>
    </a:clrScheme>
    <a:fontScheme name="MWW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hare_PermanentPreservation xmlns="184af400-6cf4-4be6-9056-547874e8c8ee">false</IShare_PermanentPreservation>
    <TaxKeywordTaxHTField xmlns="184af400-6cf4-4be6-9056-547874e8c8ee">
      <Terms xmlns="http://schemas.microsoft.com/office/infopath/2007/PartnerControls"/>
    </TaxKeywordTaxHTField>
    <IShare_Region xmlns="184af400-6cf4-4be6-9056-547874e8c8ee" xsi:nil="true"/>
    <IShare_Status xmlns="184af400-6cf4-4be6-9056-547874e8c8ee">Active</IShare_Status>
    <IShare_InfoClassification xmlns="184af400-6cf4-4be6-9056-547874e8c8ee">Internal</IShare_InfoClassification>
    <IShare_PersonalData xmlns="184af400-6cf4-4be6-9056-547874e8c8ee">false</IShare_PersonalData>
    <IShare_DispositionDeletion xmlns="184af400-6cf4-4be6-9056-547874e8c8ee" xsi:nil="true"/>
    <TaxCatchAll xmlns="184af400-6cf4-4be6-9056-547874e8c8ee"/>
    <IShare_BusinessOwner xmlns="184af400-6cf4-4be6-9056-547874e8c8e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DS 3+1" ma:contentTypeID="0x0101002CFD50891A73487FBF1A841208B5DC08020057F1439770CFC74DA41FF1A41AD4D96E" ma:contentTypeVersion="9" ma:contentTypeDescription="" ma:contentTypeScope="" ma:versionID="b8f5e48be157ebe0a412336ec5b0a2bc">
  <xsd:schema xmlns:xsd="http://www.w3.org/2001/XMLSchema" xmlns:xs="http://www.w3.org/2001/XMLSchema" xmlns:p="http://schemas.microsoft.com/office/2006/metadata/properties" xmlns:ns2="184af400-6cf4-4be6-9056-547874e8c8ee" targetNamespace="http://schemas.microsoft.com/office/2006/metadata/properties" ma:root="true" ma:fieldsID="91c0eefe7d69b702c0abf4ebb8a022ba" ns2:_="">
    <xsd:import namespace="184af400-6cf4-4be6-9056-547874e8c8ee"/>
    <xsd:element name="properties">
      <xsd:complexType>
        <xsd:sequence>
          <xsd:element name="documentManagement">
            <xsd:complexType>
              <xsd:all>
                <xsd:element ref="ns2:IShare_Status"/>
                <xsd:element ref="ns2:IShare_BusinessOwner" minOccurs="0"/>
                <xsd:element ref="ns2:IShare_InfoClassification"/>
                <xsd:element ref="ns2:IShare_Region" minOccurs="0"/>
                <xsd:element ref="ns2:IShare_PersonalData"/>
                <xsd:element ref="ns2:IShare_PermanentPreservation" minOccurs="0"/>
                <xsd:element ref="ns2:IShare_DispositionDeletion" minOccurs="0"/>
                <xsd:element ref="ns2:TaxKeywordTaxHTFiel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4af400-6cf4-4be6-9056-547874e8c8ee" elementFormDefault="qualified">
    <xsd:import namespace="http://schemas.microsoft.com/office/2006/documentManagement/types"/>
    <xsd:import namespace="http://schemas.microsoft.com/office/infopath/2007/PartnerControls"/>
    <xsd:element name="IShare_Status" ma:index="8" ma:displayName="Item Status" ma:default="Active" ma:indexed="true" ma:internalName="IShare_Status">
      <xsd:simpleType>
        <xsd:restriction base="dms:Choice">
          <xsd:enumeration value="Active"/>
          <xsd:enumeration value="Archived"/>
        </xsd:restriction>
      </xsd:simpleType>
    </xsd:element>
    <xsd:element name="IShare_BusinessOwner" ma:index="9" nillable="true" ma:displayName="Business Owner" ma:internalName="IShare_BusinessOwner">
      <xsd:simpleType>
        <xsd:restriction base="dms:Text"/>
      </xsd:simpleType>
    </xsd:element>
    <xsd:element name="IShare_InfoClassification" ma:index="10" ma:displayName="Info Classification" ma:default="Internal" ma:internalName="IShare_InfoClassification">
      <xsd:simpleType>
        <xsd:restriction base="dms:Choice">
          <xsd:enumeration value="External"/>
          <xsd:enumeration value="Internal"/>
          <xsd:enumeration value="SDS Confidential"/>
        </xsd:restriction>
      </xsd:simpleType>
    </xsd:element>
    <xsd:element name="IShare_Region" ma:index="11" nillable="true" ma:displayName="Region" ma:format="Dropdown" ma:internalName="IShare_Region" ma:readOnly="false">
      <xsd:simpleType>
        <xsd:restriction base="dms:Choice">
          <xsd:enumeration value="Cross-Regional"/>
          <xsd:enumeration value="National"/>
          <xsd:enumeration value="North"/>
          <xsd:enumeration value="North East"/>
          <xsd:enumeration value="South East"/>
          <xsd:enumeration value="West region"/>
          <xsd:enumeration value="South West"/>
          <xsd:enumeration value="West"/>
          <xsd:enumeration value="National CIAG"/>
          <xsd:enumeration value="**Do not use the following**"/>
          <xsd:enumeration value="North region"/>
          <xsd:enumeration value="North East region"/>
          <xsd:enumeration value="Cross-regional CIAG"/>
          <xsd:enumeration value="South West region"/>
          <xsd:enumeration value="South East region"/>
        </xsd:restriction>
      </xsd:simpleType>
    </xsd:element>
    <xsd:element name="IShare_PersonalData" ma:index="12" ma:displayName="Personal Data" ma:default="0" ma:internalName="IShare_PersonalData">
      <xsd:simpleType>
        <xsd:restriction base="dms:Boolean"/>
      </xsd:simpleType>
    </xsd:element>
    <xsd:element name="IShare_PermanentPreservation" ma:index="13" nillable="true" ma:displayName="Permanent Preservation" ma:default="0" ma:internalName="IShare_PermanentPreservation">
      <xsd:simpleType>
        <xsd:restriction base="dms:Boolean"/>
      </xsd:simpleType>
    </xsd:element>
    <xsd:element name="IShare_DispositionDeletion" ma:index="14" nillable="true" ma:displayName="Disposition Deletion" ma:internalName="IShare_DispositionDeletion">
      <xsd:simpleType>
        <xsd:restriction base="dms:DateTime"/>
      </xsd:simpleType>
    </xsd:element>
    <xsd:element name="TaxKeywordTaxHTField" ma:index="15" nillable="true" ma:taxonomy="true" ma:internalName="TaxKeywordTaxHTField" ma:taxonomyFieldName="TaxKeyword" ma:displayName="Enterprise Keywords" ma:fieldId="{23f27201-bee3-471e-b2e7-b64fd8b7ca38}" ma:taxonomyMulti="true" ma:sspId="c6621819-13d1-4a2d-8762-4f615fabf62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6" nillable="true" ma:displayName="Taxonomy Catch All Column" ma:hidden="true" ma:list="{825aea11-257d-416f-992b-dec2f85e4525}" ma:internalName="TaxCatchAll" ma:showField="CatchAllData" ma:web="184af400-6cf4-4be6-9056-547874e8c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7" nillable="true" ma:displayName="Taxonomy Catch All Column1" ma:hidden="true" ma:list="{825aea11-257d-416f-992b-dec2f85e4525}" ma:internalName="TaxCatchAllLabel" ma:readOnly="true" ma:showField="CatchAllDataLabel" ma:web="184af400-6cf4-4be6-9056-547874e8c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D5E35E-35BE-4963-A42E-266DD965A595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schemas.openxmlformats.org/package/2006/metadata/core-properties"/>
    <ds:schemaRef ds:uri="184af400-6cf4-4be6-9056-547874e8c8e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6D85558-4596-4D25-B7A8-17BAD0963E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1245C3-929F-4EED-9E20-862C87682E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4af400-6cf4-4be6-9056-547874e8c8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1982</TotalTime>
  <Words>28</Words>
  <Application>Microsoft Office PowerPoint</Application>
  <PresentationFormat>On-screen Show (4:3)</PresentationFormat>
  <Paragraphs>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Amanda McCall</cp:lastModifiedBy>
  <cp:revision>153</cp:revision>
  <cp:lastPrinted>2016-01-25T04:11:31Z</cp:lastPrinted>
  <dcterms:created xsi:type="dcterms:W3CDTF">2016-01-17T19:14:16Z</dcterms:created>
  <dcterms:modified xsi:type="dcterms:W3CDTF">2020-01-17T13:42:28Z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0x0101002CFD50891A73487FBF1A841208B5DC08020057F1439770CFC74DA41FF1A41AD4D96E</vt:lpwstr>
  </property>
  <property fmtid="{D5CDD505-2E9C-101B-9397-08002B2CF9AE}" pid="3" name="TaxKeyword">
    <vt:lpwstr/>
  </property>
</Properties>
</file>