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4"/>
  </p:sldMasterIdLst>
  <p:notesMasterIdLst>
    <p:notesMasterId r:id="rId12"/>
  </p:notesMasterIdLst>
  <p:handoutMasterIdLst>
    <p:handoutMasterId r:id="rId13"/>
  </p:handoutMasterIdLst>
  <p:sldIdLst>
    <p:sldId id="276" r:id="rId5"/>
    <p:sldId id="282" r:id="rId6"/>
    <p:sldId id="257" r:id="rId7"/>
    <p:sldId id="278" r:id="rId8"/>
    <p:sldId id="279" r:id="rId9"/>
    <p:sldId id="280" r:id="rId10"/>
    <p:sldId id="281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8">
          <p15:clr>
            <a:srgbClr val="A4A3A4"/>
          </p15:clr>
        </p15:guide>
        <p15:guide id="2" pos="4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BB2"/>
    <a:srgbClr val="006373"/>
    <a:srgbClr val="FF66FF"/>
    <a:srgbClr val="8064A2"/>
    <a:srgbClr val="534481"/>
    <a:srgbClr val="FFB414"/>
    <a:srgbClr val="80FF00"/>
    <a:srgbClr val="0A4E60"/>
    <a:srgbClr val="E54553"/>
    <a:srgbClr val="FFD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58" autoAdjust="0"/>
    <p:restoredTop sz="85714" autoAdjust="0"/>
  </p:normalViewPr>
  <p:slideViewPr>
    <p:cSldViewPr snapToGrid="0" snapToObjects="1">
      <p:cViewPr varScale="1">
        <p:scale>
          <a:sx n="94" d="100"/>
          <a:sy n="94" d="100"/>
        </p:scale>
        <p:origin x="972" y="66"/>
      </p:cViewPr>
      <p:guideLst>
        <p:guide orient="horz" pos="2508"/>
        <p:guide pos="4835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-384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D247E6-7B87-44A1-90CA-E424B9E3B0AB}" type="datetimeFigureOut">
              <a:rPr lang="en-GB"/>
              <a:pPr>
                <a:defRPr/>
              </a:pPr>
              <a:t>17/01/2020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6D4B2D-CA53-4BC2-9D60-8E0F478869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3785D-8C4A-4336-B434-32A24A34BE51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FA7E1-064B-4E4A-B3FC-6204AB98F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34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worldofwork.co.uk/my-career-options/choosing-my-subject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yworldofwork.co.uk/my-career-options/job-profiles/photographer" TargetMode="External"/><Relationship Id="rId13" Type="http://schemas.openxmlformats.org/officeDocument/2006/relationships/hyperlink" Target="https://www.myworldofwork.co.uk/modern-apprenticeships/information-security" TargetMode="External"/><Relationship Id="rId18" Type="http://schemas.openxmlformats.org/officeDocument/2006/relationships/hyperlink" Target="https://www.myworldofwork.co.uk/modern-apprenticeships/dental-nursing" TargetMode="External"/><Relationship Id="rId3" Type="http://schemas.openxmlformats.org/officeDocument/2006/relationships/hyperlink" Target="https://www.myworldofwork.co.uk/my-career-options/job-profiles/sports-coach" TargetMode="External"/><Relationship Id="rId21" Type="http://schemas.openxmlformats.org/officeDocument/2006/relationships/hyperlink" Target="https://www.myworldofwork.co.uk/my-career-options/job-profiles/dentist" TargetMode="External"/><Relationship Id="rId7" Type="http://schemas.openxmlformats.org/officeDocument/2006/relationships/hyperlink" Target="https://www.myworldofwork.co.uk/my-career-options/job-profiles/studio-sound-engineer" TargetMode="External"/><Relationship Id="rId12" Type="http://schemas.openxmlformats.org/officeDocument/2006/relationships/hyperlink" Target="https://www.myworldofwork.co.uk/modern-apprenticeships/engineering" TargetMode="External"/><Relationship Id="rId17" Type="http://schemas.openxmlformats.org/officeDocument/2006/relationships/hyperlink" Target="https://www.myworldofwork.co.uk/my-career-options/job-profiles/graphic-designer" TargetMode="External"/><Relationship Id="rId2" Type="http://schemas.openxmlformats.org/officeDocument/2006/relationships/slide" Target="../slides/slide6.xml"/><Relationship Id="rId16" Type="http://schemas.openxmlformats.org/officeDocument/2006/relationships/hyperlink" Target="https://www.myworldofwork.co.uk/my-career-options/job-profiles/computer-games-developer" TargetMode="External"/><Relationship Id="rId20" Type="http://schemas.openxmlformats.org/officeDocument/2006/relationships/hyperlink" Target="https://www.myworldofwork.co.uk/my-career-options/job-profiles/veterinary-surgeon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myworldofwork.co.uk/my-career-options/job-profiles/events-manager" TargetMode="External"/><Relationship Id="rId11" Type="http://schemas.openxmlformats.org/officeDocument/2006/relationships/hyperlink" Target="https://www.myworldofwork.co.uk/my-career-options/job-profiles/doctor-gp" TargetMode="External"/><Relationship Id="rId5" Type="http://schemas.openxmlformats.org/officeDocument/2006/relationships/hyperlink" Target="https://www.myworldofwork.co.uk/my-career-options/job-profiles/solicitor" TargetMode="External"/><Relationship Id="rId15" Type="http://schemas.openxmlformats.org/officeDocument/2006/relationships/hyperlink" Target="https://www.myworldofwork.co.uk/my-career-options/job-profiles/interior-designer" TargetMode="External"/><Relationship Id="rId23" Type="http://schemas.openxmlformats.org/officeDocument/2006/relationships/hyperlink" Target="https://www.myworldofwork.co.uk/modern-apprenticeships/hospitality" TargetMode="External"/><Relationship Id="rId10" Type="http://schemas.openxmlformats.org/officeDocument/2006/relationships/hyperlink" Target="https://www.myworldofwork.co.uk/my-career-options/job-profiles/primary-school-teacher" TargetMode="External"/><Relationship Id="rId19" Type="http://schemas.openxmlformats.org/officeDocument/2006/relationships/hyperlink" Target="https://www.myworldofwork.co.uk/modern-apprenticeships/business-and-administration" TargetMode="External"/><Relationship Id="rId4" Type="http://schemas.openxmlformats.org/officeDocument/2006/relationships/hyperlink" Target="https://www.myworldofwork.co.uk/my-career-options/job-profiles/management-accountant" TargetMode="External"/><Relationship Id="rId9" Type="http://schemas.openxmlformats.org/officeDocument/2006/relationships/hyperlink" Target="https://www.myworldofwork.co.uk/my-career-options/job-profiles/architect" TargetMode="External"/><Relationship Id="rId14" Type="http://schemas.openxmlformats.org/officeDocument/2006/relationships/hyperlink" Target="https://www.myworldofwork.co.uk/my-career-options/job-profiles/software-developer" TargetMode="External"/><Relationship Id="rId22" Type="http://schemas.openxmlformats.org/officeDocument/2006/relationships/hyperlink" Target="https://www.myworldofwork.co.uk/my-career-options/job-profiles/adult-nurs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&#10;https://www.myworldofwork.co.uk/my-career-options/choosing-my-subjects&#10;&#10;Click to follow link."/>
              </a:rPr>
              <a:t>https://www.myworldofwork.co.uk</a:t>
            </a:r>
            <a:r>
              <a:rPr lang="en-GB" sz="1200" b="0" i="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&#10;https://www.myworldofwork.co.uk/my-career-options/choosing-my-subjects&#10;&#10;Click to follow link."/>
              </a:rPr>
              <a:t>/my-career-options/choosing-my-subjects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FA7E1-064B-4E4A-B3FC-6204AB98F4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596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none" dirty="0">
                <a:solidFill>
                  <a:srgbClr val="C00000"/>
                </a:solidFill>
                <a:hlinkClick r:id="rId3"/>
              </a:rPr>
              <a:t>N.B. When you run this slide, click on the job titles to show what routes you can take.</a:t>
            </a:r>
          </a:p>
          <a:p>
            <a:r>
              <a:rPr lang="en-GB" u="none" dirty="0">
                <a:hlinkClick r:id="rId3"/>
              </a:rPr>
              <a:t>Useful links</a:t>
            </a:r>
          </a:p>
          <a:p>
            <a:r>
              <a:rPr lang="en-GB" dirty="0">
                <a:hlinkClick r:id="rId3"/>
              </a:rPr>
              <a:t>https://www.myworldofwork.co.uk/my-career-options/job-profiles/sports-coach</a:t>
            </a:r>
            <a:endParaRPr lang="en-GB" dirty="0"/>
          </a:p>
          <a:p>
            <a:r>
              <a:rPr lang="en-GB" dirty="0">
                <a:hlinkClick r:id="rId4"/>
              </a:rPr>
              <a:t>https://www.myworldofwork.co.uk/my-career-options/job-profiles/management-accountant</a:t>
            </a:r>
            <a:endParaRPr lang="en-GB" dirty="0"/>
          </a:p>
          <a:p>
            <a:r>
              <a:rPr lang="en-GB" dirty="0">
                <a:hlinkClick r:id="rId5"/>
              </a:rPr>
              <a:t>https://www.myworldofwork.co.uk/my-career-options/job-profiles/solicitor</a:t>
            </a:r>
            <a:endParaRPr lang="en-GB" dirty="0"/>
          </a:p>
          <a:p>
            <a:r>
              <a:rPr lang="en-GB" dirty="0">
                <a:hlinkClick r:id="rId6"/>
              </a:rPr>
              <a:t>https://www.myworldofwork.co.uk/my-career-options/job-profiles/events-manager</a:t>
            </a:r>
            <a:endParaRPr lang="en-GB" dirty="0"/>
          </a:p>
          <a:p>
            <a:r>
              <a:rPr lang="en-GB" dirty="0">
                <a:hlinkClick r:id="rId7"/>
              </a:rPr>
              <a:t>https://www.myworldofwork.co.uk/my-career-options/job-profiles/studio-sound-engineer</a:t>
            </a:r>
            <a:endParaRPr lang="en-GB" dirty="0"/>
          </a:p>
          <a:p>
            <a:r>
              <a:rPr lang="en-GB" dirty="0">
                <a:hlinkClick r:id="rId8"/>
              </a:rPr>
              <a:t>https://www.myworldofwork.co.uk/my-career-options/job-profiles/photographer</a:t>
            </a:r>
            <a:endParaRPr lang="en-GB" dirty="0"/>
          </a:p>
          <a:p>
            <a:r>
              <a:rPr lang="en-GB" dirty="0">
                <a:hlinkClick r:id="rId9"/>
              </a:rPr>
              <a:t>https://www.myworldofwork.co.uk/my-career-options/job-profiles/architect</a:t>
            </a:r>
            <a:endParaRPr lang="en-GB" dirty="0"/>
          </a:p>
          <a:p>
            <a:r>
              <a:rPr lang="en-GB" dirty="0">
                <a:hlinkClick r:id="rId10"/>
              </a:rPr>
              <a:t>https://www.myworldofwork.co.uk/my-career-options/job-profiles/primary-school-teacher</a:t>
            </a:r>
            <a:endParaRPr lang="en-GB" dirty="0"/>
          </a:p>
          <a:p>
            <a:r>
              <a:rPr lang="en-GB" dirty="0">
                <a:hlinkClick r:id="rId11"/>
              </a:rPr>
              <a:t>https://www.myworldofwork.co.uk/my-career-options/job-profiles/doctor-gp</a:t>
            </a:r>
            <a:endParaRPr lang="en-GB" dirty="0"/>
          </a:p>
          <a:p>
            <a:r>
              <a:rPr lang="en-GB" dirty="0">
                <a:hlinkClick r:id="rId12"/>
              </a:rPr>
              <a:t>https://www.myworldofwork.co.uk/modern-apprenticeships/engineering</a:t>
            </a:r>
            <a:endParaRPr lang="en-GB" dirty="0"/>
          </a:p>
          <a:p>
            <a:r>
              <a:rPr lang="en-GB" dirty="0">
                <a:hlinkClick r:id="rId13"/>
              </a:rPr>
              <a:t>https://www.myworldofwork.co.uk/modern-apprenticeships/information-security</a:t>
            </a:r>
            <a:endParaRPr lang="en-GB" dirty="0"/>
          </a:p>
          <a:p>
            <a:r>
              <a:rPr lang="en-GB" dirty="0">
                <a:hlinkClick r:id="rId14"/>
              </a:rPr>
              <a:t>https://www.myworldofwork.co.uk/my-career-options/job-profiles/software-developer</a:t>
            </a:r>
            <a:endParaRPr lang="en-GB" dirty="0"/>
          </a:p>
          <a:p>
            <a:r>
              <a:rPr lang="en-GB" dirty="0">
                <a:hlinkClick r:id="rId15"/>
              </a:rPr>
              <a:t>https://www.myworldofwork.co.uk/my-career-options/job-profiles/interior-designer</a:t>
            </a:r>
            <a:endParaRPr lang="en-GB" dirty="0"/>
          </a:p>
          <a:p>
            <a:r>
              <a:rPr lang="en-GB" dirty="0">
                <a:hlinkClick r:id="rId16"/>
              </a:rPr>
              <a:t>https://www.myworldofwork.co.uk/my-career-options/job-profiles/computer-games-developer</a:t>
            </a:r>
            <a:endParaRPr lang="en-GB" dirty="0"/>
          </a:p>
          <a:p>
            <a:r>
              <a:rPr lang="en-GB" dirty="0">
                <a:hlinkClick r:id="rId17"/>
              </a:rPr>
              <a:t>https://www.myworldofwork.co.uk/my-career-options/job-profiles/graphic-designer</a:t>
            </a:r>
            <a:endParaRPr lang="en-GB" dirty="0"/>
          </a:p>
          <a:p>
            <a:r>
              <a:rPr lang="en-GB" dirty="0">
                <a:hlinkClick r:id="rId18"/>
              </a:rPr>
              <a:t>https://www.myworldofwork.co.uk/modern-apprenticeships/dental-nursing</a:t>
            </a:r>
            <a:endParaRPr lang="en-GB" dirty="0"/>
          </a:p>
          <a:p>
            <a:r>
              <a:rPr lang="en-GB" dirty="0">
                <a:hlinkClick r:id="rId19"/>
              </a:rPr>
              <a:t>https://www.myworldofwork.co.uk/modern-apprenticeships/business-and-administration</a:t>
            </a:r>
            <a:endParaRPr lang="en-GB" dirty="0"/>
          </a:p>
          <a:p>
            <a:r>
              <a:rPr lang="en-GB" dirty="0">
                <a:hlinkClick r:id="rId19"/>
              </a:rPr>
              <a:t>https://www.myworldofwork.co.uk/modern-apprenticeships/business-and-administration</a:t>
            </a:r>
            <a:endParaRPr lang="en-GB" dirty="0"/>
          </a:p>
          <a:p>
            <a:r>
              <a:rPr lang="en-GB" dirty="0">
                <a:hlinkClick r:id="rId20"/>
              </a:rPr>
              <a:t>https://www.myworldofwork.co.uk/my-career-options/job-profiles/veterinary-surgeon</a:t>
            </a:r>
            <a:endParaRPr lang="en-GB" dirty="0"/>
          </a:p>
          <a:p>
            <a:r>
              <a:rPr lang="en-GB" dirty="0">
                <a:hlinkClick r:id="rId21"/>
              </a:rPr>
              <a:t>https://www.myworldofwork.co.uk/my-career-options/job-profiles/dentist</a:t>
            </a:r>
            <a:endParaRPr lang="en-GB" dirty="0"/>
          </a:p>
          <a:p>
            <a:r>
              <a:rPr lang="en-GB" dirty="0">
                <a:hlinkClick r:id="rId22"/>
              </a:rPr>
              <a:t>https://www.myworldofwork.co.uk/my-career-options/job-profiles/adult-nurse</a:t>
            </a:r>
            <a:endParaRPr lang="en-GB" dirty="0"/>
          </a:p>
          <a:p>
            <a:r>
              <a:rPr lang="en-GB" dirty="0">
                <a:hlinkClick r:id="rId23"/>
              </a:rPr>
              <a:t>https://www.myworldofwork.co.uk/modern-apprenticeships/hospitality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FA7E1-064B-4E4A-B3FC-6204AB98F48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25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2daK\Google Drive\In progress\source-files\triangle-bg-ppt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4500" cy="7048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75" y="269398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2" name="Picture 2" descr="E:\Downloads\SDS_FINAL_POWERPOINTS\sdslogo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30176" y="5690997"/>
            <a:ext cx="1993481" cy="140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7199" y="204794"/>
            <a:ext cx="1133475" cy="4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CBE448-69EA-4743-892B-636C3C2F7DB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75418" y="6138601"/>
            <a:ext cx="1159870" cy="5140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F869C4-EE32-4650-B903-87ACB58BDD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4674" t="6829" r="31887" b="7093"/>
          <a:stretch/>
        </p:blipFill>
        <p:spPr>
          <a:xfrm>
            <a:off x="4380197" y="5969059"/>
            <a:ext cx="502482" cy="8531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2daK\Google Drive\In progress\global-header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35"/>
            <a:ext cx="9144000" cy="85725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04794"/>
            <a:ext cx="1133475" cy="4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A2daK\Google Drive\In progress\global-header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35"/>
            <a:ext cx="9144000" cy="85725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04794"/>
            <a:ext cx="1133475" cy="4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1455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9999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81E2857-97D8-4012-A237-1247F12CD3A9}" type="datetimeFigureOut">
              <a:rPr lang="en-US"/>
              <a:pPr>
                <a:defRPr/>
              </a:pPr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9999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A5BBEFC-050B-4D6C-AAAD-0D4EF627E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99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World Of Work Quiz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006373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8064A2"/>
          </a:solidFill>
          <a:latin typeface="Trebuchet MS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600"/>
        </a:spcAft>
        <a:buClr>
          <a:srgbClr val="006373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6373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373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373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6373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yworldofwork.co.uk/my-career-options/choosing-my-subject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C014A4-585E-4F6C-BECF-2DE48762A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418" y="6138601"/>
            <a:ext cx="1159870" cy="514091"/>
          </a:xfrm>
          <a:prstGeom prst="rect">
            <a:avLst/>
          </a:prstGeom>
        </p:spPr>
      </p:pic>
      <p:pic>
        <p:nvPicPr>
          <p:cNvPr id="7" name="Picture 6" descr="A picture containing flower, bird&#10;&#10;Description automatically generated">
            <a:extLst>
              <a:ext uri="{FF2B5EF4-FFF2-40B4-BE49-F238E27FC236}">
                <a16:creationId xmlns:a16="http://schemas.microsoft.com/office/drawing/2014/main" id="{858E6724-D8D2-5A42-96D3-609618A54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319846" cy="69898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13384F5-C908-CA42-9E3A-CD5DAC481C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>
            <a:hlinkClick r:id="rId4"/>
            <a:extLst>
              <a:ext uri="{FF2B5EF4-FFF2-40B4-BE49-F238E27FC236}">
                <a16:creationId xmlns:a16="http://schemas.microsoft.com/office/drawing/2014/main" id="{A381F3FF-6A42-1E45-A922-95B8E137B850}"/>
              </a:ext>
            </a:extLst>
          </p:cNvPr>
          <p:cNvSpPr/>
          <p:nvPr/>
        </p:nvSpPr>
        <p:spPr>
          <a:xfrm>
            <a:off x="2590799" y="3915508"/>
            <a:ext cx="1043354" cy="104335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hlinkClick r:id="rId4"/>
            <a:extLst>
              <a:ext uri="{FF2B5EF4-FFF2-40B4-BE49-F238E27FC236}">
                <a16:creationId xmlns:a16="http://schemas.microsoft.com/office/drawing/2014/main" id="{1FC7C5A7-BFB5-5143-9936-EF2F13A87FC8}"/>
              </a:ext>
            </a:extLst>
          </p:cNvPr>
          <p:cNvSpPr/>
          <p:nvPr/>
        </p:nvSpPr>
        <p:spPr>
          <a:xfrm>
            <a:off x="4056184" y="3176955"/>
            <a:ext cx="1043354" cy="104335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56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610A8BF-2D84-744E-B6D4-362A9839D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oman, computer&#10;&#10;Description automatically generated">
            <a:extLst>
              <a:ext uri="{FF2B5EF4-FFF2-40B4-BE49-F238E27FC236}">
                <a16:creationId xmlns:a16="http://schemas.microsoft.com/office/drawing/2014/main" id="{6559BF5A-D144-C240-A3E8-28BA2F917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59" name="MS910219404[1].wav">
            <a:hlinkClick r:id="" action="ppaction://media"/>
            <a:extLst>
              <a:ext uri="{FF2B5EF4-FFF2-40B4-BE49-F238E27FC236}">
                <a16:creationId xmlns:a16="http://schemas.microsoft.com/office/drawing/2014/main" id="{FDB75DB7-4F71-4A72-B232-5CC30454A8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684145" y="1858217"/>
            <a:ext cx="273523" cy="273523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260" name="Rectangle 3">
            <a:extLst>
              <a:ext uri="{FF2B5EF4-FFF2-40B4-BE49-F238E27FC236}">
                <a16:creationId xmlns:a16="http://schemas.microsoft.com/office/drawing/2014/main" id="{05D69465-496B-4DC0-ABF1-BF6B3842E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2:00</a:t>
            </a:r>
          </a:p>
        </p:txBody>
      </p:sp>
      <p:sp>
        <p:nvSpPr>
          <p:cNvPr id="261" name="Rectangle 4">
            <a:extLst>
              <a:ext uri="{FF2B5EF4-FFF2-40B4-BE49-F238E27FC236}">
                <a16:creationId xmlns:a16="http://schemas.microsoft.com/office/drawing/2014/main" id="{6232EAF1-4D78-4F34-B1BE-48C49929B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1:59</a:t>
            </a:r>
          </a:p>
        </p:txBody>
      </p:sp>
      <p:sp>
        <p:nvSpPr>
          <p:cNvPr id="262" name="Rectangle 5">
            <a:extLst>
              <a:ext uri="{FF2B5EF4-FFF2-40B4-BE49-F238E27FC236}">
                <a16:creationId xmlns:a16="http://schemas.microsoft.com/office/drawing/2014/main" id="{843C721B-8D1E-40D8-8E1A-9E1D2224A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1:58</a:t>
            </a:r>
          </a:p>
        </p:txBody>
      </p:sp>
      <p:sp>
        <p:nvSpPr>
          <p:cNvPr id="263" name="Rectangle 6">
            <a:extLst>
              <a:ext uri="{FF2B5EF4-FFF2-40B4-BE49-F238E27FC236}">
                <a16:creationId xmlns:a16="http://schemas.microsoft.com/office/drawing/2014/main" id="{E23420CC-B69C-4344-A4C4-AC77261E1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1:57</a:t>
            </a:r>
          </a:p>
        </p:txBody>
      </p:sp>
      <p:sp>
        <p:nvSpPr>
          <p:cNvPr id="264" name="Rectangle 7">
            <a:extLst>
              <a:ext uri="{FF2B5EF4-FFF2-40B4-BE49-F238E27FC236}">
                <a16:creationId xmlns:a16="http://schemas.microsoft.com/office/drawing/2014/main" id="{9965EF63-6BC1-4B93-8D96-715CB699B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1:56</a:t>
            </a:r>
          </a:p>
        </p:txBody>
      </p:sp>
      <p:sp>
        <p:nvSpPr>
          <p:cNvPr id="265" name="Rectangle 8">
            <a:extLst>
              <a:ext uri="{FF2B5EF4-FFF2-40B4-BE49-F238E27FC236}">
                <a16:creationId xmlns:a16="http://schemas.microsoft.com/office/drawing/2014/main" id="{21518E1C-E24A-414D-BED8-F134D31DB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1:55</a:t>
            </a:r>
          </a:p>
        </p:txBody>
      </p:sp>
      <p:sp>
        <p:nvSpPr>
          <p:cNvPr id="266" name="Rectangle 9">
            <a:extLst>
              <a:ext uri="{FF2B5EF4-FFF2-40B4-BE49-F238E27FC236}">
                <a16:creationId xmlns:a16="http://schemas.microsoft.com/office/drawing/2014/main" id="{FB7CCA0E-4571-4639-8DA0-57217470E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1:54</a:t>
            </a:r>
          </a:p>
        </p:txBody>
      </p:sp>
      <p:sp>
        <p:nvSpPr>
          <p:cNvPr id="267" name="Rectangle 10">
            <a:extLst>
              <a:ext uri="{FF2B5EF4-FFF2-40B4-BE49-F238E27FC236}">
                <a16:creationId xmlns:a16="http://schemas.microsoft.com/office/drawing/2014/main" id="{A7517136-72A5-4257-9BA7-10CD1331A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1:53</a:t>
            </a:r>
          </a:p>
        </p:txBody>
      </p:sp>
      <p:sp>
        <p:nvSpPr>
          <p:cNvPr id="268" name="Rectangle 11">
            <a:extLst>
              <a:ext uri="{FF2B5EF4-FFF2-40B4-BE49-F238E27FC236}">
                <a16:creationId xmlns:a16="http://schemas.microsoft.com/office/drawing/2014/main" id="{8B4FB023-5F0F-4526-AF1D-85404F1BD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1:52</a:t>
            </a:r>
          </a:p>
        </p:txBody>
      </p:sp>
      <p:sp>
        <p:nvSpPr>
          <p:cNvPr id="269" name="Rectangle 12">
            <a:extLst>
              <a:ext uri="{FF2B5EF4-FFF2-40B4-BE49-F238E27FC236}">
                <a16:creationId xmlns:a16="http://schemas.microsoft.com/office/drawing/2014/main" id="{1E5DFA5F-B430-4AE6-82DF-0594BF3CF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1:51</a:t>
            </a:r>
          </a:p>
        </p:txBody>
      </p:sp>
      <p:sp>
        <p:nvSpPr>
          <p:cNvPr id="270" name="Rectangle 13">
            <a:extLst>
              <a:ext uri="{FF2B5EF4-FFF2-40B4-BE49-F238E27FC236}">
                <a16:creationId xmlns:a16="http://schemas.microsoft.com/office/drawing/2014/main" id="{C153B78C-1770-4C88-BA4A-BAD9ED719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1:50</a:t>
            </a:r>
          </a:p>
        </p:txBody>
      </p:sp>
      <p:sp>
        <p:nvSpPr>
          <p:cNvPr id="271" name="Rectangle 14">
            <a:extLst>
              <a:ext uri="{FF2B5EF4-FFF2-40B4-BE49-F238E27FC236}">
                <a16:creationId xmlns:a16="http://schemas.microsoft.com/office/drawing/2014/main" id="{46B96762-BBFB-4101-8E18-A667848A3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1:49</a:t>
            </a:r>
          </a:p>
        </p:txBody>
      </p:sp>
      <p:sp>
        <p:nvSpPr>
          <p:cNvPr id="272" name="Rectangle 15">
            <a:extLst>
              <a:ext uri="{FF2B5EF4-FFF2-40B4-BE49-F238E27FC236}">
                <a16:creationId xmlns:a16="http://schemas.microsoft.com/office/drawing/2014/main" id="{5A564EE8-5B95-4A32-A337-53A69B3B8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1:48</a:t>
            </a:r>
          </a:p>
        </p:txBody>
      </p:sp>
      <p:sp>
        <p:nvSpPr>
          <p:cNvPr id="273" name="Rectangle 16">
            <a:extLst>
              <a:ext uri="{FF2B5EF4-FFF2-40B4-BE49-F238E27FC236}">
                <a16:creationId xmlns:a16="http://schemas.microsoft.com/office/drawing/2014/main" id="{3CB1C857-B4EC-4DE0-BE0D-2D7CDE556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1:47</a:t>
            </a:r>
          </a:p>
        </p:txBody>
      </p:sp>
      <p:sp>
        <p:nvSpPr>
          <p:cNvPr id="274" name="Rectangle 17">
            <a:extLst>
              <a:ext uri="{FF2B5EF4-FFF2-40B4-BE49-F238E27FC236}">
                <a16:creationId xmlns:a16="http://schemas.microsoft.com/office/drawing/2014/main" id="{18294953-FF83-4517-89AF-7598BEAC3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1:46</a:t>
            </a:r>
          </a:p>
        </p:txBody>
      </p:sp>
      <p:sp>
        <p:nvSpPr>
          <p:cNvPr id="275" name="Rectangle 18">
            <a:extLst>
              <a:ext uri="{FF2B5EF4-FFF2-40B4-BE49-F238E27FC236}">
                <a16:creationId xmlns:a16="http://schemas.microsoft.com/office/drawing/2014/main" id="{8E113A90-4649-45FB-9010-EFAFC6008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1:45</a:t>
            </a:r>
          </a:p>
        </p:txBody>
      </p:sp>
      <p:sp>
        <p:nvSpPr>
          <p:cNvPr id="276" name="Rectangle 19">
            <a:extLst>
              <a:ext uri="{FF2B5EF4-FFF2-40B4-BE49-F238E27FC236}">
                <a16:creationId xmlns:a16="http://schemas.microsoft.com/office/drawing/2014/main" id="{48BFE4F9-C22C-455D-B2A5-0CAE2EA1D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1:44</a:t>
            </a:r>
          </a:p>
        </p:txBody>
      </p:sp>
      <p:sp>
        <p:nvSpPr>
          <p:cNvPr id="277" name="Rectangle 20">
            <a:extLst>
              <a:ext uri="{FF2B5EF4-FFF2-40B4-BE49-F238E27FC236}">
                <a16:creationId xmlns:a16="http://schemas.microsoft.com/office/drawing/2014/main" id="{D6C1FFF5-96CF-405E-AE5A-6B5947BC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1:43</a:t>
            </a:r>
          </a:p>
        </p:txBody>
      </p:sp>
      <p:sp>
        <p:nvSpPr>
          <p:cNvPr id="278" name="Rectangle 21">
            <a:extLst>
              <a:ext uri="{FF2B5EF4-FFF2-40B4-BE49-F238E27FC236}">
                <a16:creationId xmlns:a16="http://schemas.microsoft.com/office/drawing/2014/main" id="{C679CC97-2D40-4342-864A-BB5FCB933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1:42</a:t>
            </a:r>
          </a:p>
        </p:txBody>
      </p:sp>
      <p:sp>
        <p:nvSpPr>
          <p:cNvPr id="279" name="Rectangle 22">
            <a:extLst>
              <a:ext uri="{FF2B5EF4-FFF2-40B4-BE49-F238E27FC236}">
                <a16:creationId xmlns:a16="http://schemas.microsoft.com/office/drawing/2014/main" id="{DBB39230-650D-4A43-B052-3747A4456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1:41</a:t>
            </a:r>
          </a:p>
        </p:txBody>
      </p:sp>
      <p:sp>
        <p:nvSpPr>
          <p:cNvPr id="280" name="Rectangle 23">
            <a:extLst>
              <a:ext uri="{FF2B5EF4-FFF2-40B4-BE49-F238E27FC236}">
                <a16:creationId xmlns:a16="http://schemas.microsoft.com/office/drawing/2014/main" id="{B084A0F5-E6C7-4504-A12E-F3414834D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1:40</a:t>
            </a:r>
          </a:p>
        </p:txBody>
      </p:sp>
      <p:sp>
        <p:nvSpPr>
          <p:cNvPr id="281" name="Rectangle 24">
            <a:extLst>
              <a:ext uri="{FF2B5EF4-FFF2-40B4-BE49-F238E27FC236}">
                <a16:creationId xmlns:a16="http://schemas.microsoft.com/office/drawing/2014/main" id="{E1F3B635-563B-44C0-A759-B4167B076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1:39</a:t>
            </a:r>
          </a:p>
        </p:txBody>
      </p:sp>
      <p:sp>
        <p:nvSpPr>
          <p:cNvPr id="282" name="Rectangle 25">
            <a:extLst>
              <a:ext uri="{FF2B5EF4-FFF2-40B4-BE49-F238E27FC236}">
                <a16:creationId xmlns:a16="http://schemas.microsoft.com/office/drawing/2014/main" id="{A7441E78-8067-4268-9624-A0F2EC6AE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1:38</a:t>
            </a:r>
          </a:p>
        </p:txBody>
      </p:sp>
      <p:sp>
        <p:nvSpPr>
          <p:cNvPr id="283" name="Rectangle 26">
            <a:extLst>
              <a:ext uri="{FF2B5EF4-FFF2-40B4-BE49-F238E27FC236}">
                <a16:creationId xmlns:a16="http://schemas.microsoft.com/office/drawing/2014/main" id="{A905EA37-8B51-4276-A583-2B1B7A647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1:37</a:t>
            </a:r>
          </a:p>
        </p:txBody>
      </p:sp>
      <p:sp>
        <p:nvSpPr>
          <p:cNvPr id="284" name="Rectangle 27">
            <a:extLst>
              <a:ext uri="{FF2B5EF4-FFF2-40B4-BE49-F238E27FC236}">
                <a16:creationId xmlns:a16="http://schemas.microsoft.com/office/drawing/2014/main" id="{F798ED1C-74C9-4CA7-B980-F092F749E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1:36</a:t>
            </a:r>
          </a:p>
        </p:txBody>
      </p:sp>
      <p:sp>
        <p:nvSpPr>
          <p:cNvPr id="285" name="Rectangle 28">
            <a:extLst>
              <a:ext uri="{FF2B5EF4-FFF2-40B4-BE49-F238E27FC236}">
                <a16:creationId xmlns:a16="http://schemas.microsoft.com/office/drawing/2014/main" id="{1E41856F-B4C5-4A85-9012-8FF1666CB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1:35</a:t>
            </a:r>
          </a:p>
        </p:txBody>
      </p:sp>
      <p:sp>
        <p:nvSpPr>
          <p:cNvPr id="286" name="Rectangle 29">
            <a:extLst>
              <a:ext uri="{FF2B5EF4-FFF2-40B4-BE49-F238E27FC236}">
                <a16:creationId xmlns:a16="http://schemas.microsoft.com/office/drawing/2014/main" id="{8BA8654F-F68C-416A-AB7C-D739FFF15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1:34</a:t>
            </a:r>
          </a:p>
        </p:txBody>
      </p:sp>
      <p:sp>
        <p:nvSpPr>
          <p:cNvPr id="287" name="Rectangle 30">
            <a:extLst>
              <a:ext uri="{FF2B5EF4-FFF2-40B4-BE49-F238E27FC236}">
                <a16:creationId xmlns:a16="http://schemas.microsoft.com/office/drawing/2014/main" id="{65451F22-2042-4B5D-BFAC-72630899D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1:33</a:t>
            </a:r>
          </a:p>
        </p:txBody>
      </p:sp>
      <p:sp>
        <p:nvSpPr>
          <p:cNvPr id="288" name="Rectangle 31">
            <a:extLst>
              <a:ext uri="{FF2B5EF4-FFF2-40B4-BE49-F238E27FC236}">
                <a16:creationId xmlns:a16="http://schemas.microsoft.com/office/drawing/2014/main" id="{B80E87B1-D1FC-465C-91DA-378F0C013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1:32</a:t>
            </a:r>
          </a:p>
        </p:txBody>
      </p:sp>
      <p:sp>
        <p:nvSpPr>
          <p:cNvPr id="289" name="Rectangle 32">
            <a:extLst>
              <a:ext uri="{FF2B5EF4-FFF2-40B4-BE49-F238E27FC236}">
                <a16:creationId xmlns:a16="http://schemas.microsoft.com/office/drawing/2014/main" id="{36FF248C-3EAC-42BC-81A0-9F6F3C0FC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1:31</a:t>
            </a:r>
          </a:p>
        </p:txBody>
      </p:sp>
      <p:sp>
        <p:nvSpPr>
          <p:cNvPr id="290" name="Rectangle 33">
            <a:extLst>
              <a:ext uri="{FF2B5EF4-FFF2-40B4-BE49-F238E27FC236}">
                <a16:creationId xmlns:a16="http://schemas.microsoft.com/office/drawing/2014/main" id="{1EAB7AA7-1A0B-4A21-AD7C-C8326A10C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1:30</a:t>
            </a:r>
          </a:p>
        </p:txBody>
      </p:sp>
      <p:sp>
        <p:nvSpPr>
          <p:cNvPr id="291" name="Rectangle 34">
            <a:extLst>
              <a:ext uri="{FF2B5EF4-FFF2-40B4-BE49-F238E27FC236}">
                <a16:creationId xmlns:a16="http://schemas.microsoft.com/office/drawing/2014/main" id="{668CD1BD-3EC4-4015-A55F-375FC17FE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1:29</a:t>
            </a:r>
          </a:p>
        </p:txBody>
      </p:sp>
      <p:sp>
        <p:nvSpPr>
          <p:cNvPr id="292" name="Rectangle 35">
            <a:extLst>
              <a:ext uri="{FF2B5EF4-FFF2-40B4-BE49-F238E27FC236}">
                <a16:creationId xmlns:a16="http://schemas.microsoft.com/office/drawing/2014/main" id="{BFFA18C5-2BB9-48EC-83E8-B714AE074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1:28</a:t>
            </a:r>
          </a:p>
        </p:txBody>
      </p:sp>
      <p:sp>
        <p:nvSpPr>
          <p:cNvPr id="293" name="Rectangle 36">
            <a:extLst>
              <a:ext uri="{FF2B5EF4-FFF2-40B4-BE49-F238E27FC236}">
                <a16:creationId xmlns:a16="http://schemas.microsoft.com/office/drawing/2014/main" id="{9F9D84A6-5E2D-4EAE-8D05-CF1502602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1:27</a:t>
            </a:r>
          </a:p>
        </p:txBody>
      </p:sp>
      <p:sp>
        <p:nvSpPr>
          <p:cNvPr id="294" name="Rectangle 37">
            <a:extLst>
              <a:ext uri="{FF2B5EF4-FFF2-40B4-BE49-F238E27FC236}">
                <a16:creationId xmlns:a16="http://schemas.microsoft.com/office/drawing/2014/main" id="{040F1291-772C-4486-BAF2-CA2626D92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1:26</a:t>
            </a:r>
          </a:p>
        </p:txBody>
      </p:sp>
      <p:sp>
        <p:nvSpPr>
          <p:cNvPr id="295" name="Rectangle 38">
            <a:extLst>
              <a:ext uri="{FF2B5EF4-FFF2-40B4-BE49-F238E27FC236}">
                <a16:creationId xmlns:a16="http://schemas.microsoft.com/office/drawing/2014/main" id="{742AF7E9-44D8-4541-8C8C-6FF491C0A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1:25</a:t>
            </a:r>
          </a:p>
        </p:txBody>
      </p:sp>
      <p:sp>
        <p:nvSpPr>
          <p:cNvPr id="296" name="Rectangle 39">
            <a:extLst>
              <a:ext uri="{FF2B5EF4-FFF2-40B4-BE49-F238E27FC236}">
                <a16:creationId xmlns:a16="http://schemas.microsoft.com/office/drawing/2014/main" id="{B6EF5CA7-0DB8-42BA-AA12-382446C0E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1:24</a:t>
            </a:r>
          </a:p>
        </p:txBody>
      </p:sp>
      <p:sp>
        <p:nvSpPr>
          <p:cNvPr id="297" name="Rectangle 40">
            <a:extLst>
              <a:ext uri="{FF2B5EF4-FFF2-40B4-BE49-F238E27FC236}">
                <a16:creationId xmlns:a16="http://schemas.microsoft.com/office/drawing/2014/main" id="{696FAEF4-8DDC-42E9-AB4A-0DB1C5727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1:23</a:t>
            </a:r>
          </a:p>
        </p:txBody>
      </p:sp>
      <p:sp>
        <p:nvSpPr>
          <p:cNvPr id="298" name="Rectangle 41">
            <a:extLst>
              <a:ext uri="{FF2B5EF4-FFF2-40B4-BE49-F238E27FC236}">
                <a16:creationId xmlns:a16="http://schemas.microsoft.com/office/drawing/2014/main" id="{2640D111-D333-491E-A446-97C2EA3A7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1:22</a:t>
            </a:r>
          </a:p>
        </p:txBody>
      </p:sp>
      <p:sp>
        <p:nvSpPr>
          <p:cNvPr id="299" name="Rectangle 42">
            <a:extLst>
              <a:ext uri="{FF2B5EF4-FFF2-40B4-BE49-F238E27FC236}">
                <a16:creationId xmlns:a16="http://schemas.microsoft.com/office/drawing/2014/main" id="{50A6FF3C-0E18-4F71-B0DB-15F45F293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1:21</a:t>
            </a:r>
          </a:p>
        </p:txBody>
      </p:sp>
      <p:sp>
        <p:nvSpPr>
          <p:cNvPr id="300" name="Rectangle 43">
            <a:extLst>
              <a:ext uri="{FF2B5EF4-FFF2-40B4-BE49-F238E27FC236}">
                <a16:creationId xmlns:a16="http://schemas.microsoft.com/office/drawing/2014/main" id="{9E76ED13-3E40-4B11-9A98-229FED835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1:20</a:t>
            </a:r>
          </a:p>
        </p:txBody>
      </p:sp>
      <p:sp>
        <p:nvSpPr>
          <p:cNvPr id="301" name="Rectangle 44">
            <a:extLst>
              <a:ext uri="{FF2B5EF4-FFF2-40B4-BE49-F238E27FC236}">
                <a16:creationId xmlns:a16="http://schemas.microsoft.com/office/drawing/2014/main" id="{99E3193F-AF10-4B8C-857A-42FEFD543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1:19</a:t>
            </a:r>
          </a:p>
        </p:txBody>
      </p:sp>
      <p:sp>
        <p:nvSpPr>
          <p:cNvPr id="302" name="Rectangle 45">
            <a:extLst>
              <a:ext uri="{FF2B5EF4-FFF2-40B4-BE49-F238E27FC236}">
                <a16:creationId xmlns:a16="http://schemas.microsoft.com/office/drawing/2014/main" id="{59CA16E1-DA27-486E-BBD1-60A7ED722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1:18</a:t>
            </a:r>
          </a:p>
        </p:txBody>
      </p:sp>
      <p:sp>
        <p:nvSpPr>
          <p:cNvPr id="303" name="Rectangle 46">
            <a:extLst>
              <a:ext uri="{FF2B5EF4-FFF2-40B4-BE49-F238E27FC236}">
                <a16:creationId xmlns:a16="http://schemas.microsoft.com/office/drawing/2014/main" id="{14F8B59D-AC36-4B07-A1B3-74F0B3477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1:17</a:t>
            </a:r>
          </a:p>
        </p:txBody>
      </p:sp>
      <p:sp>
        <p:nvSpPr>
          <p:cNvPr id="304" name="Rectangle 47">
            <a:extLst>
              <a:ext uri="{FF2B5EF4-FFF2-40B4-BE49-F238E27FC236}">
                <a16:creationId xmlns:a16="http://schemas.microsoft.com/office/drawing/2014/main" id="{27983E56-0482-46AE-9204-652A51707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1:16</a:t>
            </a:r>
          </a:p>
        </p:txBody>
      </p:sp>
      <p:sp>
        <p:nvSpPr>
          <p:cNvPr id="305" name="Rectangle 48">
            <a:extLst>
              <a:ext uri="{FF2B5EF4-FFF2-40B4-BE49-F238E27FC236}">
                <a16:creationId xmlns:a16="http://schemas.microsoft.com/office/drawing/2014/main" id="{FA37C545-8EAD-4FD1-AB4E-20401EC1A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1:15</a:t>
            </a:r>
          </a:p>
        </p:txBody>
      </p:sp>
      <p:sp>
        <p:nvSpPr>
          <p:cNvPr id="306" name="Rectangle 49">
            <a:extLst>
              <a:ext uri="{FF2B5EF4-FFF2-40B4-BE49-F238E27FC236}">
                <a16:creationId xmlns:a16="http://schemas.microsoft.com/office/drawing/2014/main" id="{79F64153-B214-4AE2-BAE5-D14D1D10D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1:14</a:t>
            </a:r>
          </a:p>
        </p:txBody>
      </p:sp>
      <p:sp>
        <p:nvSpPr>
          <p:cNvPr id="307" name="Rectangle 50">
            <a:extLst>
              <a:ext uri="{FF2B5EF4-FFF2-40B4-BE49-F238E27FC236}">
                <a16:creationId xmlns:a16="http://schemas.microsoft.com/office/drawing/2014/main" id="{504936F9-3779-4D1A-AD79-82437A292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1:13</a:t>
            </a:r>
          </a:p>
        </p:txBody>
      </p:sp>
      <p:sp>
        <p:nvSpPr>
          <p:cNvPr id="308" name="Rectangle 51">
            <a:extLst>
              <a:ext uri="{FF2B5EF4-FFF2-40B4-BE49-F238E27FC236}">
                <a16:creationId xmlns:a16="http://schemas.microsoft.com/office/drawing/2014/main" id="{B4BDCE95-EF11-491B-BF91-CB8C7D718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1:12</a:t>
            </a:r>
          </a:p>
        </p:txBody>
      </p:sp>
      <p:sp>
        <p:nvSpPr>
          <p:cNvPr id="309" name="Rectangle 52">
            <a:extLst>
              <a:ext uri="{FF2B5EF4-FFF2-40B4-BE49-F238E27FC236}">
                <a16:creationId xmlns:a16="http://schemas.microsoft.com/office/drawing/2014/main" id="{E26BA01F-7C25-4C0C-9A4B-7F9EB5561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1:11</a:t>
            </a:r>
          </a:p>
        </p:txBody>
      </p:sp>
      <p:sp>
        <p:nvSpPr>
          <p:cNvPr id="310" name="Rectangle 53">
            <a:extLst>
              <a:ext uri="{FF2B5EF4-FFF2-40B4-BE49-F238E27FC236}">
                <a16:creationId xmlns:a16="http://schemas.microsoft.com/office/drawing/2014/main" id="{69BE4B34-1560-4CA8-8B4A-6D823FD8E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1:10</a:t>
            </a:r>
          </a:p>
        </p:txBody>
      </p:sp>
      <p:sp>
        <p:nvSpPr>
          <p:cNvPr id="311" name="Rectangle 54">
            <a:extLst>
              <a:ext uri="{FF2B5EF4-FFF2-40B4-BE49-F238E27FC236}">
                <a16:creationId xmlns:a16="http://schemas.microsoft.com/office/drawing/2014/main" id="{D815D6C1-D98E-4101-896A-65C9B64B5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1:09</a:t>
            </a:r>
          </a:p>
        </p:txBody>
      </p:sp>
      <p:sp>
        <p:nvSpPr>
          <p:cNvPr id="312" name="Rectangle 55">
            <a:extLst>
              <a:ext uri="{FF2B5EF4-FFF2-40B4-BE49-F238E27FC236}">
                <a16:creationId xmlns:a16="http://schemas.microsoft.com/office/drawing/2014/main" id="{7C625F86-CD20-4B55-9197-961DD135F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1:08</a:t>
            </a:r>
          </a:p>
        </p:txBody>
      </p:sp>
      <p:sp>
        <p:nvSpPr>
          <p:cNvPr id="313" name="Rectangle 56">
            <a:extLst>
              <a:ext uri="{FF2B5EF4-FFF2-40B4-BE49-F238E27FC236}">
                <a16:creationId xmlns:a16="http://schemas.microsoft.com/office/drawing/2014/main" id="{B56A5C6A-82AE-43C0-B366-506D3DDDF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1:07</a:t>
            </a:r>
          </a:p>
        </p:txBody>
      </p:sp>
      <p:sp>
        <p:nvSpPr>
          <p:cNvPr id="314" name="Rectangle 57">
            <a:extLst>
              <a:ext uri="{FF2B5EF4-FFF2-40B4-BE49-F238E27FC236}">
                <a16:creationId xmlns:a16="http://schemas.microsoft.com/office/drawing/2014/main" id="{E82D8182-BA28-4DF7-B3FF-B97497A59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1:06</a:t>
            </a:r>
          </a:p>
        </p:txBody>
      </p:sp>
      <p:sp>
        <p:nvSpPr>
          <p:cNvPr id="315" name="Rectangle 58">
            <a:extLst>
              <a:ext uri="{FF2B5EF4-FFF2-40B4-BE49-F238E27FC236}">
                <a16:creationId xmlns:a16="http://schemas.microsoft.com/office/drawing/2014/main" id="{58077CA7-D121-45B2-8DF9-AE14A3468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1:05</a:t>
            </a:r>
          </a:p>
        </p:txBody>
      </p:sp>
      <p:sp>
        <p:nvSpPr>
          <p:cNvPr id="316" name="Rectangle 59">
            <a:extLst>
              <a:ext uri="{FF2B5EF4-FFF2-40B4-BE49-F238E27FC236}">
                <a16:creationId xmlns:a16="http://schemas.microsoft.com/office/drawing/2014/main" id="{007C3480-086E-4246-AA49-C5093DA0E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1:04</a:t>
            </a:r>
          </a:p>
        </p:txBody>
      </p:sp>
      <p:sp>
        <p:nvSpPr>
          <p:cNvPr id="317" name="Rectangle 60">
            <a:extLst>
              <a:ext uri="{FF2B5EF4-FFF2-40B4-BE49-F238E27FC236}">
                <a16:creationId xmlns:a16="http://schemas.microsoft.com/office/drawing/2014/main" id="{AB12D479-B600-48B4-9E00-DBC8E5727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1:03</a:t>
            </a:r>
          </a:p>
        </p:txBody>
      </p:sp>
      <p:sp>
        <p:nvSpPr>
          <p:cNvPr id="318" name="Rectangle 61">
            <a:extLst>
              <a:ext uri="{FF2B5EF4-FFF2-40B4-BE49-F238E27FC236}">
                <a16:creationId xmlns:a16="http://schemas.microsoft.com/office/drawing/2014/main" id="{8A2B339C-BBAF-4343-840D-C2502D0D8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1:02</a:t>
            </a:r>
          </a:p>
        </p:txBody>
      </p:sp>
      <p:sp>
        <p:nvSpPr>
          <p:cNvPr id="319" name="Rectangle 62">
            <a:extLst>
              <a:ext uri="{FF2B5EF4-FFF2-40B4-BE49-F238E27FC236}">
                <a16:creationId xmlns:a16="http://schemas.microsoft.com/office/drawing/2014/main" id="{C348C964-3BBE-4BB3-87E8-2A73D1625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1:01</a:t>
            </a:r>
          </a:p>
        </p:txBody>
      </p:sp>
      <p:sp>
        <p:nvSpPr>
          <p:cNvPr id="320" name="Rectangle 63">
            <a:extLst>
              <a:ext uri="{FF2B5EF4-FFF2-40B4-BE49-F238E27FC236}">
                <a16:creationId xmlns:a16="http://schemas.microsoft.com/office/drawing/2014/main" id="{AEBDBDFD-4872-4C56-9819-256CFEED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4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1:00</a:t>
            </a:r>
          </a:p>
        </p:txBody>
      </p:sp>
      <p:sp>
        <p:nvSpPr>
          <p:cNvPr id="321" name="Rectangle 64">
            <a:extLst>
              <a:ext uri="{FF2B5EF4-FFF2-40B4-BE49-F238E27FC236}">
                <a16:creationId xmlns:a16="http://schemas.microsoft.com/office/drawing/2014/main" id="{327DB3DE-344F-4BF8-B5AF-CDCDEF9CE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0:59</a:t>
            </a:r>
          </a:p>
        </p:txBody>
      </p:sp>
      <p:sp>
        <p:nvSpPr>
          <p:cNvPr id="322" name="Rectangle 65">
            <a:extLst>
              <a:ext uri="{FF2B5EF4-FFF2-40B4-BE49-F238E27FC236}">
                <a16:creationId xmlns:a16="http://schemas.microsoft.com/office/drawing/2014/main" id="{A2E21161-A563-427F-A888-014A7E874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0:58</a:t>
            </a:r>
          </a:p>
        </p:txBody>
      </p:sp>
      <p:sp>
        <p:nvSpPr>
          <p:cNvPr id="323" name="Rectangle 66">
            <a:extLst>
              <a:ext uri="{FF2B5EF4-FFF2-40B4-BE49-F238E27FC236}">
                <a16:creationId xmlns:a16="http://schemas.microsoft.com/office/drawing/2014/main" id="{E3B975E7-E2E8-449F-80DB-B524A7FEB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0:57</a:t>
            </a:r>
          </a:p>
        </p:txBody>
      </p:sp>
      <p:sp>
        <p:nvSpPr>
          <p:cNvPr id="324" name="Rectangle 67">
            <a:extLst>
              <a:ext uri="{FF2B5EF4-FFF2-40B4-BE49-F238E27FC236}">
                <a16:creationId xmlns:a16="http://schemas.microsoft.com/office/drawing/2014/main" id="{8C78301E-7B7B-4BAC-8F15-9C2A1CCDE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0:56</a:t>
            </a:r>
          </a:p>
        </p:txBody>
      </p:sp>
      <p:sp>
        <p:nvSpPr>
          <p:cNvPr id="325" name="Rectangle 68">
            <a:extLst>
              <a:ext uri="{FF2B5EF4-FFF2-40B4-BE49-F238E27FC236}">
                <a16:creationId xmlns:a16="http://schemas.microsoft.com/office/drawing/2014/main" id="{3F192A1F-E412-4FF1-96D9-EE9406895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0:55</a:t>
            </a:r>
          </a:p>
        </p:txBody>
      </p:sp>
      <p:sp>
        <p:nvSpPr>
          <p:cNvPr id="326" name="Rectangle 69">
            <a:extLst>
              <a:ext uri="{FF2B5EF4-FFF2-40B4-BE49-F238E27FC236}">
                <a16:creationId xmlns:a16="http://schemas.microsoft.com/office/drawing/2014/main" id="{47F6189F-9369-4081-A402-8D59F7540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0:54</a:t>
            </a:r>
          </a:p>
        </p:txBody>
      </p:sp>
      <p:sp>
        <p:nvSpPr>
          <p:cNvPr id="327" name="Rectangle 70">
            <a:extLst>
              <a:ext uri="{FF2B5EF4-FFF2-40B4-BE49-F238E27FC236}">
                <a16:creationId xmlns:a16="http://schemas.microsoft.com/office/drawing/2014/main" id="{0ED55E34-1620-46DE-9261-E4589F715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0:53</a:t>
            </a:r>
          </a:p>
        </p:txBody>
      </p:sp>
      <p:sp>
        <p:nvSpPr>
          <p:cNvPr id="328" name="Rectangle 71">
            <a:extLst>
              <a:ext uri="{FF2B5EF4-FFF2-40B4-BE49-F238E27FC236}">
                <a16:creationId xmlns:a16="http://schemas.microsoft.com/office/drawing/2014/main" id="{B669EA52-15E5-4DD0-A2E8-710BCB3F9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0:52</a:t>
            </a:r>
          </a:p>
        </p:txBody>
      </p:sp>
      <p:sp>
        <p:nvSpPr>
          <p:cNvPr id="329" name="Rectangle 72">
            <a:extLst>
              <a:ext uri="{FF2B5EF4-FFF2-40B4-BE49-F238E27FC236}">
                <a16:creationId xmlns:a16="http://schemas.microsoft.com/office/drawing/2014/main" id="{A7C6616C-4784-470C-853C-BDBCB72AC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0:51</a:t>
            </a:r>
          </a:p>
        </p:txBody>
      </p:sp>
      <p:sp>
        <p:nvSpPr>
          <p:cNvPr id="330" name="Rectangle 73">
            <a:extLst>
              <a:ext uri="{FF2B5EF4-FFF2-40B4-BE49-F238E27FC236}">
                <a16:creationId xmlns:a16="http://schemas.microsoft.com/office/drawing/2014/main" id="{6BB3A0F0-5306-42EE-8D1E-0BAE1F3DE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0:50</a:t>
            </a:r>
          </a:p>
        </p:txBody>
      </p:sp>
      <p:sp>
        <p:nvSpPr>
          <p:cNvPr id="331" name="Rectangle 74">
            <a:extLst>
              <a:ext uri="{FF2B5EF4-FFF2-40B4-BE49-F238E27FC236}">
                <a16:creationId xmlns:a16="http://schemas.microsoft.com/office/drawing/2014/main" id="{A6CC9199-E2B1-4435-956D-99CC00208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0:49</a:t>
            </a:r>
          </a:p>
        </p:txBody>
      </p:sp>
      <p:sp>
        <p:nvSpPr>
          <p:cNvPr id="332" name="Rectangle 75">
            <a:extLst>
              <a:ext uri="{FF2B5EF4-FFF2-40B4-BE49-F238E27FC236}">
                <a16:creationId xmlns:a16="http://schemas.microsoft.com/office/drawing/2014/main" id="{6D090B48-5BAD-4843-9980-9A06CF61F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0:48</a:t>
            </a:r>
          </a:p>
        </p:txBody>
      </p:sp>
      <p:sp>
        <p:nvSpPr>
          <p:cNvPr id="333" name="Rectangle 76">
            <a:extLst>
              <a:ext uri="{FF2B5EF4-FFF2-40B4-BE49-F238E27FC236}">
                <a16:creationId xmlns:a16="http://schemas.microsoft.com/office/drawing/2014/main" id="{45296708-8678-4E15-8EC2-31DD29882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0:47</a:t>
            </a:r>
          </a:p>
        </p:txBody>
      </p:sp>
      <p:sp>
        <p:nvSpPr>
          <p:cNvPr id="334" name="Rectangle 77">
            <a:extLst>
              <a:ext uri="{FF2B5EF4-FFF2-40B4-BE49-F238E27FC236}">
                <a16:creationId xmlns:a16="http://schemas.microsoft.com/office/drawing/2014/main" id="{26A531B2-B110-443E-9FCF-6FDA3C78D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0:46</a:t>
            </a:r>
          </a:p>
        </p:txBody>
      </p:sp>
      <p:sp>
        <p:nvSpPr>
          <p:cNvPr id="335" name="Rectangle 78">
            <a:extLst>
              <a:ext uri="{FF2B5EF4-FFF2-40B4-BE49-F238E27FC236}">
                <a16:creationId xmlns:a16="http://schemas.microsoft.com/office/drawing/2014/main" id="{AD004426-2924-480F-872B-F21398817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0:45</a:t>
            </a:r>
          </a:p>
        </p:txBody>
      </p:sp>
      <p:sp>
        <p:nvSpPr>
          <p:cNvPr id="336" name="Rectangle 79">
            <a:extLst>
              <a:ext uri="{FF2B5EF4-FFF2-40B4-BE49-F238E27FC236}">
                <a16:creationId xmlns:a16="http://schemas.microsoft.com/office/drawing/2014/main" id="{A4AB9D43-FA7F-453C-86A3-8EF8F919B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0:44</a:t>
            </a:r>
          </a:p>
        </p:txBody>
      </p:sp>
      <p:sp>
        <p:nvSpPr>
          <p:cNvPr id="337" name="Rectangle 80">
            <a:extLst>
              <a:ext uri="{FF2B5EF4-FFF2-40B4-BE49-F238E27FC236}">
                <a16:creationId xmlns:a16="http://schemas.microsoft.com/office/drawing/2014/main" id="{575CB7B4-708A-4B4B-9E90-0E51B23AF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0:43</a:t>
            </a:r>
          </a:p>
        </p:txBody>
      </p:sp>
      <p:sp>
        <p:nvSpPr>
          <p:cNvPr id="338" name="Rectangle 81">
            <a:extLst>
              <a:ext uri="{FF2B5EF4-FFF2-40B4-BE49-F238E27FC236}">
                <a16:creationId xmlns:a16="http://schemas.microsoft.com/office/drawing/2014/main" id="{78B944D9-04A5-4821-950B-FBEFD84F1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0:42</a:t>
            </a:r>
          </a:p>
        </p:txBody>
      </p:sp>
      <p:sp>
        <p:nvSpPr>
          <p:cNvPr id="339" name="Rectangle 82">
            <a:extLst>
              <a:ext uri="{FF2B5EF4-FFF2-40B4-BE49-F238E27FC236}">
                <a16:creationId xmlns:a16="http://schemas.microsoft.com/office/drawing/2014/main" id="{E007BD6C-C161-4890-AFC5-8DB445ED0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0:41</a:t>
            </a:r>
          </a:p>
        </p:txBody>
      </p:sp>
      <p:sp>
        <p:nvSpPr>
          <p:cNvPr id="340" name="Rectangle 83">
            <a:extLst>
              <a:ext uri="{FF2B5EF4-FFF2-40B4-BE49-F238E27FC236}">
                <a16:creationId xmlns:a16="http://schemas.microsoft.com/office/drawing/2014/main" id="{A8BCFEE3-3221-4951-A5F8-DD22F7293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0:40</a:t>
            </a:r>
          </a:p>
        </p:txBody>
      </p:sp>
      <p:sp>
        <p:nvSpPr>
          <p:cNvPr id="341" name="Rectangle 84">
            <a:extLst>
              <a:ext uri="{FF2B5EF4-FFF2-40B4-BE49-F238E27FC236}">
                <a16:creationId xmlns:a16="http://schemas.microsoft.com/office/drawing/2014/main" id="{A180F672-BA1A-4FEB-A6F7-FBE560211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0:39</a:t>
            </a:r>
          </a:p>
        </p:txBody>
      </p:sp>
      <p:sp>
        <p:nvSpPr>
          <p:cNvPr id="342" name="Rectangle 85">
            <a:extLst>
              <a:ext uri="{FF2B5EF4-FFF2-40B4-BE49-F238E27FC236}">
                <a16:creationId xmlns:a16="http://schemas.microsoft.com/office/drawing/2014/main" id="{01B217DF-AA5D-4F7D-8463-CBA75EBCF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0:38</a:t>
            </a:r>
          </a:p>
        </p:txBody>
      </p:sp>
      <p:sp>
        <p:nvSpPr>
          <p:cNvPr id="343" name="Rectangle 86">
            <a:extLst>
              <a:ext uri="{FF2B5EF4-FFF2-40B4-BE49-F238E27FC236}">
                <a16:creationId xmlns:a16="http://schemas.microsoft.com/office/drawing/2014/main" id="{12388927-C5EF-4315-9E0F-EAF4FB052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0:37</a:t>
            </a:r>
          </a:p>
        </p:txBody>
      </p:sp>
      <p:sp>
        <p:nvSpPr>
          <p:cNvPr id="344" name="Rectangle 87">
            <a:extLst>
              <a:ext uri="{FF2B5EF4-FFF2-40B4-BE49-F238E27FC236}">
                <a16:creationId xmlns:a16="http://schemas.microsoft.com/office/drawing/2014/main" id="{F5C7950F-390A-41BA-93ED-8BA538219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0:36</a:t>
            </a:r>
          </a:p>
        </p:txBody>
      </p:sp>
      <p:sp>
        <p:nvSpPr>
          <p:cNvPr id="345" name="Rectangle 88">
            <a:extLst>
              <a:ext uri="{FF2B5EF4-FFF2-40B4-BE49-F238E27FC236}">
                <a16:creationId xmlns:a16="http://schemas.microsoft.com/office/drawing/2014/main" id="{7D9CADF2-B01C-4BFC-A8C4-4736AFD2B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0:35</a:t>
            </a:r>
          </a:p>
        </p:txBody>
      </p:sp>
      <p:sp>
        <p:nvSpPr>
          <p:cNvPr id="346" name="Rectangle 89">
            <a:extLst>
              <a:ext uri="{FF2B5EF4-FFF2-40B4-BE49-F238E27FC236}">
                <a16:creationId xmlns:a16="http://schemas.microsoft.com/office/drawing/2014/main" id="{4A9D02F4-395C-4B13-A303-6A2BF8F43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0:34</a:t>
            </a:r>
          </a:p>
        </p:txBody>
      </p:sp>
      <p:sp>
        <p:nvSpPr>
          <p:cNvPr id="347" name="Rectangle 90">
            <a:extLst>
              <a:ext uri="{FF2B5EF4-FFF2-40B4-BE49-F238E27FC236}">
                <a16:creationId xmlns:a16="http://schemas.microsoft.com/office/drawing/2014/main" id="{B5F8E2A9-7379-43A0-AB84-E5CB3E2B9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0:33</a:t>
            </a:r>
          </a:p>
        </p:txBody>
      </p:sp>
      <p:sp>
        <p:nvSpPr>
          <p:cNvPr id="348" name="Rectangle 91">
            <a:extLst>
              <a:ext uri="{FF2B5EF4-FFF2-40B4-BE49-F238E27FC236}">
                <a16:creationId xmlns:a16="http://schemas.microsoft.com/office/drawing/2014/main" id="{66137EC4-656A-4F1F-BE53-E20E6C0BD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0:32</a:t>
            </a:r>
          </a:p>
        </p:txBody>
      </p:sp>
      <p:sp>
        <p:nvSpPr>
          <p:cNvPr id="349" name="Rectangle 92">
            <a:extLst>
              <a:ext uri="{FF2B5EF4-FFF2-40B4-BE49-F238E27FC236}">
                <a16:creationId xmlns:a16="http://schemas.microsoft.com/office/drawing/2014/main" id="{FFC9893A-C7E6-4B8E-B9B5-8DF382767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0:31</a:t>
            </a:r>
          </a:p>
        </p:txBody>
      </p:sp>
      <p:sp>
        <p:nvSpPr>
          <p:cNvPr id="350" name="Rectangle 93">
            <a:extLst>
              <a:ext uri="{FF2B5EF4-FFF2-40B4-BE49-F238E27FC236}">
                <a16:creationId xmlns:a16="http://schemas.microsoft.com/office/drawing/2014/main" id="{23E54A12-A543-4773-95C3-2A19A5AC8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0:30</a:t>
            </a:r>
          </a:p>
        </p:txBody>
      </p:sp>
      <p:sp>
        <p:nvSpPr>
          <p:cNvPr id="351" name="Rectangle 94">
            <a:extLst>
              <a:ext uri="{FF2B5EF4-FFF2-40B4-BE49-F238E27FC236}">
                <a16:creationId xmlns:a16="http://schemas.microsoft.com/office/drawing/2014/main" id="{8350DA61-9C64-43F8-8863-486A6FB52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0:29</a:t>
            </a:r>
          </a:p>
        </p:txBody>
      </p:sp>
      <p:sp>
        <p:nvSpPr>
          <p:cNvPr id="352" name="Rectangle 95">
            <a:extLst>
              <a:ext uri="{FF2B5EF4-FFF2-40B4-BE49-F238E27FC236}">
                <a16:creationId xmlns:a16="http://schemas.microsoft.com/office/drawing/2014/main" id="{A524276F-F324-4391-93EA-D631EFFA4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0:28</a:t>
            </a:r>
          </a:p>
        </p:txBody>
      </p:sp>
      <p:sp>
        <p:nvSpPr>
          <p:cNvPr id="353" name="Rectangle 96">
            <a:extLst>
              <a:ext uri="{FF2B5EF4-FFF2-40B4-BE49-F238E27FC236}">
                <a16:creationId xmlns:a16="http://schemas.microsoft.com/office/drawing/2014/main" id="{775A57BC-F3E9-4E58-8761-B76F7E9EF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0:27</a:t>
            </a:r>
          </a:p>
        </p:txBody>
      </p:sp>
      <p:sp>
        <p:nvSpPr>
          <p:cNvPr id="354" name="Rectangle 97">
            <a:extLst>
              <a:ext uri="{FF2B5EF4-FFF2-40B4-BE49-F238E27FC236}">
                <a16:creationId xmlns:a16="http://schemas.microsoft.com/office/drawing/2014/main" id="{114F3705-3893-4CCC-BF90-E7D18B810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0:26</a:t>
            </a:r>
          </a:p>
        </p:txBody>
      </p:sp>
      <p:sp>
        <p:nvSpPr>
          <p:cNvPr id="355" name="Rectangle 98">
            <a:extLst>
              <a:ext uri="{FF2B5EF4-FFF2-40B4-BE49-F238E27FC236}">
                <a16:creationId xmlns:a16="http://schemas.microsoft.com/office/drawing/2014/main" id="{A6A60BC9-969D-4B23-931C-85171B232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0:25</a:t>
            </a:r>
          </a:p>
        </p:txBody>
      </p:sp>
      <p:sp>
        <p:nvSpPr>
          <p:cNvPr id="356" name="Rectangle 99">
            <a:extLst>
              <a:ext uri="{FF2B5EF4-FFF2-40B4-BE49-F238E27FC236}">
                <a16:creationId xmlns:a16="http://schemas.microsoft.com/office/drawing/2014/main" id="{E0FC9C4C-13AB-4EF2-8489-A1BA9E46E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0:24</a:t>
            </a:r>
          </a:p>
        </p:txBody>
      </p:sp>
      <p:sp>
        <p:nvSpPr>
          <p:cNvPr id="357" name="Rectangle 100">
            <a:extLst>
              <a:ext uri="{FF2B5EF4-FFF2-40B4-BE49-F238E27FC236}">
                <a16:creationId xmlns:a16="http://schemas.microsoft.com/office/drawing/2014/main" id="{1BA31317-8B95-4292-9169-420B28BED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0:23</a:t>
            </a:r>
          </a:p>
        </p:txBody>
      </p:sp>
      <p:sp>
        <p:nvSpPr>
          <p:cNvPr id="358" name="Rectangle 101">
            <a:extLst>
              <a:ext uri="{FF2B5EF4-FFF2-40B4-BE49-F238E27FC236}">
                <a16:creationId xmlns:a16="http://schemas.microsoft.com/office/drawing/2014/main" id="{0EBB0A2B-0D52-4289-B44D-2D4C1BB39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0:22</a:t>
            </a:r>
          </a:p>
        </p:txBody>
      </p:sp>
      <p:sp>
        <p:nvSpPr>
          <p:cNvPr id="359" name="Rectangle 102">
            <a:extLst>
              <a:ext uri="{FF2B5EF4-FFF2-40B4-BE49-F238E27FC236}">
                <a16:creationId xmlns:a16="http://schemas.microsoft.com/office/drawing/2014/main" id="{E76F74D8-749C-421D-A77F-4E21653EB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0:21</a:t>
            </a:r>
          </a:p>
        </p:txBody>
      </p:sp>
      <p:sp>
        <p:nvSpPr>
          <p:cNvPr id="360" name="Rectangle 103">
            <a:extLst>
              <a:ext uri="{FF2B5EF4-FFF2-40B4-BE49-F238E27FC236}">
                <a16:creationId xmlns:a16="http://schemas.microsoft.com/office/drawing/2014/main" id="{8AAE9913-C87B-4A0B-80BC-93F51E623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0:20</a:t>
            </a:r>
          </a:p>
        </p:txBody>
      </p:sp>
      <p:sp>
        <p:nvSpPr>
          <p:cNvPr id="361" name="Rectangle 104">
            <a:extLst>
              <a:ext uri="{FF2B5EF4-FFF2-40B4-BE49-F238E27FC236}">
                <a16:creationId xmlns:a16="http://schemas.microsoft.com/office/drawing/2014/main" id="{03E24676-BFBA-4836-B84A-591AD8DB3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0:19</a:t>
            </a:r>
          </a:p>
        </p:txBody>
      </p:sp>
      <p:sp>
        <p:nvSpPr>
          <p:cNvPr id="362" name="Rectangle 105">
            <a:extLst>
              <a:ext uri="{FF2B5EF4-FFF2-40B4-BE49-F238E27FC236}">
                <a16:creationId xmlns:a16="http://schemas.microsoft.com/office/drawing/2014/main" id="{36759F63-EE50-452E-8DD5-7584DEC51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0:18</a:t>
            </a:r>
          </a:p>
        </p:txBody>
      </p:sp>
      <p:sp>
        <p:nvSpPr>
          <p:cNvPr id="363" name="Rectangle 106">
            <a:extLst>
              <a:ext uri="{FF2B5EF4-FFF2-40B4-BE49-F238E27FC236}">
                <a16:creationId xmlns:a16="http://schemas.microsoft.com/office/drawing/2014/main" id="{B9F7B6E9-483E-46F2-8F77-FBCF592FA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0:17</a:t>
            </a:r>
          </a:p>
        </p:txBody>
      </p:sp>
      <p:sp>
        <p:nvSpPr>
          <p:cNvPr id="364" name="Rectangle 107">
            <a:extLst>
              <a:ext uri="{FF2B5EF4-FFF2-40B4-BE49-F238E27FC236}">
                <a16:creationId xmlns:a16="http://schemas.microsoft.com/office/drawing/2014/main" id="{9F10C670-3FF0-4678-B376-B63611759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0:16</a:t>
            </a:r>
          </a:p>
        </p:txBody>
      </p:sp>
      <p:sp>
        <p:nvSpPr>
          <p:cNvPr id="365" name="Rectangle 108">
            <a:extLst>
              <a:ext uri="{FF2B5EF4-FFF2-40B4-BE49-F238E27FC236}">
                <a16:creationId xmlns:a16="http://schemas.microsoft.com/office/drawing/2014/main" id="{8C363947-AA41-4784-B812-C6DD44AD2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0:15</a:t>
            </a:r>
          </a:p>
        </p:txBody>
      </p:sp>
      <p:sp>
        <p:nvSpPr>
          <p:cNvPr id="366" name="Rectangle 109">
            <a:extLst>
              <a:ext uri="{FF2B5EF4-FFF2-40B4-BE49-F238E27FC236}">
                <a16:creationId xmlns:a16="http://schemas.microsoft.com/office/drawing/2014/main" id="{F4792E22-7D91-4D3E-A41E-B0C648494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0:14</a:t>
            </a:r>
          </a:p>
        </p:txBody>
      </p:sp>
      <p:sp>
        <p:nvSpPr>
          <p:cNvPr id="367" name="Rectangle 110">
            <a:extLst>
              <a:ext uri="{FF2B5EF4-FFF2-40B4-BE49-F238E27FC236}">
                <a16:creationId xmlns:a16="http://schemas.microsoft.com/office/drawing/2014/main" id="{74E82E6B-8D83-4FC0-8EFD-0513367E7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0:13</a:t>
            </a:r>
          </a:p>
        </p:txBody>
      </p:sp>
      <p:sp>
        <p:nvSpPr>
          <p:cNvPr id="368" name="Rectangle 111">
            <a:extLst>
              <a:ext uri="{FF2B5EF4-FFF2-40B4-BE49-F238E27FC236}">
                <a16:creationId xmlns:a16="http://schemas.microsoft.com/office/drawing/2014/main" id="{16C4266F-297E-426B-9059-BEE92C241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0:12</a:t>
            </a:r>
          </a:p>
        </p:txBody>
      </p:sp>
      <p:sp>
        <p:nvSpPr>
          <p:cNvPr id="369" name="Rectangle 112">
            <a:extLst>
              <a:ext uri="{FF2B5EF4-FFF2-40B4-BE49-F238E27FC236}">
                <a16:creationId xmlns:a16="http://schemas.microsoft.com/office/drawing/2014/main" id="{63321779-21A7-4981-ACF7-B2CB97BE8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0:11</a:t>
            </a:r>
          </a:p>
        </p:txBody>
      </p:sp>
      <p:sp>
        <p:nvSpPr>
          <p:cNvPr id="370" name="Rectangle 113">
            <a:extLst>
              <a:ext uri="{FF2B5EF4-FFF2-40B4-BE49-F238E27FC236}">
                <a16:creationId xmlns:a16="http://schemas.microsoft.com/office/drawing/2014/main" id="{692857B8-7482-4F18-941A-B1101E77E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0:10</a:t>
            </a:r>
          </a:p>
        </p:txBody>
      </p:sp>
      <p:sp>
        <p:nvSpPr>
          <p:cNvPr id="371" name="Rectangle 114">
            <a:extLst>
              <a:ext uri="{FF2B5EF4-FFF2-40B4-BE49-F238E27FC236}">
                <a16:creationId xmlns:a16="http://schemas.microsoft.com/office/drawing/2014/main" id="{B0976D6F-5EAB-4449-8978-B81EC259E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0:09</a:t>
            </a:r>
          </a:p>
        </p:txBody>
      </p:sp>
      <p:sp>
        <p:nvSpPr>
          <p:cNvPr id="372" name="Rectangle 115">
            <a:extLst>
              <a:ext uri="{FF2B5EF4-FFF2-40B4-BE49-F238E27FC236}">
                <a16:creationId xmlns:a16="http://schemas.microsoft.com/office/drawing/2014/main" id="{CC20E971-A288-4F24-95FD-C1EF586C3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0:08</a:t>
            </a:r>
          </a:p>
        </p:txBody>
      </p:sp>
      <p:sp>
        <p:nvSpPr>
          <p:cNvPr id="373" name="Rectangle 116">
            <a:extLst>
              <a:ext uri="{FF2B5EF4-FFF2-40B4-BE49-F238E27FC236}">
                <a16:creationId xmlns:a16="http://schemas.microsoft.com/office/drawing/2014/main" id="{75AC9504-3268-498A-A006-594C2154B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0:07</a:t>
            </a:r>
          </a:p>
        </p:txBody>
      </p:sp>
      <p:sp>
        <p:nvSpPr>
          <p:cNvPr id="374" name="Rectangle 117">
            <a:extLst>
              <a:ext uri="{FF2B5EF4-FFF2-40B4-BE49-F238E27FC236}">
                <a16:creationId xmlns:a16="http://schemas.microsoft.com/office/drawing/2014/main" id="{7C8B809D-A910-48CD-8ACD-09AFA67F4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0:06</a:t>
            </a:r>
          </a:p>
        </p:txBody>
      </p:sp>
      <p:sp>
        <p:nvSpPr>
          <p:cNvPr id="375" name="Rectangle 118">
            <a:extLst>
              <a:ext uri="{FF2B5EF4-FFF2-40B4-BE49-F238E27FC236}">
                <a16:creationId xmlns:a16="http://schemas.microsoft.com/office/drawing/2014/main" id="{A0834471-525D-4BE9-9EAA-19DBD4257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0:05</a:t>
            </a:r>
          </a:p>
        </p:txBody>
      </p:sp>
      <p:sp>
        <p:nvSpPr>
          <p:cNvPr id="376" name="Rectangle 119">
            <a:extLst>
              <a:ext uri="{FF2B5EF4-FFF2-40B4-BE49-F238E27FC236}">
                <a16:creationId xmlns:a16="http://schemas.microsoft.com/office/drawing/2014/main" id="{D90984C7-C5FD-48A9-AE64-37AEDA6FA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0:04</a:t>
            </a:r>
          </a:p>
        </p:txBody>
      </p:sp>
      <p:sp>
        <p:nvSpPr>
          <p:cNvPr id="377" name="Rectangle 120">
            <a:extLst>
              <a:ext uri="{FF2B5EF4-FFF2-40B4-BE49-F238E27FC236}">
                <a16:creationId xmlns:a16="http://schemas.microsoft.com/office/drawing/2014/main" id="{1283EF59-D680-406B-8773-FAB7EE670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0:03</a:t>
            </a:r>
          </a:p>
        </p:txBody>
      </p:sp>
      <p:sp>
        <p:nvSpPr>
          <p:cNvPr id="378" name="Rectangle 121">
            <a:extLst>
              <a:ext uri="{FF2B5EF4-FFF2-40B4-BE49-F238E27FC236}">
                <a16:creationId xmlns:a16="http://schemas.microsoft.com/office/drawing/2014/main" id="{DC65C283-0359-4C13-9814-8E9248AD2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0:02</a:t>
            </a:r>
          </a:p>
        </p:txBody>
      </p:sp>
      <p:sp>
        <p:nvSpPr>
          <p:cNvPr id="379" name="Rectangle 122">
            <a:extLst>
              <a:ext uri="{FF2B5EF4-FFF2-40B4-BE49-F238E27FC236}">
                <a16:creationId xmlns:a16="http://schemas.microsoft.com/office/drawing/2014/main" id="{47291F29-4A66-450A-AAB8-EFB76D06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/>
              <a:t>0:01</a:t>
            </a:r>
          </a:p>
        </p:txBody>
      </p:sp>
      <p:sp>
        <p:nvSpPr>
          <p:cNvPr id="380" name="Rectangle 123">
            <a:extLst>
              <a:ext uri="{FF2B5EF4-FFF2-40B4-BE49-F238E27FC236}">
                <a16:creationId xmlns:a16="http://schemas.microsoft.com/office/drawing/2014/main" id="{48AB8D58-6F79-4B26-89FB-DE8607C14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 dirty="0"/>
              <a:t>End</a:t>
            </a:r>
          </a:p>
        </p:txBody>
      </p:sp>
      <p:sp>
        <p:nvSpPr>
          <p:cNvPr id="381" name="Rectangle 123">
            <a:extLst>
              <a:ext uri="{FF2B5EF4-FFF2-40B4-BE49-F238E27FC236}">
                <a16:creationId xmlns:a16="http://schemas.microsoft.com/office/drawing/2014/main" id="{6AF10604-B352-41EC-80C2-5DAB2951C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298898"/>
            <a:ext cx="2658855" cy="114921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6000" b="1" dirty="0"/>
              <a:t>2:00</a:t>
            </a:r>
          </a:p>
        </p:txBody>
      </p:sp>
    </p:spTree>
    <p:extLst>
      <p:ext uri="{BB962C8B-B14F-4D97-AF65-F5344CB8AC3E}">
        <p14:creationId xmlns:p14="http://schemas.microsoft.com/office/powerpoint/2010/main" val="67111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0" dur="9428" fill="hold"/>
                                        <p:tgtEl>
                                          <p:spTgt spid="2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audio>
              <p:cMediaNode showWhenStopped="0">
                <p:cTn id="3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9"/>
                </p:tgtEl>
              </p:cMediaNode>
            </p:audio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07957CB4-4812-D349-852B-9DAB2FADB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49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A99F64E-90CF-EF47-B6D7-A5DDB4E5E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2" y="0"/>
            <a:ext cx="9144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8C46776-881E-47E1-A8A1-8DC15FA6B296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2909486" y="1456840"/>
            <a:ext cx="677583" cy="5537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05D65E-4F5A-4A2B-8A1C-EA80F49691FE}"/>
              </a:ext>
            </a:extLst>
          </p:cNvPr>
          <p:cNvCxnSpPr>
            <a:cxnSpLocks/>
          </p:cNvCxnSpPr>
          <p:nvPr/>
        </p:nvCxnSpPr>
        <p:spPr>
          <a:xfrm>
            <a:off x="2717485" y="1599574"/>
            <a:ext cx="841566" cy="1911452"/>
          </a:xfrm>
          <a:prstGeom prst="straightConnector1">
            <a:avLst/>
          </a:prstGeom>
          <a:ln>
            <a:solidFill>
              <a:srgbClr val="439BB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89D9088-D87D-48D5-BE3F-59C25828A9AE}"/>
              </a:ext>
            </a:extLst>
          </p:cNvPr>
          <p:cNvCxnSpPr>
            <a:cxnSpLocks/>
          </p:cNvCxnSpPr>
          <p:nvPr/>
        </p:nvCxnSpPr>
        <p:spPr>
          <a:xfrm>
            <a:off x="2327495" y="1560033"/>
            <a:ext cx="1909797" cy="3612713"/>
          </a:xfrm>
          <a:prstGeom prst="straightConnector1">
            <a:avLst/>
          </a:prstGeom>
          <a:ln>
            <a:solidFill>
              <a:srgbClr val="439BB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8266F0-01A6-4543-9C8E-C34A00BBC50E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1974860" y="1941710"/>
            <a:ext cx="1613243" cy="1804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741F89-0631-49DC-9381-2BFA1443412C}"/>
              </a:ext>
            </a:extLst>
          </p:cNvPr>
          <p:cNvCxnSpPr>
            <a:cxnSpLocks/>
          </p:cNvCxnSpPr>
          <p:nvPr/>
        </p:nvCxnSpPr>
        <p:spPr>
          <a:xfrm>
            <a:off x="1974860" y="2089626"/>
            <a:ext cx="1227092" cy="14150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8829D78-A2AD-4956-B7D2-B390DAB52B2C}"/>
              </a:ext>
            </a:extLst>
          </p:cNvPr>
          <p:cNvCxnSpPr>
            <a:cxnSpLocks/>
          </p:cNvCxnSpPr>
          <p:nvPr/>
        </p:nvCxnSpPr>
        <p:spPr>
          <a:xfrm>
            <a:off x="1826157" y="2110988"/>
            <a:ext cx="2280887" cy="3070935"/>
          </a:xfrm>
          <a:prstGeom prst="straightConnector1">
            <a:avLst/>
          </a:prstGeom>
          <a:ln>
            <a:solidFill>
              <a:srgbClr val="439BB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4C179AC-ED25-42AB-8D0A-9D8E34DF6FC3}"/>
              </a:ext>
            </a:extLst>
          </p:cNvPr>
          <p:cNvCxnSpPr>
            <a:cxnSpLocks/>
          </p:cNvCxnSpPr>
          <p:nvPr/>
        </p:nvCxnSpPr>
        <p:spPr>
          <a:xfrm flipV="1">
            <a:off x="1515712" y="2401951"/>
            <a:ext cx="2078596" cy="4405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7A27FEB-7E08-4551-98CD-3F185406E19D}"/>
              </a:ext>
            </a:extLst>
          </p:cNvPr>
          <p:cNvCxnSpPr>
            <a:cxnSpLocks/>
          </p:cNvCxnSpPr>
          <p:nvPr/>
        </p:nvCxnSpPr>
        <p:spPr>
          <a:xfrm>
            <a:off x="1616856" y="2953423"/>
            <a:ext cx="1453703" cy="6620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FD0C2FE-EC95-4CF1-9123-6AEE5A8FEC8A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1324652" y="2382573"/>
            <a:ext cx="2643870" cy="27693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A8BFB75-89C2-4C2F-9E8F-42ECEB46C541}"/>
              </a:ext>
            </a:extLst>
          </p:cNvPr>
          <p:cNvCxnSpPr>
            <a:cxnSpLocks/>
          </p:cNvCxnSpPr>
          <p:nvPr/>
        </p:nvCxnSpPr>
        <p:spPr>
          <a:xfrm flipV="1">
            <a:off x="1515712" y="2464290"/>
            <a:ext cx="2488498" cy="13768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D2A9571-8B8C-46D2-BFE6-0324B4D1B65F}"/>
              </a:ext>
            </a:extLst>
          </p:cNvPr>
          <p:cNvCxnSpPr>
            <a:cxnSpLocks/>
          </p:cNvCxnSpPr>
          <p:nvPr/>
        </p:nvCxnSpPr>
        <p:spPr>
          <a:xfrm>
            <a:off x="1658126" y="3895298"/>
            <a:ext cx="2039763" cy="12663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89B9819-394D-49E5-A2BD-F94556B3C9C3}"/>
              </a:ext>
            </a:extLst>
          </p:cNvPr>
          <p:cNvCxnSpPr>
            <a:cxnSpLocks/>
          </p:cNvCxnSpPr>
          <p:nvPr/>
        </p:nvCxnSpPr>
        <p:spPr>
          <a:xfrm>
            <a:off x="1618503" y="4264768"/>
            <a:ext cx="1959675" cy="9353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B51FB6A-A606-4C34-B79C-1B02BCF7CA88}"/>
              </a:ext>
            </a:extLst>
          </p:cNvPr>
          <p:cNvCxnSpPr>
            <a:cxnSpLocks/>
          </p:cNvCxnSpPr>
          <p:nvPr/>
        </p:nvCxnSpPr>
        <p:spPr>
          <a:xfrm>
            <a:off x="1669543" y="4684852"/>
            <a:ext cx="1885286" cy="618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C792E95-81BA-4F00-9143-835473849E41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1826157" y="5084686"/>
            <a:ext cx="1707115" cy="3424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3BAD7E9-C046-414F-899D-83EF77B25F24}"/>
              </a:ext>
            </a:extLst>
          </p:cNvPr>
          <p:cNvCxnSpPr>
            <a:cxnSpLocks/>
          </p:cNvCxnSpPr>
          <p:nvPr/>
        </p:nvCxnSpPr>
        <p:spPr>
          <a:xfrm>
            <a:off x="2099154" y="5358538"/>
            <a:ext cx="1434238" cy="1728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C1472B21-E02C-4FEF-8BEF-435913AB2D7B}"/>
              </a:ext>
            </a:extLst>
          </p:cNvPr>
          <p:cNvCxnSpPr>
            <a:cxnSpLocks/>
          </p:cNvCxnSpPr>
          <p:nvPr/>
        </p:nvCxnSpPr>
        <p:spPr>
          <a:xfrm flipV="1">
            <a:off x="2542667" y="4174766"/>
            <a:ext cx="1401465" cy="17718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A09EC0F-9CC2-432F-AE28-7D7075FAE1C8}"/>
              </a:ext>
            </a:extLst>
          </p:cNvPr>
          <p:cNvCxnSpPr>
            <a:cxnSpLocks/>
          </p:cNvCxnSpPr>
          <p:nvPr/>
        </p:nvCxnSpPr>
        <p:spPr>
          <a:xfrm flipV="1">
            <a:off x="1922411" y="4169422"/>
            <a:ext cx="1864797" cy="11693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C2B8C83-0775-4483-B975-AD254539A369}"/>
              </a:ext>
            </a:extLst>
          </p:cNvPr>
          <p:cNvCxnSpPr>
            <a:cxnSpLocks/>
          </p:cNvCxnSpPr>
          <p:nvPr/>
        </p:nvCxnSpPr>
        <p:spPr>
          <a:xfrm flipV="1">
            <a:off x="1790297" y="2494289"/>
            <a:ext cx="2375164" cy="28776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8397493-9932-420C-968E-B67D41BBE0CB}"/>
              </a:ext>
            </a:extLst>
          </p:cNvPr>
          <p:cNvCxnSpPr>
            <a:cxnSpLocks/>
          </p:cNvCxnSpPr>
          <p:nvPr/>
        </p:nvCxnSpPr>
        <p:spPr>
          <a:xfrm flipV="1">
            <a:off x="2326932" y="2500687"/>
            <a:ext cx="1988809" cy="34459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16A2066-7949-4E8E-96FE-464C7EA05E45}"/>
              </a:ext>
            </a:extLst>
          </p:cNvPr>
          <p:cNvCxnSpPr>
            <a:cxnSpLocks/>
          </p:cNvCxnSpPr>
          <p:nvPr/>
        </p:nvCxnSpPr>
        <p:spPr>
          <a:xfrm flipV="1">
            <a:off x="2781481" y="5622015"/>
            <a:ext cx="731323" cy="3245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11B5A11-87EF-4341-9454-9535ADB3FB93}"/>
              </a:ext>
            </a:extLst>
          </p:cNvPr>
          <p:cNvCxnSpPr>
            <a:cxnSpLocks/>
          </p:cNvCxnSpPr>
          <p:nvPr/>
        </p:nvCxnSpPr>
        <p:spPr>
          <a:xfrm flipH="1">
            <a:off x="4885037" y="1430931"/>
            <a:ext cx="865720" cy="453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D4C713AD-92F0-48B7-AD12-7B9400356D40}"/>
              </a:ext>
            </a:extLst>
          </p:cNvPr>
          <p:cNvCxnSpPr>
            <a:cxnSpLocks/>
          </p:cNvCxnSpPr>
          <p:nvPr/>
        </p:nvCxnSpPr>
        <p:spPr>
          <a:xfrm flipH="1">
            <a:off x="5443015" y="1464986"/>
            <a:ext cx="683218" cy="20986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F94D1B25-271D-4339-8208-F250856929AF}"/>
              </a:ext>
            </a:extLst>
          </p:cNvPr>
          <p:cNvCxnSpPr>
            <a:cxnSpLocks/>
          </p:cNvCxnSpPr>
          <p:nvPr/>
        </p:nvCxnSpPr>
        <p:spPr>
          <a:xfrm flipH="1">
            <a:off x="5124961" y="1449156"/>
            <a:ext cx="1315340" cy="36990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DDB17943-BA63-48C0-B400-ECC74CF77C7D}"/>
              </a:ext>
            </a:extLst>
          </p:cNvPr>
          <p:cNvCxnSpPr>
            <a:cxnSpLocks/>
          </p:cNvCxnSpPr>
          <p:nvPr/>
        </p:nvCxnSpPr>
        <p:spPr>
          <a:xfrm flipH="1">
            <a:off x="5540950" y="1876384"/>
            <a:ext cx="1190887" cy="1928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B66DF70D-4A88-4F0F-A751-05224FE094F4}"/>
              </a:ext>
            </a:extLst>
          </p:cNvPr>
          <p:cNvCxnSpPr>
            <a:cxnSpLocks/>
          </p:cNvCxnSpPr>
          <p:nvPr/>
        </p:nvCxnSpPr>
        <p:spPr>
          <a:xfrm flipH="1">
            <a:off x="5239471" y="2002458"/>
            <a:ext cx="1833215" cy="31457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61B4CA4B-F335-4B94-B143-FDB85FE67E1D}"/>
              </a:ext>
            </a:extLst>
          </p:cNvPr>
          <p:cNvCxnSpPr>
            <a:cxnSpLocks/>
          </p:cNvCxnSpPr>
          <p:nvPr/>
        </p:nvCxnSpPr>
        <p:spPr>
          <a:xfrm flipH="1" flipV="1">
            <a:off x="5540950" y="2226765"/>
            <a:ext cx="1646246" cy="1278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5D44DDC6-E162-4203-8F74-99079DE1D4DC}"/>
              </a:ext>
            </a:extLst>
          </p:cNvPr>
          <p:cNvCxnSpPr>
            <a:cxnSpLocks/>
          </p:cNvCxnSpPr>
          <p:nvPr/>
        </p:nvCxnSpPr>
        <p:spPr>
          <a:xfrm flipH="1">
            <a:off x="5358043" y="2457499"/>
            <a:ext cx="1959729" cy="27188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613FC065-7E7A-4656-9289-A5BF2B2D45CC}"/>
              </a:ext>
            </a:extLst>
          </p:cNvPr>
          <p:cNvCxnSpPr>
            <a:cxnSpLocks/>
          </p:cNvCxnSpPr>
          <p:nvPr/>
        </p:nvCxnSpPr>
        <p:spPr>
          <a:xfrm flipH="1" flipV="1">
            <a:off x="5523896" y="2401893"/>
            <a:ext cx="1745226" cy="3618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7CEEA9D6-0A7C-478D-A521-D763D5E97F00}"/>
              </a:ext>
            </a:extLst>
          </p:cNvPr>
          <p:cNvCxnSpPr>
            <a:cxnSpLocks/>
          </p:cNvCxnSpPr>
          <p:nvPr/>
        </p:nvCxnSpPr>
        <p:spPr>
          <a:xfrm flipH="1">
            <a:off x="5530417" y="2938890"/>
            <a:ext cx="1949958" cy="21497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98447983-319D-4CD9-8416-BD2716B69E42}"/>
              </a:ext>
            </a:extLst>
          </p:cNvPr>
          <p:cNvCxnSpPr>
            <a:cxnSpLocks/>
          </p:cNvCxnSpPr>
          <p:nvPr/>
        </p:nvCxnSpPr>
        <p:spPr>
          <a:xfrm flipH="1" flipV="1">
            <a:off x="5391706" y="2518125"/>
            <a:ext cx="2024001" cy="7706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067C4822-693A-4E2C-BFD6-A2606987124A}"/>
              </a:ext>
            </a:extLst>
          </p:cNvPr>
          <p:cNvCxnSpPr>
            <a:cxnSpLocks/>
          </p:cNvCxnSpPr>
          <p:nvPr/>
        </p:nvCxnSpPr>
        <p:spPr>
          <a:xfrm flipH="1">
            <a:off x="6075460" y="3474992"/>
            <a:ext cx="1312754" cy="1903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723A0EBE-28FD-47B6-B63E-BCE61D24035B}"/>
              </a:ext>
            </a:extLst>
          </p:cNvPr>
          <p:cNvCxnSpPr>
            <a:cxnSpLocks/>
          </p:cNvCxnSpPr>
          <p:nvPr/>
        </p:nvCxnSpPr>
        <p:spPr>
          <a:xfrm flipH="1" flipV="1">
            <a:off x="5096821" y="2520002"/>
            <a:ext cx="2531467" cy="13440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0D6A3C53-2E1C-4203-B281-04C517A16090}"/>
              </a:ext>
            </a:extLst>
          </p:cNvPr>
          <p:cNvCxnSpPr>
            <a:cxnSpLocks/>
          </p:cNvCxnSpPr>
          <p:nvPr/>
        </p:nvCxnSpPr>
        <p:spPr>
          <a:xfrm flipH="1" flipV="1">
            <a:off x="6084639" y="3783333"/>
            <a:ext cx="1517993" cy="2438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D355DC04-CABD-431A-AB15-17FD643421BC}"/>
              </a:ext>
            </a:extLst>
          </p:cNvPr>
          <p:cNvCxnSpPr>
            <a:cxnSpLocks/>
          </p:cNvCxnSpPr>
          <p:nvPr/>
        </p:nvCxnSpPr>
        <p:spPr>
          <a:xfrm flipH="1">
            <a:off x="5437784" y="4498973"/>
            <a:ext cx="2190504" cy="6932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5092E3F9-9C4F-4AA8-8C39-C321E189133B}"/>
              </a:ext>
            </a:extLst>
          </p:cNvPr>
          <p:cNvCxnSpPr>
            <a:cxnSpLocks/>
            <a:stCxn id="43" idx="1"/>
          </p:cNvCxnSpPr>
          <p:nvPr/>
        </p:nvCxnSpPr>
        <p:spPr>
          <a:xfrm flipH="1">
            <a:off x="5523896" y="5060262"/>
            <a:ext cx="1888543" cy="2214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51366DCF-6F0A-4375-9074-4629149DE38C}"/>
              </a:ext>
            </a:extLst>
          </p:cNvPr>
          <p:cNvCxnSpPr>
            <a:cxnSpLocks/>
          </p:cNvCxnSpPr>
          <p:nvPr/>
        </p:nvCxnSpPr>
        <p:spPr>
          <a:xfrm flipH="1" flipV="1">
            <a:off x="5523896" y="5419990"/>
            <a:ext cx="1365599" cy="71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779A3CCD-E9A1-491A-8E22-AE5E23C2B97E}"/>
              </a:ext>
            </a:extLst>
          </p:cNvPr>
          <p:cNvCxnSpPr>
            <a:cxnSpLocks/>
          </p:cNvCxnSpPr>
          <p:nvPr/>
        </p:nvCxnSpPr>
        <p:spPr>
          <a:xfrm flipH="1" flipV="1">
            <a:off x="5514766" y="5477302"/>
            <a:ext cx="560694" cy="5966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F91B4692-6104-4567-B1CE-F14D15728010}"/>
              </a:ext>
            </a:extLst>
          </p:cNvPr>
          <p:cNvCxnSpPr>
            <a:cxnSpLocks/>
          </p:cNvCxnSpPr>
          <p:nvPr/>
        </p:nvCxnSpPr>
        <p:spPr>
          <a:xfrm flipH="1" flipV="1">
            <a:off x="4848808" y="2500686"/>
            <a:ext cx="1313285" cy="35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7F814FA4-50FA-4FED-A508-A0268A33D035}"/>
              </a:ext>
            </a:extLst>
          </p:cNvPr>
          <p:cNvCxnSpPr>
            <a:cxnSpLocks/>
            <a:stCxn id="40" idx="0"/>
          </p:cNvCxnSpPr>
          <p:nvPr/>
        </p:nvCxnSpPr>
        <p:spPr>
          <a:xfrm flipH="1" flipV="1">
            <a:off x="5630623" y="4141959"/>
            <a:ext cx="714259" cy="18635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40BC6E91-5137-4836-8FED-CD39A3329DFF}"/>
              </a:ext>
            </a:extLst>
          </p:cNvPr>
          <p:cNvCxnSpPr>
            <a:cxnSpLocks/>
          </p:cNvCxnSpPr>
          <p:nvPr/>
        </p:nvCxnSpPr>
        <p:spPr>
          <a:xfrm>
            <a:off x="1603020" y="3439147"/>
            <a:ext cx="2215082" cy="16982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D4A2C077-BDD5-4C05-9C6E-2996EC605194}"/>
              </a:ext>
            </a:extLst>
          </p:cNvPr>
          <p:cNvCxnSpPr>
            <a:cxnSpLocks/>
            <a:stCxn id="23" idx="4"/>
          </p:cNvCxnSpPr>
          <p:nvPr/>
        </p:nvCxnSpPr>
        <p:spPr>
          <a:xfrm flipV="1">
            <a:off x="1678315" y="2467541"/>
            <a:ext cx="2118091" cy="8012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534FCAC3-9698-4A09-8107-7A628CBB4C34}"/>
              </a:ext>
            </a:extLst>
          </p:cNvPr>
          <p:cNvSpPr/>
          <p:nvPr/>
        </p:nvSpPr>
        <p:spPr>
          <a:xfrm>
            <a:off x="1450110" y="1314106"/>
            <a:ext cx="1459376" cy="285468"/>
          </a:xfrm>
          <a:prstGeom prst="wedgeRoundRectCallout">
            <a:avLst>
              <a:gd name="adj1" fmla="val 30415"/>
              <a:gd name="adj2" fmla="val 18411"/>
              <a:gd name="adj3" fmla="val 16667"/>
            </a:avLst>
          </a:prstGeom>
          <a:solidFill>
            <a:srgbClr val="006373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Sports Coach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B656DF29-6BFB-4189-A46E-7528F50B2565}"/>
              </a:ext>
            </a:extLst>
          </p:cNvPr>
          <p:cNvSpPr/>
          <p:nvPr/>
        </p:nvSpPr>
        <p:spPr>
          <a:xfrm>
            <a:off x="674445" y="1772432"/>
            <a:ext cx="1300415" cy="338556"/>
          </a:xfrm>
          <a:prstGeom prst="wedgeRoundRectCallout">
            <a:avLst>
              <a:gd name="adj1" fmla="val 27395"/>
              <a:gd name="adj2" fmla="val 49738"/>
              <a:gd name="adj3" fmla="val 16667"/>
            </a:avLst>
          </a:prstGeom>
          <a:solidFill>
            <a:srgbClr val="006373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Accountant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C47A3975-1A4C-4BEA-905E-4DE04C1974E8}"/>
              </a:ext>
            </a:extLst>
          </p:cNvPr>
          <p:cNvSpPr/>
          <p:nvPr/>
        </p:nvSpPr>
        <p:spPr>
          <a:xfrm>
            <a:off x="31559" y="2660758"/>
            <a:ext cx="1599746" cy="338555"/>
          </a:xfrm>
          <a:prstGeom prst="wedgeRoundRectCallout">
            <a:avLst>
              <a:gd name="adj1" fmla="val 49682"/>
              <a:gd name="adj2" fmla="val -15440"/>
              <a:gd name="adj3" fmla="val 16667"/>
            </a:avLst>
          </a:prstGeom>
          <a:solidFill>
            <a:srgbClr val="006373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Events Manager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6866D1CC-F478-4FFC-8A42-908AAC720F52}"/>
              </a:ext>
            </a:extLst>
          </p:cNvPr>
          <p:cNvSpPr/>
          <p:nvPr/>
        </p:nvSpPr>
        <p:spPr>
          <a:xfrm>
            <a:off x="45215" y="3199705"/>
            <a:ext cx="1664238" cy="283201"/>
          </a:xfrm>
          <a:prstGeom prst="wedgeRoundRectCallout">
            <a:avLst>
              <a:gd name="adj1" fmla="val 48129"/>
              <a:gd name="adj2" fmla="val -25611"/>
              <a:gd name="adj3" fmla="val 16667"/>
            </a:avLst>
          </a:prstGeom>
          <a:solidFill>
            <a:srgbClr val="006373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Sound Engineer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91F9D825-175E-4FA3-9FAB-13CD34BA755F}"/>
              </a:ext>
            </a:extLst>
          </p:cNvPr>
          <p:cNvSpPr/>
          <p:nvPr/>
        </p:nvSpPr>
        <p:spPr>
          <a:xfrm>
            <a:off x="65536" y="3688596"/>
            <a:ext cx="1599746" cy="296383"/>
          </a:xfrm>
          <a:prstGeom prst="wedgeRoundRectCallout">
            <a:avLst>
              <a:gd name="adj1" fmla="val 49446"/>
              <a:gd name="adj2" fmla="val 14703"/>
              <a:gd name="adj3" fmla="val 16667"/>
            </a:avLst>
          </a:prstGeom>
          <a:solidFill>
            <a:srgbClr val="006373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Photographer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FD9D9171-4058-4D9B-B18D-729F877585DF}"/>
              </a:ext>
            </a:extLst>
          </p:cNvPr>
          <p:cNvSpPr/>
          <p:nvPr/>
        </p:nvSpPr>
        <p:spPr>
          <a:xfrm>
            <a:off x="7269685" y="2622682"/>
            <a:ext cx="1704017" cy="298572"/>
          </a:xfrm>
          <a:prstGeom prst="wedgeRoundRectCallout">
            <a:avLst>
              <a:gd name="adj1" fmla="val -25593"/>
              <a:gd name="adj2" fmla="val 38978"/>
              <a:gd name="adj3" fmla="val 16667"/>
            </a:avLst>
          </a:prstGeom>
          <a:solidFill>
            <a:srgbClr val="006373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Graphic Designer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5D1B9292-9DAD-4C0B-B914-619D8AD4E023}"/>
              </a:ext>
            </a:extLst>
          </p:cNvPr>
          <p:cNvSpPr/>
          <p:nvPr/>
        </p:nvSpPr>
        <p:spPr>
          <a:xfrm>
            <a:off x="6602904" y="1709826"/>
            <a:ext cx="1779395" cy="288461"/>
          </a:xfrm>
          <a:prstGeom prst="wedgeRoundRectCallout">
            <a:avLst>
              <a:gd name="adj1" fmla="val -14455"/>
              <a:gd name="adj2" fmla="val 48239"/>
              <a:gd name="adj3" fmla="val 16667"/>
            </a:avLst>
          </a:prstGeom>
          <a:solidFill>
            <a:srgbClr val="006373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Interior Designer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4FA22F0B-B544-46C7-B162-346DCB7D610F}"/>
              </a:ext>
            </a:extLst>
          </p:cNvPr>
          <p:cNvSpPr/>
          <p:nvPr/>
        </p:nvSpPr>
        <p:spPr>
          <a:xfrm>
            <a:off x="5545822" y="1230220"/>
            <a:ext cx="2123910" cy="280945"/>
          </a:xfrm>
          <a:prstGeom prst="wedgeRoundRectCallout">
            <a:avLst>
              <a:gd name="adj1" fmla="val -49536"/>
              <a:gd name="adj2" fmla="val 21905"/>
              <a:gd name="adj3" fmla="val 16667"/>
            </a:avLst>
          </a:prstGeom>
          <a:solidFill>
            <a:srgbClr val="006373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Software Developer</a:t>
            </a: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093D1B94-639B-4F58-AAC7-2461E54E4FC4}"/>
              </a:ext>
            </a:extLst>
          </p:cNvPr>
          <p:cNvSpPr/>
          <p:nvPr/>
        </p:nvSpPr>
        <p:spPr>
          <a:xfrm>
            <a:off x="882995" y="5327956"/>
            <a:ext cx="1232648" cy="340928"/>
          </a:xfrm>
          <a:prstGeom prst="wedgeRoundRectCallout">
            <a:avLst>
              <a:gd name="adj1" fmla="val 24519"/>
              <a:gd name="adj2" fmla="val 36541"/>
              <a:gd name="adj3" fmla="val 16667"/>
            </a:avLst>
          </a:prstGeom>
          <a:solidFill>
            <a:srgbClr val="006373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Engineering</a:t>
            </a: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C53551BE-59FF-4DDA-B816-568ADFFF64FF}"/>
              </a:ext>
            </a:extLst>
          </p:cNvPr>
          <p:cNvSpPr/>
          <p:nvPr/>
        </p:nvSpPr>
        <p:spPr>
          <a:xfrm>
            <a:off x="1312874" y="5861433"/>
            <a:ext cx="1609723" cy="480631"/>
          </a:xfrm>
          <a:prstGeom prst="wedgeRoundRectCallout">
            <a:avLst>
              <a:gd name="adj1" fmla="val 32719"/>
              <a:gd name="adj2" fmla="val 37057"/>
              <a:gd name="adj3" fmla="val 16667"/>
            </a:avLst>
          </a:prstGeom>
          <a:solidFill>
            <a:srgbClr val="006373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Information Security</a:t>
            </a: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2B00FF8E-A3B2-4614-BC12-2B184BEBBA56}"/>
              </a:ext>
            </a:extLst>
          </p:cNvPr>
          <p:cNvSpPr/>
          <p:nvPr/>
        </p:nvSpPr>
        <p:spPr>
          <a:xfrm>
            <a:off x="7374083" y="3205907"/>
            <a:ext cx="1599619" cy="276999"/>
          </a:xfrm>
          <a:prstGeom prst="wedgeRoundRectCallout">
            <a:avLst>
              <a:gd name="adj1" fmla="val -24536"/>
              <a:gd name="adj2" fmla="val 39594"/>
              <a:gd name="adj3" fmla="val 16667"/>
            </a:avLst>
          </a:prstGeom>
          <a:solidFill>
            <a:srgbClr val="006373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Dental Nursing</a:t>
            </a:r>
          </a:p>
        </p:txBody>
      </p: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D2CC6640-AF7B-4651-90B4-A4718065FEB9}"/>
              </a:ext>
            </a:extLst>
          </p:cNvPr>
          <p:cNvSpPr/>
          <p:nvPr/>
        </p:nvSpPr>
        <p:spPr>
          <a:xfrm>
            <a:off x="5728558" y="6005486"/>
            <a:ext cx="1232648" cy="336579"/>
          </a:xfrm>
          <a:prstGeom prst="wedgeRoundRectCallout">
            <a:avLst>
              <a:gd name="adj1" fmla="val -20581"/>
              <a:gd name="adj2" fmla="val 30388"/>
              <a:gd name="adj3" fmla="val 16667"/>
            </a:avLst>
          </a:prstGeom>
          <a:solidFill>
            <a:srgbClr val="006373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Hospitality</a:t>
            </a: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3EF618BE-D885-4352-A55C-FA010472D111}"/>
              </a:ext>
            </a:extLst>
          </p:cNvPr>
          <p:cNvSpPr/>
          <p:nvPr/>
        </p:nvSpPr>
        <p:spPr>
          <a:xfrm>
            <a:off x="7513612" y="3728008"/>
            <a:ext cx="1468701" cy="433505"/>
          </a:xfrm>
          <a:prstGeom prst="wedgeRoundRectCallout">
            <a:avLst>
              <a:gd name="adj1" fmla="val -24759"/>
              <a:gd name="adj2" fmla="val 32811"/>
              <a:gd name="adj3" fmla="val 16667"/>
            </a:avLst>
          </a:prstGeom>
          <a:solidFill>
            <a:srgbClr val="006373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Business and Administration</a:t>
            </a:r>
          </a:p>
        </p:txBody>
      </p:sp>
      <p:sp>
        <p:nvSpPr>
          <p:cNvPr id="42" name="Explosion 1 8">
            <a:extLst>
              <a:ext uri="{FF2B5EF4-FFF2-40B4-BE49-F238E27FC236}">
                <a16:creationId xmlns:a16="http://schemas.microsoft.com/office/drawing/2014/main" id="{F678330C-3308-4F0E-9624-20837D010129}"/>
              </a:ext>
            </a:extLst>
          </p:cNvPr>
          <p:cNvSpPr/>
          <p:nvPr/>
        </p:nvSpPr>
        <p:spPr>
          <a:xfrm>
            <a:off x="6889494" y="5377132"/>
            <a:ext cx="894635" cy="342467"/>
          </a:xfrm>
          <a:prstGeom prst="wedgeRoundRectCallout">
            <a:avLst>
              <a:gd name="adj1" fmla="val -15514"/>
              <a:gd name="adj2" fmla="val 12048"/>
              <a:gd name="adj3" fmla="val 16667"/>
            </a:avLst>
          </a:prstGeom>
          <a:solidFill>
            <a:srgbClr val="006373"/>
          </a:solidFill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Nurse</a:t>
            </a:r>
          </a:p>
        </p:txBody>
      </p:sp>
      <p:sp>
        <p:nvSpPr>
          <p:cNvPr id="43" name="Explosion 1 9">
            <a:extLst>
              <a:ext uri="{FF2B5EF4-FFF2-40B4-BE49-F238E27FC236}">
                <a16:creationId xmlns:a16="http://schemas.microsoft.com/office/drawing/2014/main" id="{BA676656-C3D2-445E-AF41-187C1475FD88}"/>
              </a:ext>
            </a:extLst>
          </p:cNvPr>
          <p:cNvSpPr/>
          <p:nvPr/>
        </p:nvSpPr>
        <p:spPr>
          <a:xfrm>
            <a:off x="7412439" y="4921762"/>
            <a:ext cx="894635" cy="276999"/>
          </a:xfrm>
          <a:prstGeom prst="wedgeRoundRectCallout">
            <a:avLst>
              <a:gd name="adj1" fmla="val 1285"/>
              <a:gd name="adj2" fmla="val 1596"/>
              <a:gd name="adj3" fmla="val 16667"/>
            </a:avLst>
          </a:prstGeom>
          <a:solidFill>
            <a:srgbClr val="006373"/>
          </a:solidFill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Dentist</a:t>
            </a:r>
          </a:p>
        </p:txBody>
      </p:sp>
      <p:sp>
        <p:nvSpPr>
          <p:cNvPr id="44" name="Explosion 1 15">
            <a:extLst>
              <a:ext uri="{FF2B5EF4-FFF2-40B4-BE49-F238E27FC236}">
                <a16:creationId xmlns:a16="http://schemas.microsoft.com/office/drawing/2014/main" id="{415F3F56-B60B-40C5-915E-82B33378E81F}"/>
              </a:ext>
            </a:extLst>
          </p:cNvPr>
          <p:cNvSpPr/>
          <p:nvPr/>
        </p:nvSpPr>
        <p:spPr>
          <a:xfrm>
            <a:off x="7066617" y="2178624"/>
            <a:ext cx="1704017" cy="276999"/>
          </a:xfrm>
          <a:prstGeom prst="wedgeRoundRectCallout">
            <a:avLst>
              <a:gd name="adj1" fmla="val 10480"/>
              <a:gd name="adj2" fmla="val -7207"/>
              <a:gd name="adj3" fmla="val 16667"/>
            </a:avLst>
          </a:prstGeom>
          <a:solidFill>
            <a:srgbClr val="006373"/>
          </a:solidFill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Games Developer</a:t>
            </a:r>
          </a:p>
        </p:txBody>
      </p:sp>
      <p:sp>
        <p:nvSpPr>
          <p:cNvPr id="45" name="Explosion 1 6">
            <a:extLst>
              <a:ext uri="{FF2B5EF4-FFF2-40B4-BE49-F238E27FC236}">
                <a16:creationId xmlns:a16="http://schemas.microsoft.com/office/drawing/2014/main" id="{49D2488A-B64D-4FFD-95B8-48BEFCEF0965}"/>
              </a:ext>
            </a:extLst>
          </p:cNvPr>
          <p:cNvSpPr/>
          <p:nvPr/>
        </p:nvSpPr>
        <p:spPr>
          <a:xfrm>
            <a:off x="931522" y="4939285"/>
            <a:ext cx="894635" cy="290801"/>
          </a:xfrm>
          <a:prstGeom prst="wedgeRoundRectCallout">
            <a:avLst>
              <a:gd name="adj1" fmla="val 12679"/>
              <a:gd name="adj2" fmla="val -20593"/>
              <a:gd name="adj3" fmla="val 16667"/>
            </a:avLst>
          </a:prstGeom>
          <a:solidFill>
            <a:srgbClr val="006373"/>
          </a:solidFill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Doctor</a:t>
            </a:r>
          </a:p>
        </p:txBody>
      </p:sp>
      <p:sp>
        <p:nvSpPr>
          <p:cNvPr id="46" name="Explosion 1 7">
            <a:extLst>
              <a:ext uri="{FF2B5EF4-FFF2-40B4-BE49-F238E27FC236}">
                <a16:creationId xmlns:a16="http://schemas.microsoft.com/office/drawing/2014/main" id="{D69FCBDF-557E-4EE6-B269-05F7265460BA}"/>
              </a:ext>
            </a:extLst>
          </p:cNvPr>
          <p:cNvSpPr/>
          <p:nvPr/>
        </p:nvSpPr>
        <p:spPr>
          <a:xfrm>
            <a:off x="713726" y="4535948"/>
            <a:ext cx="951556" cy="288461"/>
          </a:xfrm>
          <a:prstGeom prst="wedgeRoundRectCallout">
            <a:avLst>
              <a:gd name="adj1" fmla="val 28146"/>
              <a:gd name="adj2" fmla="val 2723"/>
              <a:gd name="adj3" fmla="val 16667"/>
            </a:avLst>
          </a:prstGeom>
          <a:solidFill>
            <a:srgbClr val="006373"/>
          </a:solidFill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47" name="Explosion 1 10">
            <a:extLst>
              <a:ext uri="{FF2B5EF4-FFF2-40B4-BE49-F238E27FC236}">
                <a16:creationId xmlns:a16="http://schemas.microsoft.com/office/drawing/2014/main" id="{A6991718-548D-4F38-B989-F682BF51F6A1}"/>
              </a:ext>
            </a:extLst>
          </p:cNvPr>
          <p:cNvSpPr/>
          <p:nvPr/>
        </p:nvSpPr>
        <p:spPr>
          <a:xfrm>
            <a:off x="7525178" y="4394529"/>
            <a:ext cx="1307993" cy="336579"/>
          </a:xfrm>
          <a:prstGeom prst="wedgeRoundRectCallout">
            <a:avLst>
              <a:gd name="adj1" fmla="val -5905"/>
              <a:gd name="adj2" fmla="val -21471"/>
              <a:gd name="adj3" fmla="val 16667"/>
            </a:avLst>
          </a:prstGeom>
          <a:solidFill>
            <a:srgbClr val="006373"/>
          </a:solidFill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Veterinarian </a:t>
            </a:r>
          </a:p>
        </p:txBody>
      </p:sp>
      <p:sp>
        <p:nvSpPr>
          <p:cNvPr id="48" name="Explosion 1 11">
            <a:extLst>
              <a:ext uri="{FF2B5EF4-FFF2-40B4-BE49-F238E27FC236}">
                <a16:creationId xmlns:a16="http://schemas.microsoft.com/office/drawing/2014/main" id="{7897D0CE-1223-487C-917F-16B44D903E2F}"/>
              </a:ext>
            </a:extLst>
          </p:cNvPr>
          <p:cNvSpPr/>
          <p:nvPr/>
        </p:nvSpPr>
        <p:spPr>
          <a:xfrm>
            <a:off x="246187" y="4141959"/>
            <a:ext cx="1370669" cy="297857"/>
          </a:xfrm>
          <a:prstGeom prst="wedgeRoundRectCallout">
            <a:avLst>
              <a:gd name="adj1" fmla="val 14723"/>
              <a:gd name="adj2" fmla="val 27887"/>
              <a:gd name="adj3" fmla="val 16667"/>
            </a:avLst>
          </a:prstGeom>
          <a:solidFill>
            <a:srgbClr val="006373"/>
          </a:solidFill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Architect</a:t>
            </a:r>
          </a:p>
        </p:txBody>
      </p:sp>
      <p:sp>
        <p:nvSpPr>
          <p:cNvPr id="49" name="Explosion 1 13">
            <a:extLst>
              <a:ext uri="{FF2B5EF4-FFF2-40B4-BE49-F238E27FC236}">
                <a16:creationId xmlns:a16="http://schemas.microsoft.com/office/drawing/2014/main" id="{C011E271-BE19-48C0-8D1C-064739AFA9BA}"/>
              </a:ext>
            </a:extLst>
          </p:cNvPr>
          <p:cNvSpPr/>
          <p:nvPr/>
        </p:nvSpPr>
        <p:spPr>
          <a:xfrm>
            <a:off x="430017" y="2225769"/>
            <a:ext cx="894635" cy="313608"/>
          </a:xfrm>
          <a:prstGeom prst="wedgeRoundRectCallout">
            <a:avLst>
              <a:gd name="adj1" fmla="val 26659"/>
              <a:gd name="adj2" fmla="val 21173"/>
              <a:gd name="adj3" fmla="val 16667"/>
            </a:avLst>
          </a:prstGeom>
          <a:solidFill>
            <a:srgbClr val="006373"/>
          </a:solidFill>
          <a:ln w="127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Lawyer </a:t>
            </a:r>
          </a:p>
        </p:txBody>
      </p:sp>
    </p:spTree>
    <p:extLst>
      <p:ext uri="{BB962C8B-B14F-4D97-AF65-F5344CB8AC3E}">
        <p14:creationId xmlns:p14="http://schemas.microsoft.com/office/powerpoint/2010/main" val="363397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500"/>
                            </p:stCondLst>
                            <p:childTnLst>
                              <p:par>
                                <p:cTn id="287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00"/>
                            </p:stCondLst>
                            <p:childTnLst>
                              <p:par>
                                <p:cTn id="301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2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3" grpId="0" animBg="1"/>
      <p:bldP spid="36" grpId="0" animBg="1"/>
      <p:bldP spid="36" grpId="1" animBg="1"/>
      <p:bldP spid="37" grpId="0" animBg="1"/>
      <p:bldP spid="40" grpId="0" animBg="1"/>
      <p:bldP spid="41" grpId="0" animBg="1"/>
      <p:bldP spid="42" grpId="0" animBg="1"/>
      <p:bldP spid="42" grpId="1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390248D-F27D-604D-841D-492477D8D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01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6">
      <a:dk1>
        <a:srgbClr val="545454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859E27"/>
      </a:accent3>
      <a:accent4>
        <a:srgbClr val="8064A2"/>
      </a:accent4>
      <a:accent5>
        <a:srgbClr val="4BACC6"/>
      </a:accent5>
      <a:accent6>
        <a:srgbClr val="F79646"/>
      </a:accent6>
      <a:hlink>
        <a:srgbClr val="006373"/>
      </a:hlink>
      <a:folHlink>
        <a:srgbClr val="800080"/>
      </a:folHlink>
    </a:clrScheme>
    <a:fontScheme name="MWW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DS 3+1" ma:contentTypeID="0x0101002CFD50891A73487FBF1A841208B5DC08020057F1439770CFC74DA41FF1A41AD4D96E" ma:contentTypeVersion="9" ma:contentTypeDescription="" ma:contentTypeScope="" ma:versionID="b8f5e48be157ebe0a412336ec5b0a2bc">
  <xsd:schema xmlns:xsd="http://www.w3.org/2001/XMLSchema" xmlns:xs="http://www.w3.org/2001/XMLSchema" xmlns:p="http://schemas.microsoft.com/office/2006/metadata/properties" xmlns:ns2="184af400-6cf4-4be6-9056-547874e8c8ee" targetNamespace="http://schemas.microsoft.com/office/2006/metadata/properties" ma:root="true" ma:fieldsID="91c0eefe7d69b702c0abf4ebb8a022ba" ns2:_="">
    <xsd:import namespace="184af400-6cf4-4be6-9056-547874e8c8ee"/>
    <xsd:element name="properties">
      <xsd:complexType>
        <xsd:sequence>
          <xsd:element name="documentManagement">
            <xsd:complexType>
              <xsd:all>
                <xsd:element ref="ns2:IShare_Status"/>
                <xsd:element ref="ns2:IShare_BusinessOwner" minOccurs="0"/>
                <xsd:element ref="ns2:IShare_InfoClassification"/>
                <xsd:element ref="ns2:IShare_Region" minOccurs="0"/>
                <xsd:element ref="ns2:IShare_PersonalData"/>
                <xsd:element ref="ns2:IShare_PermanentPreservation" minOccurs="0"/>
                <xsd:element ref="ns2:IShare_DispositionDeletion" minOccurs="0"/>
                <xsd:element ref="ns2:TaxKeywordTaxHTField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4af400-6cf4-4be6-9056-547874e8c8ee" elementFormDefault="qualified">
    <xsd:import namespace="http://schemas.microsoft.com/office/2006/documentManagement/types"/>
    <xsd:import namespace="http://schemas.microsoft.com/office/infopath/2007/PartnerControls"/>
    <xsd:element name="IShare_Status" ma:index="8" ma:displayName="Item Status" ma:default="Active" ma:indexed="true" ma:internalName="IShare_Status">
      <xsd:simpleType>
        <xsd:restriction base="dms:Choice">
          <xsd:enumeration value="Active"/>
          <xsd:enumeration value="Archived"/>
        </xsd:restriction>
      </xsd:simpleType>
    </xsd:element>
    <xsd:element name="IShare_BusinessOwner" ma:index="9" nillable="true" ma:displayName="Business Owner" ma:internalName="IShare_BusinessOwner">
      <xsd:simpleType>
        <xsd:restriction base="dms:Text"/>
      </xsd:simpleType>
    </xsd:element>
    <xsd:element name="IShare_InfoClassification" ma:index="10" ma:displayName="Info Classification" ma:default="Internal" ma:internalName="IShare_InfoClassification">
      <xsd:simpleType>
        <xsd:restriction base="dms:Choice">
          <xsd:enumeration value="External"/>
          <xsd:enumeration value="Internal"/>
          <xsd:enumeration value="SDS Confidential"/>
        </xsd:restriction>
      </xsd:simpleType>
    </xsd:element>
    <xsd:element name="IShare_Region" ma:index="11" nillable="true" ma:displayName="Region" ma:format="Dropdown" ma:internalName="IShare_Region" ma:readOnly="false">
      <xsd:simpleType>
        <xsd:restriction base="dms:Choice">
          <xsd:enumeration value="Cross-Regional"/>
          <xsd:enumeration value="National"/>
          <xsd:enumeration value="North"/>
          <xsd:enumeration value="North East"/>
          <xsd:enumeration value="South East"/>
          <xsd:enumeration value="West region"/>
          <xsd:enumeration value="South West"/>
          <xsd:enumeration value="West"/>
          <xsd:enumeration value="National CIAG"/>
          <xsd:enumeration value="**Do not use the following**"/>
          <xsd:enumeration value="North region"/>
          <xsd:enumeration value="North East region"/>
          <xsd:enumeration value="Cross-regional CIAG"/>
          <xsd:enumeration value="South West region"/>
          <xsd:enumeration value="South East region"/>
        </xsd:restriction>
      </xsd:simpleType>
    </xsd:element>
    <xsd:element name="IShare_PersonalData" ma:index="12" ma:displayName="Personal Data" ma:default="0" ma:internalName="IShare_PersonalData">
      <xsd:simpleType>
        <xsd:restriction base="dms:Boolean"/>
      </xsd:simpleType>
    </xsd:element>
    <xsd:element name="IShare_PermanentPreservation" ma:index="13" nillable="true" ma:displayName="Permanent Preservation" ma:default="0" ma:internalName="IShare_PermanentPreservation">
      <xsd:simpleType>
        <xsd:restriction base="dms:Boolean"/>
      </xsd:simpleType>
    </xsd:element>
    <xsd:element name="IShare_DispositionDeletion" ma:index="14" nillable="true" ma:displayName="Disposition Deletion" ma:internalName="IShare_DispositionDeletion">
      <xsd:simpleType>
        <xsd:restriction base="dms:DateTime"/>
      </xsd:simpleType>
    </xsd:element>
    <xsd:element name="TaxKeywordTaxHTField" ma:index="15" nillable="true" ma:taxonomy="true" ma:internalName="TaxKeywordTaxHTField" ma:taxonomyFieldName="TaxKeyword" ma:displayName="Enterprise Keywords" ma:fieldId="{23f27201-bee3-471e-b2e7-b64fd8b7ca38}" ma:taxonomyMulti="true" ma:sspId="c6621819-13d1-4a2d-8762-4f615fabf62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6" nillable="true" ma:displayName="Taxonomy Catch All Column" ma:hidden="true" ma:list="{825aea11-257d-416f-992b-dec2f85e4525}" ma:internalName="TaxCatchAll" ma:showField="CatchAllData" ma:web="184af400-6cf4-4be6-9056-547874e8c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7" nillable="true" ma:displayName="Taxonomy Catch All Column1" ma:hidden="true" ma:list="{825aea11-257d-416f-992b-dec2f85e4525}" ma:internalName="TaxCatchAllLabel" ma:readOnly="true" ma:showField="CatchAllDataLabel" ma:web="184af400-6cf4-4be6-9056-547874e8c8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hare_PermanentPreservation xmlns="184af400-6cf4-4be6-9056-547874e8c8ee">false</IShare_PermanentPreservation>
    <TaxKeywordTaxHTField xmlns="184af400-6cf4-4be6-9056-547874e8c8ee">
      <Terms xmlns="http://schemas.microsoft.com/office/infopath/2007/PartnerControls"/>
    </TaxKeywordTaxHTField>
    <IShare_Region xmlns="184af400-6cf4-4be6-9056-547874e8c8ee" xsi:nil="true"/>
    <IShare_Status xmlns="184af400-6cf4-4be6-9056-547874e8c8ee">Active</IShare_Status>
    <IShare_InfoClassification xmlns="184af400-6cf4-4be6-9056-547874e8c8ee">Internal</IShare_InfoClassification>
    <IShare_PersonalData xmlns="184af400-6cf4-4be6-9056-547874e8c8ee">false</IShare_PersonalData>
    <IShare_DispositionDeletion xmlns="184af400-6cf4-4be6-9056-547874e8c8ee" xsi:nil="true"/>
    <TaxCatchAll xmlns="184af400-6cf4-4be6-9056-547874e8c8ee"/>
    <IShare_BusinessOwner xmlns="184af400-6cf4-4be6-9056-547874e8c8ee" xsi:nil="true"/>
  </documentManagement>
</p:properties>
</file>

<file path=customXml/itemProps1.xml><?xml version="1.0" encoding="utf-8"?>
<ds:datastoreItem xmlns:ds="http://schemas.openxmlformats.org/officeDocument/2006/customXml" ds:itemID="{779A8CF0-7ED0-4B3F-9228-335BA9916A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36E710-801C-40B2-A7EF-CD48C7BBCD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4af400-6cf4-4be6-9056-547874e8c8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CD9C06-BF8D-483C-90E3-727619EB4DEE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184af400-6cf4-4be6-9056-547874e8c8e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512</Words>
  <Application>Microsoft Office PowerPoint</Application>
  <PresentationFormat>On-screen Show (4:3)</PresentationFormat>
  <Paragraphs>170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Goebel</dc:creator>
  <cp:lastModifiedBy>Amanda McCall</cp:lastModifiedBy>
  <cp:revision>1</cp:revision>
  <dcterms:created xsi:type="dcterms:W3CDTF">2020-01-17T12:11:06Z</dcterms:created>
  <dcterms:modified xsi:type="dcterms:W3CDTF">2020-01-17T13:00:05Z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0x0101002CFD50891A73487FBF1A841208B5DC08020057F1439770CFC74DA41FF1A41AD4D96E</vt:lpwstr>
  </property>
</Properties>
</file>