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handoutMasterIdLst>
    <p:handoutMasterId r:id="rId8"/>
  </p:handoutMasterIdLst>
  <p:sldIdLst>
    <p:sldId id="276" r:id="rId2"/>
    <p:sldId id="257" r:id="rId3"/>
    <p:sldId id="258" r:id="rId4"/>
    <p:sldId id="277" r:id="rId5"/>
    <p:sldId id="278" r:id="rId6"/>
    <p:sldId id="264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8064A2"/>
    <a:srgbClr val="FFB414"/>
    <a:srgbClr val="FF66FF"/>
    <a:srgbClr val="80FF00"/>
    <a:srgbClr val="0A4E60"/>
    <a:srgbClr val="534481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18" y="72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6C569703-F908-4D39-8484-3977D2993670}"/>
    <pc:docChg chg="modSld">
      <pc:chgData name="Gordon Craig" userId="c9371d30-b49f-4c7c-8c08-e4242bcf2fbb" providerId="ADAL" clId="{6C569703-F908-4D39-8484-3977D2993670}" dt="2019-04-23T12:58:11.152" v="2" actId="6549"/>
      <pc:docMkLst>
        <pc:docMk/>
      </pc:docMkLst>
      <pc:sldChg chg="modSp">
        <pc:chgData name="Gordon Craig" userId="c9371d30-b49f-4c7c-8c08-e4242bcf2fbb" providerId="ADAL" clId="{6C569703-F908-4D39-8484-3977D2993670}" dt="2019-04-23T12:58:11.152" v="2" actId="6549"/>
        <pc:sldMkLst>
          <pc:docMk/>
          <pc:sldMk cId="0" sldId="264"/>
        </pc:sldMkLst>
        <pc:spChg chg="mod">
          <ac:chgData name="Gordon Craig" userId="c9371d30-b49f-4c7c-8c08-e4242bcf2fbb" providerId="ADAL" clId="{6C569703-F908-4D39-8484-3977D2993670}" dt="2019-04-23T12:58:11.152" v="2" actId="6549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D8301A-7888-4B52-8441-891F8BD94ADF}" type="datetimeFigureOut">
              <a:rPr lang="en-GB"/>
              <a:pPr/>
              <a:t>23/04/2019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C55D03-3D78-42E4-9952-F216CFFC698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12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8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My diary of success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My diary of success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5" name="Isosceles Triangle 14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fld id="{86FCA815-A90B-4DA6-A4F1-F33757EF498A}" type="datetimeFigureOut">
              <a:rPr lang="en-US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fld id="{5552EDA0-A421-44D0-A9E3-18091786C5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myworldofwork.co.uk/ic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diary of success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learn to recognise individual successes and review the skills and behaviours that have contributed to these over a given period of time 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link my successes to the four capacities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identify and discuss my successes with others</a:t>
            </a:r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What does the word ‘career’ mean to you?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Is it important?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What moments of success have you had so far in or out of school? 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For example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Assemblies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Enterprise projects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Learning to swim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Dancing medals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Record special moments of success in your own diaries</a:t>
            </a:r>
          </a:p>
          <a:p>
            <a:pPr marL="0" lv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</a:rPr>
              <a:t>For example</a:t>
            </a:r>
            <a:endParaRPr lang="en-US" sz="2400" dirty="0">
              <a:solidFill>
                <a:srgbClr val="006373"/>
              </a:solidFill>
              <a:latin typeface="+mj-lt"/>
              <a:ea typeface="ＭＳ Ｐゴシック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This week I learned...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encouraged someone else by...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had a problem with...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helped others by...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worked in a team...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2"/>
              </a:rPr>
              <a:t>myworldofwork.co.uk/</a:t>
            </a:r>
            <a:r>
              <a:rPr lang="en-GB" sz="1800" dirty="0" err="1">
                <a:solidFill>
                  <a:srgbClr val="00ABBC"/>
                </a:solidFill>
                <a:hlinkClick r:id="rId2"/>
              </a:rPr>
              <a:t>ican</a:t>
            </a:r>
            <a:r>
              <a:rPr lang="en-GB" sz="1800" dirty="0">
                <a:solidFill>
                  <a:srgbClr val="534481"/>
                </a:solidFill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  <a:extLst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0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57F1439770CFC74DA41FF1A41AD4D96E" ma:contentTypeVersion="9" ma:contentTypeDescription="" ma:contentTypeScope="" ma:versionID="002ced482f628c65e39658f78991bfce">
  <xsd:schema xmlns:xsd="http://www.w3.org/2001/XMLSchema" xmlns:xs="http://www.w3.org/2001/XMLSchema" xmlns:p="http://schemas.microsoft.com/office/2006/metadata/properties" xmlns:ns2="184af400-6cf4-4be6-9056-547874e8c8ee" targetNamespace="http://schemas.microsoft.com/office/2006/metadata/properties" ma:root="true" ma:fieldsID="23a9267562fefb9d65a17f478cc2c23f" ns2:_="">
    <xsd:import namespace="184af400-6cf4-4be6-9056-547874e8c8e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dexed="tru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34624C5F-D3B9-4A62-BA44-2E111DA9E349}"/>
</file>

<file path=customXml/itemProps2.xml><?xml version="1.0" encoding="utf-8"?>
<ds:datastoreItem xmlns:ds="http://schemas.openxmlformats.org/officeDocument/2006/customXml" ds:itemID="{E07A5F19-264C-43D5-B7AB-1837CF9204EF}"/>
</file>

<file path=customXml/itemProps3.xml><?xml version="1.0" encoding="utf-8"?>
<ds:datastoreItem xmlns:ds="http://schemas.openxmlformats.org/officeDocument/2006/customXml" ds:itemID="{10237BDC-406B-4DF1-B77A-F835F379CD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154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MS PGothic</vt:lpstr>
      <vt:lpstr>Arial</vt:lpstr>
      <vt:lpstr>Trebuchet MS</vt:lpstr>
      <vt:lpstr>Office Theme</vt:lpstr>
      <vt:lpstr>My diary of success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Gordon Craig</cp:lastModifiedBy>
  <cp:revision>104</cp:revision>
  <cp:lastPrinted>2016-01-25T04:11:31Z</cp:lastPrinted>
  <dcterms:created xsi:type="dcterms:W3CDTF">2016-01-17T19:14:16Z</dcterms:created>
  <dcterms:modified xsi:type="dcterms:W3CDTF">2019-04-23T12:58:37Z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0x0101002CFD50891A73487FBF1A841208B5DC08020057F1439770CFC74DA41FF1A41AD4D96E</vt:lpwstr>
  </property>
  <property fmtid="{D5CDD505-2E9C-101B-9397-08002B2CF9AE}" pid="3" name="TaxKeyword">
    <vt:lpwstr/>
  </property>
</Properties>
</file>