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handoutMasterIdLst>
    <p:handoutMasterId r:id="rId9"/>
  </p:handoutMasterIdLst>
  <p:sldIdLst>
    <p:sldId id="276" r:id="rId2"/>
    <p:sldId id="257" r:id="rId3"/>
    <p:sldId id="258" r:id="rId4"/>
    <p:sldId id="269" r:id="rId5"/>
    <p:sldId id="277" r:id="rId6"/>
    <p:sldId id="278" r:id="rId7"/>
    <p:sldId id="26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73"/>
    <a:srgbClr val="5E9EAA"/>
    <a:srgbClr val="FFB414"/>
    <a:srgbClr val="FF66FF"/>
    <a:srgbClr val="80FF00"/>
    <a:srgbClr val="0A4E60"/>
    <a:srgbClr val="534481"/>
    <a:srgbClr val="8064A2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218" y="72"/>
      </p:cViewPr>
      <p:guideLst>
        <p:guide orient="horz" pos="2508"/>
        <p:guide pos="4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94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Craig" userId="c9371d30-b49f-4c7c-8c08-e4242bcf2fbb" providerId="ADAL" clId="{F51DE7B9-70AC-4C46-89C1-81A99FC0AA88}"/>
    <pc:docChg chg="modSld">
      <pc:chgData name="Gordon Craig" userId="c9371d30-b49f-4c7c-8c08-e4242bcf2fbb" providerId="ADAL" clId="{F51DE7B9-70AC-4C46-89C1-81A99FC0AA88}" dt="2019-04-23T12:59:07.910" v="2" actId="6549"/>
      <pc:docMkLst>
        <pc:docMk/>
      </pc:docMkLst>
      <pc:sldChg chg="modSp">
        <pc:chgData name="Gordon Craig" userId="c9371d30-b49f-4c7c-8c08-e4242bcf2fbb" providerId="ADAL" clId="{F51DE7B9-70AC-4C46-89C1-81A99FC0AA88}" dt="2019-04-23T12:59:07.910" v="2" actId="6549"/>
        <pc:sldMkLst>
          <pc:docMk/>
          <pc:sldMk cId="0" sldId="264"/>
        </pc:sldMkLst>
        <pc:spChg chg="mod">
          <ac:chgData name="Gordon Craig" userId="c9371d30-b49f-4c7c-8c08-e4242bcf2fbb" providerId="ADAL" clId="{F51DE7B9-70AC-4C46-89C1-81A99FC0AA88}" dt="2019-04-23T12:59:07.910" v="2" actId="6549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8825B1-BE34-4344-8874-165D0D15C3BD}" type="datetimeFigureOut">
              <a:rPr lang="en-GB"/>
              <a:pPr>
                <a:defRPr/>
              </a:pPr>
              <a:t>23/04/2019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E371E9-6F59-4F71-9545-94F75390A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5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8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Same but different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8" name="Isosceles Triangle 17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Same but different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5" name="Isosceles Triangle 14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645808B-3F63-40D1-8E04-B3D585801325}" type="datetimeFigureOut">
              <a:rPr lang="en-US"/>
              <a:pPr>
                <a:defRPr/>
              </a:pPr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7180C60-BD7A-445B-A511-8BDD3136B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600"/>
        </a:spcAft>
        <a:buClr>
          <a:srgbClr val="00637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worldofwork.co.uk/day-life-ben-0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myworldofwork.co.uk/ic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Same but different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I will learn ways in which the world of work is similar to and different from being at school</a:t>
            </a:r>
          </a:p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list things I do in school and how they link to the world of work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identify my likes and dislikes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Read A day in the life of Suzanne or watch </a:t>
            </a:r>
            <a:r>
              <a:rPr lang="en-GB" sz="2400" dirty="0">
                <a:solidFill>
                  <a:srgbClr val="006373"/>
                </a:solidFill>
                <a:latin typeface="Trebuchet MS" pitchFamily="34" charset="0"/>
                <a:hlinkClick r:id="rId2"/>
              </a:rPr>
              <a:t>A day in the life of Ben</a:t>
            </a: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 and note down as many of the activities in her/his day as possible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Add to the list by thinking of things you do at school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Complete At school I like/dislike worksheet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In groups discuss and suggest for each group member a possible job linked to the their likes and dislikes</a:t>
            </a:r>
          </a:p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Example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John likes monitoring infants – nursery nurse or teacher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Louise likes PE – a sports instructor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Discuss and suggest four ways that work is different from being at school and four ways it is similar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00ABBC"/>
                </a:solidFill>
                <a:hlinkClick r:id="rId2"/>
              </a:rPr>
              <a:t>myworldofwork.co.uk/</a:t>
            </a:r>
            <a:r>
              <a:rPr lang="en-GB" sz="1800" dirty="0" err="1">
                <a:solidFill>
                  <a:srgbClr val="00ABBC"/>
                </a:solidFill>
                <a:hlinkClick r:id="rId2"/>
              </a:rPr>
              <a:t>ican</a:t>
            </a:r>
            <a:r>
              <a:rPr lang="en-GB" sz="1800" dirty="0">
                <a:solidFill>
                  <a:srgbClr val="534481"/>
                </a:solidFill>
              </a:rPr>
              <a:t> </a:t>
            </a:r>
            <a:r>
              <a:rPr lang="en-GB" sz="1800" dirty="0"/>
              <a:t>and use your </a:t>
            </a:r>
            <a:r>
              <a:rPr lang="en-GB" sz="1800" dirty="0">
                <a:solidFill>
                  <a:srgbClr val="8064A2"/>
                </a:solidFill>
              </a:rPr>
              <a:t>Profile</a:t>
            </a:r>
            <a:r>
              <a:rPr lang="en-GB" sz="1800" dirty="0"/>
              <a:t> to record what skills you have used taking part in this lesson</a:t>
            </a:r>
          </a:p>
          <a:p>
            <a:pPr algn="ctr"/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  <a:extLst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57F1439770CFC74DA41FF1A41AD4D96E" ma:contentTypeVersion="9" ma:contentTypeDescription="" ma:contentTypeScope="" ma:versionID="002ced482f628c65e39658f78991bfce">
  <xsd:schema xmlns:xsd="http://www.w3.org/2001/XMLSchema" xmlns:xs="http://www.w3.org/2001/XMLSchema" xmlns:p="http://schemas.microsoft.com/office/2006/metadata/properties" xmlns:ns2="184af400-6cf4-4be6-9056-547874e8c8ee" targetNamespace="http://schemas.microsoft.com/office/2006/metadata/properties" ma:root="true" ma:fieldsID="23a9267562fefb9d65a17f478cc2c23f" ns2:_="">
    <xsd:import namespace="184af400-6cf4-4be6-9056-547874e8c8ee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dexed="tru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/>
    <IShare_BusinessOwner xmlns="184af400-6cf4-4be6-9056-547874e8c8ee" xsi:nil="true"/>
  </documentManagement>
</p:properties>
</file>

<file path=customXml/itemProps1.xml><?xml version="1.0" encoding="utf-8"?>
<ds:datastoreItem xmlns:ds="http://schemas.openxmlformats.org/officeDocument/2006/customXml" ds:itemID="{1276BC7D-F9F0-4C9E-82FE-3CB799C5DF56}"/>
</file>

<file path=customXml/itemProps2.xml><?xml version="1.0" encoding="utf-8"?>
<ds:datastoreItem xmlns:ds="http://schemas.openxmlformats.org/officeDocument/2006/customXml" ds:itemID="{D7399806-88FD-4EF3-8005-FBA773F65E9A}"/>
</file>

<file path=customXml/itemProps3.xml><?xml version="1.0" encoding="utf-8"?>
<ds:datastoreItem xmlns:ds="http://schemas.openxmlformats.org/officeDocument/2006/customXml" ds:itemID="{6665DC0F-9EFB-49F6-A2E7-A4756DA94F8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Words>182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PGothic</vt:lpstr>
      <vt:lpstr>MS PGothic</vt:lpstr>
      <vt:lpstr>Arial</vt:lpstr>
      <vt:lpstr>Trebuchet MS</vt:lpstr>
      <vt:lpstr>Office Theme</vt:lpstr>
      <vt:lpstr>Same but different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Gordon Craig</cp:lastModifiedBy>
  <cp:revision>111</cp:revision>
  <cp:lastPrinted>2016-01-25T04:11:31Z</cp:lastPrinted>
  <dcterms:created xsi:type="dcterms:W3CDTF">2016-01-17T19:14:16Z</dcterms:created>
  <dcterms:modified xsi:type="dcterms:W3CDTF">2019-04-23T13:16:35Z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0x0101002CFD50891A73487FBF1A841208B5DC08020057F1439770CFC74DA41FF1A41AD4D96E</vt:lpwstr>
  </property>
  <property fmtid="{D5CDD505-2E9C-101B-9397-08002B2CF9AE}" pid="3" name="TaxKeyword">
    <vt:lpwstr/>
  </property>
</Properties>
</file>