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2"/>
  </p:notesMasterIdLst>
  <p:sldIdLst>
    <p:sldId id="258" r:id="rId6"/>
    <p:sldId id="257" r:id="rId7"/>
    <p:sldId id="259" r:id="rId8"/>
    <p:sldId id="260" r:id="rId9"/>
    <p:sldId id="261" r:id="rId10"/>
    <p:sldId id="262"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72"/>
    <a:srgbClr val="58417E"/>
    <a:srgbClr val="F59A00"/>
    <a:srgbClr val="005F89"/>
    <a:srgbClr val="AA7BC9"/>
    <a:srgbClr val="E2EFFD"/>
    <a:srgbClr val="FCDA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EB27B8-4E22-48A9-AE27-4DFFCCA30A28}" v="168" dt="2021-09-22T15:45:20.9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3"/>
    <p:restoredTop sz="83668" autoAdjust="0"/>
  </p:normalViewPr>
  <p:slideViewPr>
    <p:cSldViewPr snapToGrid="0" snapToObjects="1" showGuides="1">
      <p:cViewPr varScale="1">
        <p:scale>
          <a:sx n="72" d="100"/>
          <a:sy n="72" d="100"/>
        </p:scale>
        <p:origin x="1104"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Bone" userId="8014c711-694b-444b-a141-d6b649696dd6" providerId="ADAL" clId="{CFEB27B8-4E22-48A9-AE27-4DFFCCA30A28}"/>
    <pc:docChg chg="custSel addSld modSld">
      <pc:chgData name="Steven Bone" userId="8014c711-694b-444b-a141-d6b649696dd6" providerId="ADAL" clId="{CFEB27B8-4E22-48A9-AE27-4DFFCCA30A28}" dt="2021-09-22T15:45:18.020" v="380" actId="20577"/>
      <pc:docMkLst>
        <pc:docMk/>
      </pc:docMkLst>
      <pc:sldChg chg="modSp mod modNotesTx">
        <pc:chgData name="Steven Bone" userId="8014c711-694b-444b-a141-d6b649696dd6" providerId="ADAL" clId="{CFEB27B8-4E22-48A9-AE27-4DFFCCA30A28}" dt="2021-09-22T15:31:38.441" v="152" actId="20577"/>
        <pc:sldMkLst>
          <pc:docMk/>
          <pc:sldMk cId="4996980" sldId="257"/>
        </pc:sldMkLst>
        <pc:spChg chg="mod">
          <ac:chgData name="Steven Bone" userId="8014c711-694b-444b-a141-d6b649696dd6" providerId="ADAL" clId="{CFEB27B8-4E22-48A9-AE27-4DFFCCA30A28}" dt="2021-09-22T15:31:38.441" v="152" actId="20577"/>
          <ac:spMkLst>
            <pc:docMk/>
            <pc:sldMk cId="4996980" sldId="257"/>
            <ac:spMk id="8" creationId="{67912D76-FD76-4B76-B804-8A98A54351E9}"/>
          </ac:spMkLst>
        </pc:spChg>
        <pc:spChg chg="mod">
          <ac:chgData name="Steven Bone" userId="8014c711-694b-444b-a141-d6b649696dd6" providerId="ADAL" clId="{CFEB27B8-4E22-48A9-AE27-4DFFCCA30A28}" dt="2021-09-22T14:29:20.836" v="42" actId="12"/>
          <ac:spMkLst>
            <pc:docMk/>
            <pc:sldMk cId="4996980" sldId="257"/>
            <ac:spMk id="9" creationId="{56802805-CFC8-4E43-A89B-E5E2B3BE4EB7}"/>
          </ac:spMkLst>
        </pc:spChg>
      </pc:sldChg>
      <pc:sldChg chg="modSp mod modNotesTx">
        <pc:chgData name="Steven Bone" userId="8014c711-694b-444b-a141-d6b649696dd6" providerId="ADAL" clId="{CFEB27B8-4E22-48A9-AE27-4DFFCCA30A28}" dt="2021-09-22T14:27:08.598" v="30"/>
        <pc:sldMkLst>
          <pc:docMk/>
          <pc:sldMk cId="2390172418" sldId="258"/>
        </pc:sldMkLst>
        <pc:spChg chg="mod">
          <ac:chgData name="Steven Bone" userId="8014c711-694b-444b-a141-d6b649696dd6" providerId="ADAL" clId="{CFEB27B8-4E22-48A9-AE27-4DFFCCA30A28}" dt="2021-09-22T14:26:55.197" v="29" actId="20577"/>
          <ac:spMkLst>
            <pc:docMk/>
            <pc:sldMk cId="2390172418" sldId="258"/>
            <ac:spMk id="2" creationId="{32BFFC8F-DC10-4B95-91DA-6E8E454B4413}"/>
          </ac:spMkLst>
        </pc:spChg>
      </pc:sldChg>
      <pc:sldChg chg="addSp delSp modSp add mod modNotesTx">
        <pc:chgData name="Steven Bone" userId="8014c711-694b-444b-a141-d6b649696dd6" providerId="ADAL" clId="{CFEB27B8-4E22-48A9-AE27-4DFFCCA30A28}" dt="2021-09-22T15:31:13.230" v="116" actId="20577"/>
        <pc:sldMkLst>
          <pc:docMk/>
          <pc:sldMk cId="4142581205" sldId="259"/>
        </pc:sldMkLst>
        <pc:spChg chg="add mod">
          <ac:chgData name="Steven Bone" userId="8014c711-694b-444b-a141-d6b649696dd6" providerId="ADAL" clId="{CFEB27B8-4E22-48A9-AE27-4DFFCCA30A28}" dt="2021-09-22T15:12:22.215" v="77" actId="1076"/>
          <ac:spMkLst>
            <pc:docMk/>
            <pc:sldMk cId="4142581205" sldId="259"/>
            <ac:spMk id="6" creationId="{1478F4BB-6743-4288-B260-867BD6B8CC2A}"/>
          </ac:spMkLst>
        </pc:spChg>
        <pc:spChg chg="add mod">
          <ac:chgData name="Steven Bone" userId="8014c711-694b-444b-a141-d6b649696dd6" providerId="ADAL" clId="{CFEB27B8-4E22-48A9-AE27-4DFFCCA30A28}" dt="2021-09-22T15:12:25.645" v="78" actId="1076"/>
          <ac:spMkLst>
            <pc:docMk/>
            <pc:sldMk cId="4142581205" sldId="259"/>
            <ac:spMk id="7" creationId="{789DE925-BC87-4239-90BD-CE05346E655F}"/>
          </ac:spMkLst>
        </pc:spChg>
        <pc:spChg chg="mod">
          <ac:chgData name="Steven Bone" userId="8014c711-694b-444b-a141-d6b649696dd6" providerId="ADAL" clId="{CFEB27B8-4E22-48A9-AE27-4DFFCCA30A28}" dt="2021-09-22T15:31:13.230" v="116" actId="20577"/>
          <ac:spMkLst>
            <pc:docMk/>
            <pc:sldMk cId="4142581205" sldId="259"/>
            <ac:spMk id="8" creationId="{67912D76-FD76-4B76-B804-8A98A54351E9}"/>
          </ac:spMkLst>
        </pc:spChg>
        <pc:spChg chg="del ord">
          <ac:chgData name="Steven Bone" userId="8014c711-694b-444b-a141-d6b649696dd6" providerId="ADAL" clId="{CFEB27B8-4E22-48A9-AE27-4DFFCCA30A28}" dt="2021-09-22T15:11:47.534" v="67" actId="478"/>
          <ac:spMkLst>
            <pc:docMk/>
            <pc:sldMk cId="4142581205" sldId="259"/>
            <ac:spMk id="9" creationId="{56802805-CFC8-4E43-A89B-E5E2B3BE4EB7}"/>
          </ac:spMkLst>
        </pc:spChg>
        <pc:spChg chg="add mod">
          <ac:chgData name="Steven Bone" userId="8014c711-694b-444b-a141-d6b649696dd6" providerId="ADAL" clId="{CFEB27B8-4E22-48A9-AE27-4DFFCCA30A28}" dt="2021-09-22T15:12:31.774" v="79" actId="1076"/>
          <ac:spMkLst>
            <pc:docMk/>
            <pc:sldMk cId="4142581205" sldId="259"/>
            <ac:spMk id="10" creationId="{7387F7AC-E64C-463C-B7E2-252E2DC89BE2}"/>
          </ac:spMkLst>
        </pc:spChg>
        <pc:spChg chg="add del mod">
          <ac:chgData name="Steven Bone" userId="8014c711-694b-444b-a141-d6b649696dd6" providerId="ADAL" clId="{CFEB27B8-4E22-48A9-AE27-4DFFCCA30A28}" dt="2021-09-22T15:04:58.459" v="62" actId="478"/>
          <ac:spMkLst>
            <pc:docMk/>
            <pc:sldMk cId="4142581205" sldId="259"/>
            <ac:spMk id="11" creationId="{A7257394-AA18-40E8-9779-ECAA70F93B2C}"/>
          </ac:spMkLst>
        </pc:spChg>
        <pc:spChg chg="add mod">
          <ac:chgData name="Steven Bone" userId="8014c711-694b-444b-a141-d6b649696dd6" providerId="ADAL" clId="{CFEB27B8-4E22-48A9-AE27-4DFFCCA30A28}" dt="2021-09-22T15:12:35.773" v="80" actId="1076"/>
          <ac:spMkLst>
            <pc:docMk/>
            <pc:sldMk cId="4142581205" sldId="259"/>
            <ac:spMk id="12" creationId="{9122F5BC-DEB4-4706-966E-1011FA71D75C}"/>
          </ac:spMkLst>
        </pc:spChg>
        <pc:spChg chg="add mod">
          <ac:chgData name="Steven Bone" userId="8014c711-694b-444b-a141-d6b649696dd6" providerId="ADAL" clId="{CFEB27B8-4E22-48A9-AE27-4DFFCCA30A28}" dt="2021-09-22T15:12:39.284" v="81" actId="1076"/>
          <ac:spMkLst>
            <pc:docMk/>
            <pc:sldMk cId="4142581205" sldId="259"/>
            <ac:spMk id="13" creationId="{435FC7D9-B4D0-4614-B430-A791DA9EF41C}"/>
          </ac:spMkLst>
        </pc:spChg>
        <pc:spChg chg="add mod">
          <ac:chgData name="Steven Bone" userId="8014c711-694b-444b-a141-d6b649696dd6" providerId="ADAL" clId="{CFEB27B8-4E22-48A9-AE27-4DFFCCA30A28}" dt="2021-09-22T15:12:54.358" v="82" actId="12"/>
          <ac:spMkLst>
            <pc:docMk/>
            <pc:sldMk cId="4142581205" sldId="259"/>
            <ac:spMk id="14" creationId="{680F06E7-B64F-4B0F-81AF-977651E0A65B}"/>
          </ac:spMkLst>
        </pc:spChg>
        <pc:picChg chg="add mod ord">
          <ac:chgData name="Steven Bone" userId="8014c711-694b-444b-a141-d6b649696dd6" providerId="ADAL" clId="{CFEB27B8-4E22-48A9-AE27-4DFFCCA30A28}" dt="2021-09-22T15:12:18.381" v="76" actId="1076"/>
          <ac:picMkLst>
            <pc:docMk/>
            <pc:sldMk cId="4142581205" sldId="259"/>
            <ac:picMk id="4" creationId="{F0B6FACA-6F1D-49CA-A4F9-31954483D64D}"/>
          </ac:picMkLst>
        </pc:picChg>
        <pc:picChg chg="add mod ord">
          <ac:chgData name="Steven Bone" userId="8014c711-694b-444b-a141-d6b649696dd6" providerId="ADAL" clId="{CFEB27B8-4E22-48A9-AE27-4DFFCCA30A28}" dt="2021-09-22T15:00:47.701" v="49" actId="166"/>
          <ac:picMkLst>
            <pc:docMk/>
            <pc:sldMk cId="4142581205" sldId="259"/>
            <ac:picMk id="5" creationId="{FC9B820F-9E56-429D-A868-85E2854A93D2}"/>
          </ac:picMkLst>
        </pc:picChg>
      </pc:sldChg>
      <pc:sldChg chg="addSp delSp modSp add mod modNotesTx">
        <pc:chgData name="Steven Bone" userId="8014c711-694b-444b-a141-d6b649696dd6" providerId="ADAL" clId="{CFEB27B8-4E22-48A9-AE27-4DFFCCA30A28}" dt="2021-09-22T15:45:06.897" v="378" actId="20577"/>
        <pc:sldMkLst>
          <pc:docMk/>
          <pc:sldMk cId="2831423638" sldId="260"/>
        </pc:sldMkLst>
        <pc:spChg chg="add mod">
          <ac:chgData name="Steven Bone" userId="8014c711-694b-444b-a141-d6b649696dd6" providerId="ADAL" clId="{CFEB27B8-4E22-48A9-AE27-4DFFCCA30A28}" dt="2021-09-22T15:34:49.639" v="160" actId="12"/>
          <ac:spMkLst>
            <pc:docMk/>
            <pc:sldMk cId="2831423638" sldId="260"/>
            <ac:spMk id="4" creationId="{FBC8BB9C-1660-4935-B109-4882CF93A7DC}"/>
          </ac:spMkLst>
        </pc:spChg>
        <pc:spChg chg="mod">
          <ac:chgData name="Steven Bone" userId="8014c711-694b-444b-a141-d6b649696dd6" providerId="ADAL" clId="{CFEB27B8-4E22-48A9-AE27-4DFFCCA30A28}" dt="2021-09-22T15:45:06.897" v="378" actId="20577"/>
          <ac:spMkLst>
            <pc:docMk/>
            <pc:sldMk cId="2831423638" sldId="260"/>
            <ac:spMk id="8" creationId="{67912D76-FD76-4B76-B804-8A98A54351E9}"/>
          </ac:spMkLst>
        </pc:spChg>
        <pc:spChg chg="del">
          <ac:chgData name="Steven Bone" userId="8014c711-694b-444b-a141-d6b649696dd6" providerId="ADAL" clId="{CFEB27B8-4E22-48A9-AE27-4DFFCCA30A28}" dt="2021-09-22T15:33:30.066" v="154" actId="478"/>
          <ac:spMkLst>
            <pc:docMk/>
            <pc:sldMk cId="2831423638" sldId="260"/>
            <ac:spMk id="9" creationId="{56802805-CFC8-4E43-A89B-E5E2B3BE4EB7}"/>
          </ac:spMkLst>
        </pc:spChg>
      </pc:sldChg>
      <pc:sldChg chg="addSp delSp modSp add mod modNotesTx">
        <pc:chgData name="Steven Bone" userId="8014c711-694b-444b-a141-d6b649696dd6" providerId="ADAL" clId="{CFEB27B8-4E22-48A9-AE27-4DFFCCA30A28}" dt="2021-09-22T15:45:10.999" v="379" actId="20577"/>
        <pc:sldMkLst>
          <pc:docMk/>
          <pc:sldMk cId="437924534" sldId="261"/>
        </pc:sldMkLst>
        <pc:spChg chg="add mod">
          <ac:chgData name="Steven Bone" userId="8014c711-694b-444b-a141-d6b649696dd6" providerId="ADAL" clId="{CFEB27B8-4E22-48A9-AE27-4DFFCCA30A28}" dt="2021-09-22T15:36:42.127" v="168" actId="12"/>
          <ac:spMkLst>
            <pc:docMk/>
            <pc:sldMk cId="437924534" sldId="261"/>
            <ac:spMk id="4" creationId="{B00C68BE-4A99-432F-A8D8-8F376C24DB4B}"/>
          </ac:spMkLst>
        </pc:spChg>
        <pc:spChg chg="mod">
          <ac:chgData name="Steven Bone" userId="8014c711-694b-444b-a141-d6b649696dd6" providerId="ADAL" clId="{CFEB27B8-4E22-48A9-AE27-4DFFCCA30A28}" dt="2021-09-22T15:45:10.999" v="379" actId="20577"/>
          <ac:spMkLst>
            <pc:docMk/>
            <pc:sldMk cId="437924534" sldId="261"/>
            <ac:spMk id="8" creationId="{67912D76-FD76-4B76-B804-8A98A54351E9}"/>
          </ac:spMkLst>
        </pc:spChg>
        <pc:spChg chg="del">
          <ac:chgData name="Steven Bone" userId="8014c711-694b-444b-a141-d6b649696dd6" providerId="ADAL" clId="{CFEB27B8-4E22-48A9-AE27-4DFFCCA30A28}" dt="2021-09-22T15:35:53.472" v="161" actId="478"/>
          <ac:spMkLst>
            <pc:docMk/>
            <pc:sldMk cId="437924534" sldId="261"/>
            <ac:spMk id="9" creationId="{56802805-CFC8-4E43-A89B-E5E2B3BE4EB7}"/>
          </ac:spMkLst>
        </pc:spChg>
      </pc:sldChg>
      <pc:sldChg chg="addSp modSp add mod modNotesTx">
        <pc:chgData name="Steven Bone" userId="8014c711-694b-444b-a141-d6b649696dd6" providerId="ADAL" clId="{CFEB27B8-4E22-48A9-AE27-4DFFCCA30A28}" dt="2021-09-22T15:45:18.020" v="380" actId="20577"/>
        <pc:sldMkLst>
          <pc:docMk/>
          <pc:sldMk cId="1761620952" sldId="262"/>
        </pc:sldMkLst>
        <pc:spChg chg="mod">
          <ac:chgData name="Steven Bone" userId="8014c711-694b-444b-a141-d6b649696dd6" providerId="ADAL" clId="{CFEB27B8-4E22-48A9-AE27-4DFFCCA30A28}" dt="2021-09-22T15:45:18.020" v="380" actId="20577"/>
          <ac:spMkLst>
            <pc:docMk/>
            <pc:sldMk cId="1761620952" sldId="262"/>
            <ac:spMk id="8" creationId="{67912D76-FD76-4B76-B804-8A98A54351E9}"/>
          </ac:spMkLst>
        </pc:spChg>
        <pc:spChg chg="mod">
          <ac:chgData name="Steven Bone" userId="8014c711-694b-444b-a141-d6b649696dd6" providerId="ADAL" clId="{CFEB27B8-4E22-48A9-AE27-4DFFCCA30A28}" dt="2021-09-22T15:42:21.304" v="367" actId="14100"/>
          <ac:spMkLst>
            <pc:docMk/>
            <pc:sldMk cId="1761620952" sldId="262"/>
            <ac:spMk id="9" creationId="{56802805-CFC8-4E43-A89B-E5E2B3BE4EB7}"/>
          </ac:spMkLst>
        </pc:spChg>
        <pc:picChg chg="add mod modCrop">
          <ac:chgData name="Steven Bone" userId="8014c711-694b-444b-a141-d6b649696dd6" providerId="ADAL" clId="{CFEB27B8-4E22-48A9-AE27-4DFFCCA30A28}" dt="2021-09-22T15:43:38.819" v="377" actId="1076"/>
          <ac:picMkLst>
            <pc:docMk/>
            <pc:sldMk cId="1761620952" sldId="262"/>
            <ac:picMk id="3" creationId="{C57CCF7A-BBF9-4996-B917-847D360551D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BC290-E78D-496D-A97E-70F446DCBEAF}" type="datetimeFigureOut">
              <a:rPr lang="en-GB" smtClean="0"/>
              <a:t>22/09/2021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703CB-DC25-42DE-A1BC-85017DF5669B}" type="slidenum">
              <a:rPr lang="en-GB" smtClean="0"/>
              <a:t>‹#›</a:t>
            </a:fld>
            <a:endParaRPr lang="en-GB"/>
          </a:p>
        </p:txBody>
      </p:sp>
    </p:spTree>
    <p:extLst>
      <p:ext uri="{BB962C8B-B14F-4D97-AF65-F5344CB8AC3E}">
        <p14:creationId xmlns:p14="http://schemas.microsoft.com/office/powerpoint/2010/main" val="2453197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myworldofwork.co.uk/myinterviewtool/star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Know your stuff for interviews activity</a:t>
            </a:r>
          </a:p>
          <a:p>
            <a:endParaRPr lang="en-GB" b="0" dirty="0"/>
          </a:p>
          <a:p>
            <a:r>
              <a:rPr lang="en-GB" b="0" dirty="0"/>
              <a:t>The purpose of this</a:t>
            </a:r>
            <a:r>
              <a:rPr lang="en-GB" b="0" baseline="0" dirty="0"/>
              <a:t> activity is to emphasise the importance of carrying out research on an employer before attending an interview.</a:t>
            </a:r>
          </a:p>
          <a:p>
            <a:endParaRPr lang="en-GB" b="0" baseline="0" dirty="0"/>
          </a:p>
          <a:p>
            <a:r>
              <a:rPr lang="en-GB" b="0" baseline="0" dirty="0"/>
              <a:t>Introduce the session:</a:t>
            </a:r>
          </a:p>
          <a:p>
            <a:endParaRPr lang="en-GB" b="0" baseline="0" dirty="0"/>
          </a:p>
          <a:p>
            <a:r>
              <a:rPr lang="en-GB" b="0" baseline="0" dirty="0"/>
              <a:t>In this activity you will learn how to prepare for an interview and carry out research on a local employer to find out what information would be of use in an interview.</a:t>
            </a:r>
            <a:endParaRPr lang="en-GB" b="0" dirty="0"/>
          </a:p>
          <a:p>
            <a:endParaRPr lang="en-GB" dirty="0"/>
          </a:p>
        </p:txBody>
      </p:sp>
      <p:sp>
        <p:nvSpPr>
          <p:cNvPr id="4" name="Slide Number Placeholder 3"/>
          <p:cNvSpPr>
            <a:spLocks noGrp="1"/>
          </p:cNvSpPr>
          <p:nvPr>
            <p:ph type="sldNum" sz="quarter" idx="5"/>
          </p:nvPr>
        </p:nvSpPr>
        <p:spPr/>
        <p:txBody>
          <a:bodyPr/>
          <a:lstStyle/>
          <a:p>
            <a:fld id="{4D9703CB-DC25-42DE-A1BC-85017DF5669B}" type="slidenum">
              <a:rPr lang="en-GB" smtClean="0"/>
              <a:t>1</a:t>
            </a:fld>
            <a:endParaRPr lang="en-GB"/>
          </a:p>
        </p:txBody>
      </p:sp>
    </p:spTree>
    <p:extLst>
      <p:ext uri="{BB962C8B-B14F-4D97-AF65-F5344CB8AC3E}">
        <p14:creationId xmlns:p14="http://schemas.microsoft.com/office/powerpoint/2010/main" val="242500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Learning intention and success criteria </a:t>
            </a:r>
          </a:p>
          <a:p>
            <a:endParaRPr lang="en-GB" dirty="0"/>
          </a:p>
          <a:p>
            <a:r>
              <a:rPr lang="en-GB" sz="1200" dirty="0"/>
              <a:t>Go over the learning</a:t>
            </a:r>
            <a:r>
              <a:rPr lang="en-GB" sz="1200" baseline="0" dirty="0"/>
              <a:t> intention and success criteria with the class.</a:t>
            </a:r>
          </a:p>
          <a:p>
            <a:endParaRPr lang="en-GB"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t>These can be adapted to suit the needs of your pupils and can be used as the basis for discussion</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To edit the information</a:t>
            </a:r>
            <a:r>
              <a:rPr lang="en-GB" sz="1200" kern="1200" baseline="0" dirty="0">
                <a:solidFill>
                  <a:schemeClr val="tx1"/>
                </a:solidFill>
                <a:latin typeface="+mn-lt"/>
                <a:ea typeface="+mn-ea"/>
                <a:cs typeface="+mn-cs"/>
              </a:rPr>
              <a:t> on the slide click on the slide and edit the text box.</a:t>
            </a:r>
            <a:endParaRPr lang="en-GB" sz="1200" dirty="0"/>
          </a:p>
          <a:p>
            <a:endParaRPr lang="en-GB" dirty="0"/>
          </a:p>
          <a:p>
            <a:endParaRPr lang="en-GB" dirty="0"/>
          </a:p>
        </p:txBody>
      </p:sp>
      <p:sp>
        <p:nvSpPr>
          <p:cNvPr id="4" name="Slide Number Placeholder 3"/>
          <p:cNvSpPr>
            <a:spLocks noGrp="1"/>
          </p:cNvSpPr>
          <p:nvPr>
            <p:ph type="sldNum" sz="quarter" idx="5"/>
          </p:nvPr>
        </p:nvSpPr>
        <p:spPr/>
        <p:txBody>
          <a:bodyPr/>
          <a:lstStyle/>
          <a:p>
            <a:fld id="{4D9703CB-DC25-42DE-A1BC-85017DF5669B}" type="slidenum">
              <a:rPr lang="en-GB" smtClean="0"/>
              <a:t>2</a:t>
            </a:fld>
            <a:endParaRPr lang="en-GB"/>
          </a:p>
        </p:txBody>
      </p:sp>
    </p:spTree>
    <p:extLst>
      <p:ext uri="{BB962C8B-B14F-4D97-AF65-F5344CB8AC3E}">
        <p14:creationId xmlns:p14="http://schemas.microsoft.com/office/powerpoint/2010/main" val="345233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baseline="0" dirty="0"/>
              <a:t>Introduction</a:t>
            </a:r>
          </a:p>
          <a:p>
            <a:endParaRPr lang="en-GB" b="1" baseline="0" dirty="0"/>
          </a:p>
          <a:p>
            <a:pPr lvl="0"/>
            <a:r>
              <a:rPr lang="en-US" sz="1200" kern="1200" dirty="0">
                <a:solidFill>
                  <a:schemeClr val="tx1"/>
                </a:solidFill>
                <a:latin typeface="+mn-lt"/>
                <a:ea typeface="+mn-ea"/>
                <a:cs typeface="+mn-cs"/>
              </a:rPr>
              <a:t>Discuss why it is important to know background information about the company you are applying to and to plan ahead for attending the interview.</a:t>
            </a:r>
            <a:endParaRPr lang="en-GB"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Working in pairs or cooperative learning groups ask the class to imagine they are attending an interview at a local company and are going to conduct some research to find key information that will be of use in the interview.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Ask</a:t>
            </a:r>
            <a:r>
              <a:rPr lang="en-US" sz="1200" b="0" kern="1200" baseline="0" dirty="0">
                <a:solidFill>
                  <a:schemeClr val="tx1"/>
                </a:solidFill>
                <a:latin typeface="+mn-lt"/>
                <a:ea typeface="+mn-ea"/>
                <a:cs typeface="+mn-cs"/>
              </a:rPr>
              <a:t> pupils to come up with names of local companies that they know of. You should also have some local employer examples prepared. Decide if you want the class to research the same employer or individual ones and agree the company that each group will research.</a:t>
            </a:r>
            <a:endParaRPr lang="en-GB" sz="1200" b="1"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D9703CB-DC25-42DE-A1BC-85017DF5669B}" type="slidenum">
              <a:rPr lang="en-GB" smtClean="0"/>
              <a:t>3</a:t>
            </a:fld>
            <a:endParaRPr lang="en-GB"/>
          </a:p>
        </p:txBody>
      </p:sp>
    </p:spTree>
    <p:extLst>
      <p:ext uri="{BB962C8B-B14F-4D97-AF65-F5344CB8AC3E}">
        <p14:creationId xmlns:p14="http://schemas.microsoft.com/office/powerpoint/2010/main" val="2752105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Research</a:t>
            </a:r>
            <a:r>
              <a:rPr lang="en-US" sz="1200" b="1" kern="1200" baseline="0" dirty="0">
                <a:solidFill>
                  <a:schemeClr val="tx1"/>
                </a:solidFill>
                <a:latin typeface="+mn-lt"/>
                <a:ea typeface="+mn-ea"/>
                <a:cs typeface="+mn-cs"/>
              </a:rPr>
              <a:t> a local company for a fictional interview</a:t>
            </a:r>
            <a:endParaRPr lang="en-US" sz="12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Issue the worksheet for pupils to complete and go over the questions (continued on the next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Pupils can also add their own questions and supplementary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To reduce printing</a:t>
            </a:r>
            <a:r>
              <a:rPr lang="en-US" sz="1200" kern="1200" baseline="0" dirty="0">
                <a:solidFill>
                  <a:schemeClr val="tx1"/>
                </a:solidFill>
                <a:latin typeface="+mn-lt"/>
                <a:ea typeface="+mn-ea"/>
                <a:cs typeface="+mn-cs"/>
              </a:rPr>
              <a:t> you could ask pupils to record their answers in a notebook or blank sheet of paper.</a:t>
            </a:r>
            <a:r>
              <a:rPr lang="en-US" sz="1200"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D9703CB-DC25-42DE-A1BC-85017DF5669B}" type="slidenum">
              <a:rPr lang="en-GB" smtClean="0"/>
              <a:t>4</a:t>
            </a:fld>
            <a:endParaRPr lang="en-GB"/>
          </a:p>
        </p:txBody>
      </p:sp>
    </p:spTree>
    <p:extLst>
      <p:ext uri="{BB962C8B-B14F-4D97-AF65-F5344CB8AC3E}">
        <p14:creationId xmlns:p14="http://schemas.microsoft.com/office/powerpoint/2010/main" val="3902973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Research</a:t>
            </a:r>
            <a:r>
              <a:rPr lang="en-US" sz="1200" b="1" kern="1200" baseline="0" dirty="0">
                <a:solidFill>
                  <a:schemeClr val="tx1"/>
                </a:solidFill>
                <a:latin typeface="+mn-lt"/>
                <a:ea typeface="+mn-ea"/>
                <a:cs typeface="+mn-cs"/>
              </a:rPr>
              <a:t> a company for a fictional interview continued</a:t>
            </a:r>
            <a:endParaRPr lang="en-US" sz="12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a:t>
            </a:r>
            <a:r>
              <a:rPr lang="en-US" sz="1200" kern="1200" baseline="0" dirty="0">
                <a:solidFill>
                  <a:schemeClr val="tx1"/>
                </a:solidFill>
                <a:latin typeface="+mn-lt"/>
                <a:ea typeface="+mn-ea"/>
                <a:cs typeface="+mn-cs"/>
              </a:rPr>
              <a:t>questions continued.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Pupils can also add their own questions and supplementary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Once</a:t>
            </a:r>
            <a:r>
              <a:rPr lang="en-US" sz="1200" kern="1200" baseline="0" dirty="0">
                <a:solidFill>
                  <a:schemeClr val="tx1"/>
                </a:solidFill>
                <a:latin typeface="+mn-lt"/>
                <a:ea typeface="+mn-ea"/>
                <a:cs typeface="+mn-cs"/>
              </a:rPr>
              <a:t> pupils have completed their research ask each group to present back some of the key information they found out.</a:t>
            </a:r>
            <a:endParaRPr lang="en-GB" sz="1200" kern="1200" dirty="0">
              <a:solidFill>
                <a:schemeClr val="tx1"/>
              </a:solidFill>
              <a:latin typeface="+mn-lt"/>
              <a:ea typeface="+mn-ea"/>
              <a:cs typeface="+mn-cs"/>
            </a:endParaRPr>
          </a:p>
          <a:p>
            <a:endParaRPr lang="en-GB" dirty="0"/>
          </a:p>
          <a:p>
            <a:endParaRPr lang="en-GB" dirty="0"/>
          </a:p>
        </p:txBody>
      </p:sp>
      <p:sp>
        <p:nvSpPr>
          <p:cNvPr id="4" name="Slide Number Placeholder 3"/>
          <p:cNvSpPr>
            <a:spLocks noGrp="1"/>
          </p:cNvSpPr>
          <p:nvPr>
            <p:ph type="sldNum" sz="quarter" idx="5"/>
          </p:nvPr>
        </p:nvSpPr>
        <p:spPr/>
        <p:txBody>
          <a:bodyPr/>
          <a:lstStyle/>
          <a:p>
            <a:fld id="{4D9703CB-DC25-42DE-A1BC-85017DF5669B}" type="slidenum">
              <a:rPr lang="en-GB" smtClean="0"/>
              <a:t>5</a:t>
            </a:fld>
            <a:endParaRPr lang="en-GB"/>
          </a:p>
        </p:txBody>
      </p:sp>
    </p:spTree>
    <p:extLst>
      <p:ext uri="{BB962C8B-B14F-4D97-AF65-F5344CB8AC3E}">
        <p14:creationId xmlns:p14="http://schemas.microsoft.com/office/powerpoint/2010/main" val="2314001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Next</a:t>
            </a:r>
            <a:r>
              <a:rPr lang="en-GB" b="1" baseline="0" dirty="0"/>
              <a:t> steps</a:t>
            </a:r>
          </a:p>
          <a:p>
            <a:endParaRPr lang="en-GB" b="1" baseline="0" dirty="0"/>
          </a:p>
          <a:p>
            <a:pPr lvl="0"/>
            <a:r>
              <a:rPr lang="en-US" sz="1200" kern="1200" dirty="0">
                <a:solidFill>
                  <a:schemeClr val="tx1"/>
                </a:solidFill>
                <a:latin typeface="+mn-lt"/>
                <a:ea typeface="+mn-ea"/>
                <a:cs typeface="+mn-cs"/>
              </a:rPr>
              <a:t>Pupils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should visit My World of Work and complete the</a:t>
            </a:r>
            <a:r>
              <a:rPr lang="en-US" sz="1200" kern="1200" baseline="0" dirty="0">
                <a:solidFill>
                  <a:schemeClr val="tx1"/>
                </a:solidFill>
                <a:latin typeface="+mn-lt"/>
                <a:ea typeface="+mn-ea"/>
                <a:cs typeface="+mn-cs"/>
              </a:rPr>
              <a:t> Interview tool</a:t>
            </a:r>
            <a:r>
              <a:rPr lang="en-US" sz="1200" kern="1200" dirty="0">
                <a:solidFill>
                  <a:schemeClr val="tx1"/>
                </a:solidFill>
                <a:latin typeface="+mn-lt"/>
                <a:ea typeface="+mn-ea"/>
                <a:cs typeface="+mn-cs"/>
              </a:rPr>
              <a:t>, a video based mock interview quiz. This can be done individually or you can also go through the tool in pairs or as a class if ICT resources are limited.</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To</a:t>
            </a:r>
            <a:r>
              <a:rPr lang="en-US" sz="1200" kern="1200" baseline="0" dirty="0">
                <a:solidFill>
                  <a:schemeClr val="tx1"/>
                </a:solidFill>
                <a:latin typeface="+mn-lt"/>
                <a:ea typeface="+mn-ea"/>
                <a:cs typeface="+mn-cs"/>
              </a:rPr>
              <a:t> access the I</a:t>
            </a:r>
            <a:r>
              <a:rPr lang="en-US" sz="1200" kern="1200" dirty="0">
                <a:solidFill>
                  <a:schemeClr val="tx1"/>
                </a:solidFill>
                <a:latin typeface="+mn-lt"/>
                <a:ea typeface="+mn-ea"/>
                <a:cs typeface="+mn-cs"/>
              </a:rPr>
              <a:t>nterview tool pupils</a:t>
            </a:r>
            <a:r>
              <a:rPr lang="en-US" sz="1200" kern="1200" baseline="0" dirty="0">
                <a:solidFill>
                  <a:schemeClr val="tx1"/>
                </a:solidFill>
                <a:latin typeface="+mn-lt"/>
                <a:ea typeface="+mn-ea"/>
                <a:cs typeface="+mn-cs"/>
              </a:rPr>
              <a:t> should go to myworldofowork.co.uk and select the blue tab, ‘Getting a job’ and scroll down to the Interview section. In this section they should select ‘Try the interview tool’ from the navigation bar. NB. Pupils do not need to be logged in to My</a:t>
            </a:r>
            <a:r>
              <a:rPr lang="en-US" sz="1200" kern="1200" dirty="0">
                <a:solidFill>
                  <a:schemeClr val="tx1"/>
                </a:solidFill>
                <a:latin typeface="+mn-lt"/>
                <a:ea typeface="+mn-ea"/>
                <a:cs typeface="+mn-cs"/>
              </a:rPr>
              <a:t> World of Work to</a:t>
            </a:r>
            <a:r>
              <a:rPr lang="en-US" sz="1200" kern="1200" baseline="0" dirty="0">
                <a:solidFill>
                  <a:schemeClr val="tx1"/>
                </a:solidFill>
                <a:latin typeface="+mn-lt"/>
                <a:ea typeface="+mn-ea"/>
                <a:cs typeface="+mn-cs"/>
              </a:rPr>
              <a:t> access this tool.</a:t>
            </a:r>
          </a:p>
          <a:p>
            <a:pPr lvl="0"/>
            <a:endParaRPr lang="en-US" sz="1200" kern="1200" baseline="0" dirty="0">
              <a:solidFill>
                <a:schemeClr val="tx1"/>
              </a:solidFill>
              <a:latin typeface="+mn-lt"/>
              <a:ea typeface="+mn-ea"/>
              <a:cs typeface="+mn-cs"/>
            </a:endParaRPr>
          </a:p>
          <a:p>
            <a:pPr lvl="0"/>
            <a:r>
              <a:rPr lang="en-US" dirty="0">
                <a:hlinkClick r:id="rId3"/>
              </a:rPr>
              <a:t>https://www.myworldofwork.co.uk/myinterviewtool/start</a:t>
            </a:r>
            <a:endParaRPr lang="en-US" dirty="0"/>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After completing these activities, you may wish to progress onto the</a:t>
            </a:r>
            <a:r>
              <a:rPr lang="en-US" sz="1200" kern="1200" baseline="0" dirty="0">
                <a:solidFill>
                  <a:schemeClr val="tx1"/>
                </a:solidFill>
                <a:latin typeface="+mn-lt"/>
                <a:ea typeface="+mn-ea"/>
                <a:cs typeface="+mn-cs"/>
              </a:rPr>
              <a:t> Mock Interview</a:t>
            </a:r>
            <a:r>
              <a:rPr lang="en-US" sz="1200" kern="1200" dirty="0">
                <a:solidFill>
                  <a:schemeClr val="tx1"/>
                </a:solidFill>
                <a:latin typeface="+mn-lt"/>
                <a:ea typeface="+mn-ea"/>
                <a:cs typeface="+mn-cs"/>
              </a:rPr>
              <a:t> activity. </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D9703CB-DC25-42DE-A1BC-85017DF5669B}" type="slidenum">
              <a:rPr lang="en-GB" smtClean="0"/>
              <a:t>6</a:t>
            </a:fld>
            <a:endParaRPr lang="en-GB"/>
          </a:p>
        </p:txBody>
      </p:sp>
    </p:spTree>
    <p:extLst>
      <p:ext uri="{BB962C8B-B14F-4D97-AF65-F5344CB8AC3E}">
        <p14:creationId xmlns:p14="http://schemas.microsoft.com/office/powerpoint/2010/main" val="316895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720F29-2BB3-3645-912C-52E4831B1E58}"/>
              </a:ext>
            </a:extLst>
          </p:cNvPr>
          <p:cNvSpPr>
            <a:spLocks noGrp="1"/>
          </p:cNvSpPr>
          <p:nvPr>
            <p:ph type="subTitle" idx="1"/>
          </p:nvPr>
        </p:nvSpPr>
        <p:spPr>
          <a:xfrm>
            <a:off x="2445859" y="2524980"/>
            <a:ext cx="8257310" cy="1655762"/>
          </a:xfrm>
          <a:prstGeom prst="rect">
            <a:avLst/>
          </a:prstGeom>
        </p:spPr>
        <p:txBody>
          <a:bodyPr/>
          <a:lstStyle>
            <a:lvl1pPr marL="0" indent="0" algn="l">
              <a:buNone/>
              <a:defRPr sz="3200" b="1">
                <a:solidFill>
                  <a:srgbClr val="005F72"/>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8" name="Title Placeholder 1">
            <a:extLst>
              <a:ext uri="{FF2B5EF4-FFF2-40B4-BE49-F238E27FC236}">
                <a16:creationId xmlns:a16="http://schemas.microsoft.com/office/drawing/2014/main" id="{EB897072-A64A-4010-B911-44D44FF8F2EB}"/>
              </a:ext>
            </a:extLst>
          </p:cNvPr>
          <p:cNvSpPr>
            <a:spLocks noGrp="1"/>
          </p:cNvSpPr>
          <p:nvPr>
            <p:ph type="title"/>
          </p:nvPr>
        </p:nvSpPr>
        <p:spPr>
          <a:xfrm>
            <a:off x="2410690" y="365125"/>
            <a:ext cx="8943109"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9" name="Date Placeholder 4">
            <a:extLst>
              <a:ext uri="{FF2B5EF4-FFF2-40B4-BE49-F238E27FC236}">
                <a16:creationId xmlns:a16="http://schemas.microsoft.com/office/drawing/2014/main" id="{BC10F7CE-EACF-42AA-85CE-E47C45B16AE6}"/>
              </a:ext>
            </a:extLst>
          </p:cNvPr>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10" name="Footer Placeholder 5">
            <a:extLst>
              <a:ext uri="{FF2B5EF4-FFF2-40B4-BE49-F238E27FC236}">
                <a16:creationId xmlns:a16="http://schemas.microsoft.com/office/drawing/2014/main" id="{6508B7D8-EBA5-4931-BBAF-A73BC81D5E9B}"/>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1" name="Slide Number Placeholder 6">
            <a:extLst>
              <a:ext uri="{FF2B5EF4-FFF2-40B4-BE49-F238E27FC236}">
                <a16:creationId xmlns:a16="http://schemas.microsoft.com/office/drawing/2014/main" id="{2BF7B66B-606B-4D66-9CA2-0BF12AF94EF1}"/>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80931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30EAF-CADC-E143-811F-2B35C9FD9D1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D6CF2B5-929E-3847-B0D7-74DFBF9F201A}"/>
              </a:ext>
            </a:extLst>
          </p:cNvPr>
          <p:cNvSpPr>
            <a:spLocks noGrp="1"/>
          </p:cNvSpPr>
          <p:nvPr>
            <p:ph type="body" orient="vert" idx="1"/>
          </p:nvPr>
        </p:nvSpPr>
        <p:spPr>
          <a:xfrm>
            <a:off x="838200" y="1825625"/>
            <a:ext cx="105156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6101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71B0E8-14A9-4847-8596-ACDBC4FAB57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CC34D6-E3F3-9345-A675-E83750BF4CAC}"/>
              </a:ext>
            </a:extLst>
          </p:cNvPr>
          <p:cNvSpPr>
            <a:spLocks noGrp="1"/>
          </p:cNvSpPr>
          <p:nvPr>
            <p:ph type="body" orient="vert" idx="1"/>
          </p:nvPr>
        </p:nvSpPr>
        <p:spPr>
          <a:xfrm>
            <a:off x="838200" y="365125"/>
            <a:ext cx="7734300"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4">
            <a:extLst>
              <a:ext uri="{FF2B5EF4-FFF2-40B4-BE49-F238E27FC236}">
                <a16:creationId xmlns:a16="http://schemas.microsoft.com/office/drawing/2014/main" id="{B1E62CD9-E179-4027-A63B-CB19E164E8F9}"/>
              </a:ext>
            </a:extLst>
          </p:cNvPr>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8" name="Footer Placeholder 5">
            <a:extLst>
              <a:ext uri="{FF2B5EF4-FFF2-40B4-BE49-F238E27FC236}">
                <a16:creationId xmlns:a16="http://schemas.microsoft.com/office/drawing/2014/main" id="{491581B8-2B98-43FD-98F5-74AF924F314A}"/>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6">
            <a:extLst>
              <a:ext uri="{FF2B5EF4-FFF2-40B4-BE49-F238E27FC236}">
                <a16:creationId xmlns:a16="http://schemas.microsoft.com/office/drawing/2014/main" id="{B951C82A-3BCF-446B-A700-478A22893B36}"/>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419283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01F87-8715-4BE4-BC53-3DD9A537DA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7F3900-8A84-4D1C-986B-58CFB67982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Date Placeholder 4">
            <a:extLst>
              <a:ext uri="{FF2B5EF4-FFF2-40B4-BE49-F238E27FC236}">
                <a16:creationId xmlns:a16="http://schemas.microsoft.com/office/drawing/2014/main" id="{1AA08A64-ADA8-4F5A-8DDD-87E0F856CBE0}"/>
              </a:ext>
            </a:extLst>
          </p:cNvPr>
          <p:cNvSpPr>
            <a:spLocks noGrp="1"/>
          </p:cNvSpPr>
          <p:nvPr>
            <p:ph type="dt" sz="half" idx="10"/>
          </p:nvPr>
        </p:nvSpPr>
        <p:spPr>
          <a:xfrm>
            <a:off x="838200" y="6356350"/>
            <a:ext cx="2743200" cy="365125"/>
          </a:xfrm>
          <a:prstGeom prst="rect">
            <a:avLst/>
          </a:prstGeo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8" name="Footer Placeholder 5">
            <a:extLst>
              <a:ext uri="{FF2B5EF4-FFF2-40B4-BE49-F238E27FC236}">
                <a16:creationId xmlns:a16="http://schemas.microsoft.com/office/drawing/2014/main" id="{A2F9BE8F-72AC-4037-9986-1C2177CFD4FC}"/>
              </a:ext>
            </a:extLst>
          </p:cNvPr>
          <p:cNvSpPr>
            <a:spLocks noGrp="1"/>
          </p:cNvSpPr>
          <p:nvPr>
            <p:ph type="ftr" sz="quarter" idx="11"/>
          </p:nvPr>
        </p:nvSpPr>
        <p:spPr>
          <a:xfrm>
            <a:off x="4038600" y="6356350"/>
            <a:ext cx="4114800" cy="365125"/>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6">
            <a:extLst>
              <a:ext uri="{FF2B5EF4-FFF2-40B4-BE49-F238E27FC236}">
                <a16:creationId xmlns:a16="http://schemas.microsoft.com/office/drawing/2014/main" id="{E12544FF-1A7B-4BC6-BBD3-EB90CA91BC2A}"/>
              </a:ext>
            </a:extLst>
          </p:cNvPr>
          <p:cNvSpPr>
            <a:spLocks noGrp="1"/>
          </p:cNvSpPr>
          <p:nvPr>
            <p:ph type="sldNum" sz="quarter" idx="12"/>
          </p:nvPr>
        </p:nvSpPr>
        <p:spPr>
          <a:xfrm>
            <a:off x="8610600" y="6356350"/>
            <a:ext cx="2743200" cy="365125"/>
          </a:xfrm>
          <a:prstGeom prst="rect">
            <a:avLst/>
          </a:prstGeo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5473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079C-CEF0-42A2-9027-031AFF0A2B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EADA69-C70D-4FAA-83C2-263426DA81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64E2D4-FC18-462E-AE04-4273415BC6FB}"/>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5" name="Footer Placeholder 4">
            <a:extLst>
              <a:ext uri="{FF2B5EF4-FFF2-40B4-BE49-F238E27FC236}">
                <a16:creationId xmlns:a16="http://schemas.microsoft.com/office/drawing/2014/main" id="{C0F19D8A-83F2-4BBC-A142-CBB332A14EA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8B835F5-5A99-4CBC-B18F-57CB97266724}"/>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3078244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22886-AF60-4C49-95F5-5606367E67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08C46E-2793-4006-8141-CE5F587AC5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C6E66-0E5D-4B97-BDCF-202FC8D10AE0}"/>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5" name="Footer Placeholder 4">
            <a:extLst>
              <a:ext uri="{FF2B5EF4-FFF2-40B4-BE49-F238E27FC236}">
                <a16:creationId xmlns:a16="http://schemas.microsoft.com/office/drawing/2014/main" id="{B22175E7-5777-4C78-90ED-ADE68016181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572AF2F-4DF3-4416-B278-A4B6277EA603}"/>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1511085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F13EB-5390-4A6C-A7FB-95CD8BCB02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86334C-821A-4CD6-A1FF-F358E47501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20E25C-4B09-4AB2-8686-9A76A942B8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588025-B884-47CA-8148-1E95EC9742DA}"/>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6" name="Footer Placeholder 5">
            <a:extLst>
              <a:ext uri="{FF2B5EF4-FFF2-40B4-BE49-F238E27FC236}">
                <a16:creationId xmlns:a16="http://schemas.microsoft.com/office/drawing/2014/main" id="{8665ECFD-6B52-43C7-A5F3-0F4CA857679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48C5155-6B40-4F92-BDD9-E2ECF00B2EB0}"/>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1798883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A2E19-BC44-4DF5-9F62-15B1920686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DA4CED-6029-4F2D-B07A-E9E2607D47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CF5D3A-70DB-411C-940C-C34EA4C38D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2DE978-B2B0-4302-8D45-80AA11814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AF466-7CB8-4979-BD01-E3B85EFAC9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1A4928C-6631-4FFF-A517-F6F8948A9F0C}"/>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8" name="Footer Placeholder 7">
            <a:extLst>
              <a:ext uri="{FF2B5EF4-FFF2-40B4-BE49-F238E27FC236}">
                <a16:creationId xmlns:a16="http://schemas.microsoft.com/office/drawing/2014/main" id="{35A0C27D-5DC0-4DB2-B528-FCB08B423F0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FD152C62-208D-41FF-A4B9-D93A2BBC2C0F}"/>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1323908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A644-196D-4CC5-A912-E6590A490A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4A2939C-375C-4121-9546-6E0C7C60E3FA}"/>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4" name="Footer Placeholder 3">
            <a:extLst>
              <a:ext uri="{FF2B5EF4-FFF2-40B4-BE49-F238E27FC236}">
                <a16:creationId xmlns:a16="http://schemas.microsoft.com/office/drawing/2014/main" id="{C1B8897B-DEA1-4203-9D37-A88A1334B9C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018A90BC-571E-48F8-B27D-39D146336366}"/>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1872716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25B58B-4C3A-4602-898B-57825373A6B6}"/>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3" name="Footer Placeholder 2">
            <a:extLst>
              <a:ext uri="{FF2B5EF4-FFF2-40B4-BE49-F238E27FC236}">
                <a16:creationId xmlns:a16="http://schemas.microsoft.com/office/drawing/2014/main" id="{DA068D2F-EAFE-443C-8097-4F5A50BB3B5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308E7AB8-BCA4-48B3-8B39-77E070134E53}"/>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2982018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97439-E9E3-4186-9330-D31235B6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CBE434-A842-479A-AF29-F3271DDE11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DEB10A-07F9-46E6-BD6A-5209D03B4D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972EF0-6F4C-4C23-A5CB-910B4AB285E5}"/>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6" name="Footer Placeholder 5">
            <a:extLst>
              <a:ext uri="{FF2B5EF4-FFF2-40B4-BE49-F238E27FC236}">
                <a16:creationId xmlns:a16="http://schemas.microsoft.com/office/drawing/2014/main" id="{8BC537E3-4566-4F0E-8378-A81774FAA14F}"/>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698999A-443F-4254-AEA6-11499AAEB9AF}"/>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321001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96FB-901B-AA43-A70B-707883C7A0A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9B9A071-2CDB-FF4A-AF44-584179AE0D22}"/>
              </a:ext>
            </a:extLst>
          </p:cNvPr>
          <p:cNvSpPr>
            <a:spLocks noGrp="1"/>
          </p:cNvSpPr>
          <p:nvPr>
            <p:ph idx="1"/>
          </p:nvPr>
        </p:nvSpPr>
        <p:spPr>
          <a:xfrm>
            <a:off x="838200" y="1825625"/>
            <a:ext cx="10515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4">
            <a:extLst>
              <a:ext uri="{FF2B5EF4-FFF2-40B4-BE49-F238E27FC236}">
                <a16:creationId xmlns:a16="http://schemas.microsoft.com/office/drawing/2014/main" id="{2F3EDB94-A405-421E-B342-C9DCAE3E7EF9}"/>
              </a:ext>
            </a:extLst>
          </p:cNvPr>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8" name="Footer Placeholder 5">
            <a:extLst>
              <a:ext uri="{FF2B5EF4-FFF2-40B4-BE49-F238E27FC236}">
                <a16:creationId xmlns:a16="http://schemas.microsoft.com/office/drawing/2014/main" id="{97274A10-E96F-49C4-A021-A5FD8D3DA886}"/>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6">
            <a:extLst>
              <a:ext uri="{FF2B5EF4-FFF2-40B4-BE49-F238E27FC236}">
                <a16:creationId xmlns:a16="http://schemas.microsoft.com/office/drawing/2014/main" id="{89ED6DC2-B6D2-4D15-BFA5-474BDEEDAFBD}"/>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1604736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C95C7-E505-4745-B70D-A492815BC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C18F77-BC52-4779-A27A-CB2EA9FF8C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00AB10-61D2-4D33-8589-147731DE9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F14E3-2578-4D6D-B84C-84E1F761AA2D}"/>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6" name="Footer Placeholder 5">
            <a:extLst>
              <a:ext uri="{FF2B5EF4-FFF2-40B4-BE49-F238E27FC236}">
                <a16:creationId xmlns:a16="http://schemas.microsoft.com/office/drawing/2014/main" id="{A611E6B9-C232-4B3A-8721-ADEB123167A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ACA3F09-45C6-4EEE-BB06-3BE28F6FB63B}"/>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67699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EAA0B-D5D3-4037-8B0C-99F0EC1A4B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5F025F-0839-4FBB-A34E-C6C6B299F0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129AE5-9CCD-47A7-95B7-9720FE2D392E}"/>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5" name="Footer Placeholder 4">
            <a:extLst>
              <a:ext uri="{FF2B5EF4-FFF2-40B4-BE49-F238E27FC236}">
                <a16:creationId xmlns:a16="http://schemas.microsoft.com/office/drawing/2014/main" id="{0CBECD34-C61F-4AF7-A268-C09FFE3A98B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19227B5-E18A-4FEF-8E83-D981A699E2FD}"/>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4247076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2A81AF-00C2-4A95-B4DC-EFEDB3ED4D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5582D4-B755-4ABC-8294-E9FF26F33A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D1F870-8097-45FF-8851-F594FD7353D6}"/>
              </a:ext>
            </a:extLst>
          </p:cNvPr>
          <p:cNvSpPr>
            <a:spLocks noGrp="1"/>
          </p:cNvSpPr>
          <p:nvPr>
            <p:ph type="dt" sz="half" idx="10"/>
          </p:nvPr>
        </p:nvSpPr>
        <p:spPr>
          <a:xfrm>
            <a:off x="838200" y="6356350"/>
            <a:ext cx="2743200" cy="365125"/>
          </a:xfrm>
          <a:prstGeom prst="rect">
            <a:avLst/>
          </a:prstGeom>
        </p:spPr>
        <p:txBody>
          <a:bodyPr/>
          <a:lstStyle/>
          <a:p>
            <a:fld id="{0684533E-22D7-45FB-A835-733CFB4541DE}" type="datetimeFigureOut">
              <a:rPr lang="en-GB" smtClean="0"/>
              <a:t>22/09/2021</a:t>
            </a:fld>
            <a:endParaRPr lang="en-GB"/>
          </a:p>
        </p:txBody>
      </p:sp>
      <p:sp>
        <p:nvSpPr>
          <p:cNvPr id="5" name="Footer Placeholder 4">
            <a:extLst>
              <a:ext uri="{FF2B5EF4-FFF2-40B4-BE49-F238E27FC236}">
                <a16:creationId xmlns:a16="http://schemas.microsoft.com/office/drawing/2014/main" id="{2C364755-8862-43AF-BA6E-0658822B69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B3E590D-28EA-4C59-AB37-C63BDC403B28}"/>
              </a:ext>
            </a:extLst>
          </p:cNvPr>
          <p:cNvSpPr>
            <a:spLocks noGrp="1"/>
          </p:cNvSpPr>
          <p:nvPr>
            <p:ph type="sldNum" sz="quarter" idx="12"/>
          </p:nvPr>
        </p:nvSpPr>
        <p:spPr>
          <a:xfrm>
            <a:off x="8610600" y="6356350"/>
            <a:ext cx="27432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245877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9EB7B9-DAAB-3F4E-9A5B-385B1122909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7" name="Title Placeholder 1">
            <a:extLst>
              <a:ext uri="{FF2B5EF4-FFF2-40B4-BE49-F238E27FC236}">
                <a16:creationId xmlns:a16="http://schemas.microsoft.com/office/drawing/2014/main" id="{4675E787-DCFF-4BE2-AA90-5023ADBFD55F}"/>
              </a:ext>
            </a:extLst>
          </p:cNvPr>
          <p:cNvSpPr>
            <a:spLocks noGrp="1"/>
          </p:cNvSpPr>
          <p:nvPr>
            <p:ph type="title"/>
          </p:nvPr>
        </p:nvSpPr>
        <p:spPr>
          <a:xfrm>
            <a:off x="2410690" y="365125"/>
            <a:ext cx="8943109"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8" name="Date Placeholder 4">
            <a:extLst>
              <a:ext uri="{FF2B5EF4-FFF2-40B4-BE49-F238E27FC236}">
                <a16:creationId xmlns:a16="http://schemas.microsoft.com/office/drawing/2014/main" id="{E7688056-8341-4282-88AD-5914040A4DC9}"/>
              </a:ext>
            </a:extLst>
          </p:cNvPr>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9" name="Footer Placeholder 5">
            <a:extLst>
              <a:ext uri="{FF2B5EF4-FFF2-40B4-BE49-F238E27FC236}">
                <a16:creationId xmlns:a16="http://schemas.microsoft.com/office/drawing/2014/main" id="{80A16F21-B2FD-45EE-8669-46C9A135EC64}"/>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0" name="Slide Number Placeholder 6">
            <a:extLst>
              <a:ext uri="{FF2B5EF4-FFF2-40B4-BE49-F238E27FC236}">
                <a16:creationId xmlns:a16="http://schemas.microsoft.com/office/drawing/2014/main" id="{BF8607FB-2AD0-4FCC-BB5D-165D04BC0E6D}"/>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43658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05A5-E28E-8142-954C-83D2EF89F4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72A6455-DBBF-D34F-A66A-246EFBF23D3B}"/>
              </a:ext>
            </a:extLst>
          </p:cNvPr>
          <p:cNvSpPr>
            <a:spLocks noGrp="1"/>
          </p:cNvSpPr>
          <p:nvPr>
            <p:ph sz="half" idx="1"/>
          </p:nvPr>
        </p:nvSpPr>
        <p:spPr>
          <a:xfrm>
            <a:off x="838200" y="1825625"/>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DD912D1C-B72B-C646-A9CA-C43B36CFB51A}"/>
              </a:ext>
            </a:extLst>
          </p:cNvPr>
          <p:cNvSpPr>
            <a:spLocks noGrp="1"/>
          </p:cNvSpPr>
          <p:nvPr>
            <p:ph sz="half" idx="2"/>
          </p:nvPr>
        </p:nvSpPr>
        <p:spPr>
          <a:xfrm>
            <a:off x="6172200" y="1825625"/>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2174C20-110F-9F4E-A895-CC73E3B63CEB}"/>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6" name="Footer Placeholder 5">
            <a:extLst>
              <a:ext uri="{FF2B5EF4-FFF2-40B4-BE49-F238E27FC236}">
                <a16:creationId xmlns:a16="http://schemas.microsoft.com/office/drawing/2014/main" id="{144A1EC6-77EF-2F4E-B07A-00C8A7ECB4F5}"/>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72903743-546D-E64F-B259-FBF38C369745}"/>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303860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C51D51F-9CCC-6641-9DFC-39DB7DE9ABC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BBE30A1-6B24-BC45-87B6-13FDFA79F861}"/>
              </a:ext>
            </a:extLst>
          </p:cNvPr>
          <p:cNvSpPr>
            <a:spLocks noGrp="1"/>
          </p:cNvSpPr>
          <p:nvPr>
            <p:ph sz="half" idx="2"/>
          </p:nvPr>
        </p:nvSpPr>
        <p:spPr>
          <a:xfrm>
            <a:off x="839788" y="2505075"/>
            <a:ext cx="5157787"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946FDD7-F1D8-EB4A-A6C4-114D10A68C9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DC3BBC-0283-A848-AF4F-C29CEBC968E0}"/>
              </a:ext>
            </a:extLst>
          </p:cNvPr>
          <p:cNvSpPr>
            <a:spLocks noGrp="1"/>
          </p:cNvSpPr>
          <p:nvPr>
            <p:ph sz="quarter" idx="4"/>
          </p:nvPr>
        </p:nvSpPr>
        <p:spPr>
          <a:xfrm>
            <a:off x="6172200" y="2505075"/>
            <a:ext cx="5183188"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itle Placeholder 1">
            <a:extLst>
              <a:ext uri="{FF2B5EF4-FFF2-40B4-BE49-F238E27FC236}">
                <a16:creationId xmlns:a16="http://schemas.microsoft.com/office/drawing/2014/main" id="{238F2AC7-37C4-4B39-9708-EC22FCB9FAA1}"/>
              </a:ext>
            </a:extLst>
          </p:cNvPr>
          <p:cNvSpPr>
            <a:spLocks noGrp="1"/>
          </p:cNvSpPr>
          <p:nvPr>
            <p:ph type="title"/>
          </p:nvPr>
        </p:nvSpPr>
        <p:spPr>
          <a:xfrm>
            <a:off x="2410690" y="365125"/>
            <a:ext cx="8943109"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11" name="Date Placeholder 4">
            <a:extLst>
              <a:ext uri="{FF2B5EF4-FFF2-40B4-BE49-F238E27FC236}">
                <a16:creationId xmlns:a16="http://schemas.microsoft.com/office/drawing/2014/main" id="{9037F52D-BE88-4CE7-A36E-66A83C46EB07}"/>
              </a:ext>
            </a:extLst>
          </p:cNvPr>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12" name="Footer Placeholder 5">
            <a:extLst>
              <a:ext uri="{FF2B5EF4-FFF2-40B4-BE49-F238E27FC236}">
                <a16:creationId xmlns:a16="http://schemas.microsoft.com/office/drawing/2014/main" id="{150D71AA-5B6C-482D-9916-EA2D21DCEF9C}"/>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3" name="Slide Number Placeholder 6">
            <a:extLst>
              <a:ext uri="{FF2B5EF4-FFF2-40B4-BE49-F238E27FC236}">
                <a16:creationId xmlns:a16="http://schemas.microsoft.com/office/drawing/2014/main" id="{11E6CB2D-1359-4A0D-B392-A8153025DFDB}"/>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272894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8925-4655-D748-9013-FF712CFCB0E5}"/>
              </a:ext>
            </a:extLst>
          </p:cNvPr>
          <p:cNvSpPr>
            <a:spLocks noGrp="1"/>
          </p:cNvSpPr>
          <p:nvPr>
            <p:ph type="title"/>
          </p:nvPr>
        </p:nvSpPr>
        <p:spPr/>
        <p:txBody>
          <a:bodyPr/>
          <a:lstStyle/>
          <a:p>
            <a:r>
              <a:rPr lang="en-GB"/>
              <a:t>Click to edit Master title style</a:t>
            </a:r>
            <a:endParaRPr lang="en-US"/>
          </a:p>
        </p:txBody>
      </p:sp>
      <p:sp>
        <p:nvSpPr>
          <p:cNvPr id="6" name="Date Placeholder 4">
            <a:extLst>
              <a:ext uri="{FF2B5EF4-FFF2-40B4-BE49-F238E27FC236}">
                <a16:creationId xmlns:a16="http://schemas.microsoft.com/office/drawing/2014/main" id="{BB2D9CA1-2782-48FB-AB59-4B4C6EBCBC79}"/>
              </a:ext>
            </a:extLst>
          </p:cNvPr>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7" name="Footer Placeholder 5">
            <a:extLst>
              <a:ext uri="{FF2B5EF4-FFF2-40B4-BE49-F238E27FC236}">
                <a16:creationId xmlns:a16="http://schemas.microsoft.com/office/drawing/2014/main" id="{A8F7B41F-B9F4-4AED-987C-C1F7A9D246AB}"/>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8" name="Slide Number Placeholder 6">
            <a:extLst>
              <a:ext uri="{FF2B5EF4-FFF2-40B4-BE49-F238E27FC236}">
                <a16:creationId xmlns:a16="http://schemas.microsoft.com/office/drawing/2014/main" id="{28FD1299-5D45-4837-8415-BABF40ED44BD}"/>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202362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AAFA6D-D97E-4D58-8A42-D4B24A2D10A0}"/>
              </a:ext>
            </a:extLst>
          </p:cNvPr>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6" name="Footer Placeholder 5">
            <a:extLst>
              <a:ext uri="{FF2B5EF4-FFF2-40B4-BE49-F238E27FC236}">
                <a16:creationId xmlns:a16="http://schemas.microsoft.com/office/drawing/2014/main" id="{574BB86B-FB2D-4123-8A86-4A18CC36DE5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0F7A08D5-AF5A-49FF-A27B-90839C93DC21}"/>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40880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13E8-5268-8041-91FC-9A039399976E}"/>
              </a:ext>
            </a:extLst>
          </p:cNvPr>
          <p:cNvSpPr>
            <a:spLocks noGrp="1"/>
          </p:cNvSpPr>
          <p:nvPr>
            <p:ph type="title"/>
          </p:nvPr>
        </p:nvSpPr>
        <p:spPr>
          <a:xfrm>
            <a:off x="2269577"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3E782AB-36F4-2744-BC43-D767C0726529}"/>
              </a:ext>
            </a:extLst>
          </p:cNvPr>
          <p:cNvSpPr>
            <a:spLocks noGrp="1"/>
          </p:cNvSpPr>
          <p:nvPr>
            <p:ph idx="1"/>
          </p:nvPr>
        </p:nvSpPr>
        <p:spPr>
          <a:xfrm>
            <a:off x="6355283" y="987425"/>
            <a:ext cx="5836717" cy="4873625"/>
          </a:xfrm>
          <a:prstGeom prst="rect">
            <a:avLst/>
          </a:prstGeo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CB095A-CF64-3340-AA6F-4534F7664AF3}"/>
              </a:ext>
            </a:extLst>
          </p:cNvPr>
          <p:cNvSpPr>
            <a:spLocks noGrp="1"/>
          </p:cNvSpPr>
          <p:nvPr>
            <p:ph type="body" sz="half" idx="2"/>
          </p:nvPr>
        </p:nvSpPr>
        <p:spPr>
          <a:xfrm>
            <a:off x="2269577" y="2057400"/>
            <a:ext cx="393223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4">
            <a:extLst>
              <a:ext uri="{FF2B5EF4-FFF2-40B4-BE49-F238E27FC236}">
                <a16:creationId xmlns:a16="http://schemas.microsoft.com/office/drawing/2014/main" id="{6B35988D-4B31-4FF8-BCE1-C963C526FC0E}"/>
              </a:ext>
            </a:extLst>
          </p:cNvPr>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9/22/2021</a:t>
            </a:fld>
            <a:endParaRPr lang="en-US"/>
          </a:p>
        </p:txBody>
      </p:sp>
      <p:sp>
        <p:nvSpPr>
          <p:cNvPr id="9" name="Footer Placeholder 5">
            <a:extLst>
              <a:ext uri="{FF2B5EF4-FFF2-40B4-BE49-F238E27FC236}">
                <a16:creationId xmlns:a16="http://schemas.microsoft.com/office/drawing/2014/main" id="{88DD6889-8E3C-42B0-9084-67A45410CBCC}"/>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0" name="Slide Number Placeholder 6">
            <a:extLst>
              <a:ext uri="{FF2B5EF4-FFF2-40B4-BE49-F238E27FC236}">
                <a16:creationId xmlns:a16="http://schemas.microsoft.com/office/drawing/2014/main" id="{1166606C-E0D8-46D1-9A24-8E38C4864B18}"/>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287064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E732-61ED-E246-AE6A-EBCFCF0D41D9}"/>
              </a:ext>
            </a:extLst>
          </p:cNvPr>
          <p:cNvSpPr>
            <a:spLocks noGrp="1"/>
          </p:cNvSpPr>
          <p:nvPr>
            <p:ph type="title"/>
          </p:nvPr>
        </p:nvSpPr>
        <p:spPr>
          <a:xfrm>
            <a:off x="2028825" y="457200"/>
            <a:ext cx="3648768"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76CEC87-CB51-EB4B-8C45-F2FF654712F6}"/>
              </a:ext>
            </a:extLst>
          </p:cNvPr>
          <p:cNvSpPr>
            <a:spLocks noGrp="1"/>
          </p:cNvSpPr>
          <p:nvPr>
            <p:ph type="pic" idx="1"/>
          </p:nvPr>
        </p:nvSpPr>
        <p:spPr>
          <a:xfrm>
            <a:off x="5935286" y="987425"/>
            <a:ext cx="5420101" cy="4873625"/>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E05143-FAD5-D940-82D9-E7567B9785F9}"/>
              </a:ext>
            </a:extLst>
          </p:cNvPr>
          <p:cNvSpPr>
            <a:spLocks noGrp="1"/>
          </p:cNvSpPr>
          <p:nvPr>
            <p:ph type="body" sz="half" idx="2"/>
          </p:nvPr>
        </p:nvSpPr>
        <p:spPr>
          <a:xfrm>
            <a:off x="2028825" y="2057400"/>
            <a:ext cx="3648768"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294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12E11E-7897-4DE6-AAAC-0F4393718720}"/>
              </a:ext>
            </a:extLst>
          </p:cNvPr>
          <p:cNvSpPr/>
          <p:nvPr userDrawn="1"/>
        </p:nvSpPr>
        <p:spPr>
          <a:xfrm>
            <a:off x="0" y="0"/>
            <a:ext cx="12192000" cy="5239512"/>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11BE0373-71CC-4F78-A6BB-1D14DECDB3BF}"/>
              </a:ext>
            </a:extLst>
          </p:cNvPr>
          <p:cNvPicPr>
            <a:picLocks noChangeAspect="1"/>
          </p:cNvPicPr>
          <p:nvPr userDrawn="1"/>
        </p:nvPicPr>
        <p:blipFill>
          <a:blip r:embed="rId13"/>
          <a:stretch>
            <a:fillRect/>
          </a:stretch>
        </p:blipFill>
        <p:spPr>
          <a:xfrm>
            <a:off x="0" y="658260"/>
            <a:ext cx="1981200" cy="1041400"/>
          </a:xfrm>
          <a:prstGeom prst="rect">
            <a:avLst/>
          </a:prstGeom>
        </p:spPr>
      </p:pic>
      <p:sp>
        <p:nvSpPr>
          <p:cNvPr id="2" name="Title Placeholder 1">
            <a:extLst>
              <a:ext uri="{FF2B5EF4-FFF2-40B4-BE49-F238E27FC236}">
                <a16:creationId xmlns:a16="http://schemas.microsoft.com/office/drawing/2014/main" id="{4907E6DC-22CA-034B-8929-F8FAEC4C2F4B}"/>
              </a:ext>
            </a:extLst>
          </p:cNvPr>
          <p:cNvSpPr>
            <a:spLocks noGrp="1"/>
          </p:cNvSpPr>
          <p:nvPr>
            <p:ph type="title"/>
          </p:nvPr>
        </p:nvSpPr>
        <p:spPr>
          <a:xfrm>
            <a:off x="2410690" y="365125"/>
            <a:ext cx="8943109"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4" name="Date Placeholder 3">
            <a:extLst>
              <a:ext uri="{FF2B5EF4-FFF2-40B4-BE49-F238E27FC236}">
                <a16:creationId xmlns:a16="http://schemas.microsoft.com/office/drawing/2014/main" id="{258C971F-24C7-8241-B364-6B422AEF3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6876F-23A0-FA43-A437-720550E793CF}" type="datetimeFigureOut">
              <a:rPr lang="en-US" smtClean="0"/>
              <a:t>9/22/2021</a:t>
            </a:fld>
            <a:endParaRPr lang="en-US"/>
          </a:p>
        </p:txBody>
      </p:sp>
      <p:sp>
        <p:nvSpPr>
          <p:cNvPr id="5" name="Footer Placeholder 4">
            <a:extLst>
              <a:ext uri="{FF2B5EF4-FFF2-40B4-BE49-F238E27FC236}">
                <a16:creationId xmlns:a16="http://schemas.microsoft.com/office/drawing/2014/main" id="{E6DD1F3C-E490-1249-BF4A-9D1740705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8B7843-DD40-7847-A428-475128AB8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F0F92-E179-4C4F-B72C-36E4847C8248}" type="slidenum">
              <a:rPr lang="en-US" smtClean="0"/>
              <a:t>‹#›</a:t>
            </a:fld>
            <a:endParaRPr lang="en-US"/>
          </a:p>
        </p:txBody>
      </p:sp>
    </p:spTree>
    <p:extLst>
      <p:ext uri="{BB962C8B-B14F-4D97-AF65-F5344CB8AC3E}">
        <p14:creationId xmlns:p14="http://schemas.microsoft.com/office/powerpoint/2010/main" val="366348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5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F8064A4-FA7E-4C8D-AE78-6415F0F50209}"/>
              </a:ext>
            </a:extLst>
          </p:cNvPr>
          <p:cNvSpPr/>
          <p:nvPr userDrawn="1"/>
        </p:nvSpPr>
        <p:spPr>
          <a:xfrm>
            <a:off x="0" y="0"/>
            <a:ext cx="12192000" cy="1047404"/>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69ECF88C-60FE-48FB-A2BE-C4DE9028FBEF}"/>
              </a:ext>
            </a:extLst>
          </p:cNvPr>
          <p:cNvSpPr>
            <a:spLocks noGrp="1"/>
          </p:cNvSpPr>
          <p:nvPr>
            <p:ph type="title"/>
          </p:nvPr>
        </p:nvSpPr>
        <p:spPr>
          <a:xfrm>
            <a:off x="838200" y="18255"/>
            <a:ext cx="10515600" cy="1029149"/>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3446E89-F629-44F9-BF67-C0266A2430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30103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2400" b="1" kern="1200">
          <a:solidFill>
            <a:srgbClr val="005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hyperlink" Target="http://www.myworldofwork.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FBCA8B-44B8-4C15-B279-0F75810ABD12}"/>
              </a:ext>
            </a:extLst>
          </p:cNvPr>
          <p:cNvSpPr>
            <a:spLocks noGrp="1"/>
          </p:cNvSpPr>
          <p:nvPr>
            <p:ph type="title"/>
          </p:nvPr>
        </p:nvSpPr>
        <p:spPr/>
        <p:txBody>
          <a:bodyPr/>
          <a:lstStyle/>
          <a:p>
            <a:r>
              <a:rPr lang="en-GB" dirty="0"/>
              <a:t>The world of work</a:t>
            </a:r>
          </a:p>
        </p:txBody>
      </p:sp>
      <p:sp>
        <p:nvSpPr>
          <p:cNvPr id="2" name="Subtitle 1">
            <a:extLst>
              <a:ext uri="{FF2B5EF4-FFF2-40B4-BE49-F238E27FC236}">
                <a16:creationId xmlns:a16="http://schemas.microsoft.com/office/drawing/2014/main" id="{32BFFC8F-DC10-4B95-91DA-6E8E454B4413}"/>
              </a:ext>
            </a:extLst>
          </p:cNvPr>
          <p:cNvSpPr>
            <a:spLocks noGrp="1"/>
          </p:cNvSpPr>
          <p:nvPr>
            <p:ph type="subTitle" idx="1"/>
          </p:nvPr>
        </p:nvSpPr>
        <p:spPr/>
        <p:txBody>
          <a:bodyPr/>
          <a:lstStyle/>
          <a:p>
            <a:r>
              <a:rPr lang="en-GB" dirty="0"/>
              <a:t>Know your stuff for interviews</a:t>
            </a:r>
          </a:p>
        </p:txBody>
      </p:sp>
      <p:grpSp>
        <p:nvGrpSpPr>
          <p:cNvPr id="6" name="Group 5" descr="My world of work logo and topic text">
            <a:extLst>
              <a:ext uri="{FF2B5EF4-FFF2-40B4-BE49-F238E27FC236}">
                <a16:creationId xmlns:a16="http://schemas.microsoft.com/office/drawing/2014/main" id="{FC62F873-9E5C-471C-8275-25BA25B25FF0}"/>
              </a:ext>
            </a:extLst>
          </p:cNvPr>
          <p:cNvGrpSpPr/>
          <p:nvPr/>
        </p:nvGrpSpPr>
        <p:grpSpPr>
          <a:xfrm>
            <a:off x="316992" y="5590507"/>
            <a:ext cx="11433576" cy="857634"/>
            <a:chOff x="316992" y="5590507"/>
            <a:chExt cx="11433576" cy="857634"/>
          </a:xfrm>
        </p:grpSpPr>
        <p:pic>
          <p:nvPicPr>
            <p:cNvPr id="7" name="Picture 6" descr="Logo&#10;&#10;Description automatically generated with low confidence">
              <a:extLst>
                <a:ext uri="{FF2B5EF4-FFF2-40B4-BE49-F238E27FC236}">
                  <a16:creationId xmlns:a16="http://schemas.microsoft.com/office/drawing/2014/main" id="{EC3AAB70-7B6D-403C-A83E-A06AA1B35193}"/>
                </a:ext>
              </a:extLst>
            </p:cNvPr>
            <p:cNvPicPr>
              <a:picLocks noChangeAspect="1"/>
            </p:cNvPicPr>
            <p:nvPr/>
          </p:nvPicPr>
          <p:blipFill>
            <a:blip r:embed="rId4"/>
            <a:stretch>
              <a:fillRect/>
            </a:stretch>
          </p:blipFill>
          <p:spPr>
            <a:xfrm>
              <a:off x="316992" y="5590507"/>
              <a:ext cx="2215896" cy="857634"/>
            </a:xfrm>
            <a:prstGeom prst="rect">
              <a:avLst/>
            </a:prstGeom>
          </p:spPr>
        </p:pic>
        <p:sp>
          <p:nvSpPr>
            <p:cNvPr id="8" name="TextBox 7">
              <a:extLst>
                <a:ext uri="{FF2B5EF4-FFF2-40B4-BE49-F238E27FC236}">
                  <a16:creationId xmlns:a16="http://schemas.microsoft.com/office/drawing/2014/main" id="{C2079C79-8B8B-40F4-A563-5927FC628DC5}"/>
                </a:ext>
              </a:extLst>
            </p:cNvPr>
            <p:cNvSpPr txBox="1"/>
            <p:nvPr/>
          </p:nvSpPr>
          <p:spPr>
            <a:xfrm>
              <a:off x="9461681" y="5897812"/>
              <a:ext cx="2288887" cy="369332"/>
            </a:xfrm>
            <a:prstGeom prst="rect">
              <a:avLst/>
            </a:prstGeom>
            <a:noFill/>
          </p:spPr>
          <p:txBody>
            <a:bodyPr wrap="square" rtlCol="0">
              <a:spAutoFit/>
            </a:bodyPr>
            <a:lstStyle/>
            <a:p>
              <a:r>
                <a:rPr lang="en-US" dirty="0">
                  <a:solidFill>
                    <a:schemeClr val="tx1">
                      <a:lumMod val="95000"/>
                      <a:lumOff val="5000"/>
                    </a:schemeClr>
                  </a:solidFill>
                  <a:latin typeface="Arial" panose="020B0604020202020204" pitchFamily="34" charset="0"/>
                  <a:cs typeface="Arial" panose="020B0604020202020204" pitchFamily="34" charset="0"/>
                </a:rPr>
                <a:t>Senior Phase</a:t>
              </a:r>
            </a:p>
          </p:txBody>
        </p:sp>
        <p:sp>
          <p:nvSpPr>
            <p:cNvPr id="9" name="Rectangle 8">
              <a:extLst>
                <a:ext uri="{FF2B5EF4-FFF2-40B4-BE49-F238E27FC236}">
                  <a16:creationId xmlns:a16="http://schemas.microsoft.com/office/drawing/2014/main" id="{291C8EFB-372E-4FDE-A5B9-86ABB0EB9B66}"/>
                </a:ext>
              </a:extLst>
            </p:cNvPr>
            <p:cNvSpPr/>
            <p:nvPr/>
          </p:nvSpPr>
          <p:spPr>
            <a:xfrm>
              <a:off x="9245924" y="5876995"/>
              <a:ext cx="133564" cy="410966"/>
            </a:xfrm>
            <a:prstGeom prst="rect">
              <a:avLst/>
            </a:prstGeom>
            <a:solidFill>
              <a:srgbClr val="584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239017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 – Know your stuff for interviews</a:t>
            </a:r>
          </a:p>
        </p:txBody>
      </p:sp>
      <p:sp>
        <p:nvSpPr>
          <p:cNvPr id="9" name="Content Placeholder 8">
            <a:extLst>
              <a:ext uri="{FF2B5EF4-FFF2-40B4-BE49-F238E27FC236}">
                <a16:creationId xmlns:a16="http://schemas.microsoft.com/office/drawing/2014/main" id="{56802805-CFC8-4E43-A89B-E5E2B3BE4EB7}"/>
              </a:ext>
            </a:extLst>
          </p:cNvPr>
          <p:cNvSpPr>
            <a:spLocks noGrp="1"/>
          </p:cNvSpPr>
          <p:nvPr>
            <p:ph idx="1"/>
          </p:nvPr>
        </p:nvSpPr>
        <p:spPr/>
        <p:txBody>
          <a:bodyPr/>
          <a:lstStyle/>
          <a:p>
            <a:pPr marL="0" indent="0" fontAlgn="auto">
              <a:spcBef>
                <a:spcPts val="0"/>
              </a:spcBef>
              <a:spcAft>
                <a:spcPts val="600"/>
              </a:spcAft>
              <a:buNone/>
              <a:defRPr/>
            </a:pPr>
            <a:r>
              <a:rPr lang="en-US" sz="3200" b="1" dirty="0">
                <a:solidFill>
                  <a:srgbClr val="005F72"/>
                </a:solidFill>
                <a:latin typeface="+mj-lt"/>
              </a:rPr>
              <a:t>Learning intention</a:t>
            </a:r>
          </a:p>
          <a:p>
            <a:pPr fontAlgn="auto">
              <a:spcBef>
                <a:spcPts val="576"/>
              </a:spcBef>
              <a:spcAft>
                <a:spcPts val="0"/>
              </a:spcAft>
              <a:buClr>
                <a:srgbClr val="005F72"/>
              </a:buClr>
              <a:buFont typeface="Arial"/>
              <a:buChar char="•"/>
              <a:defRPr/>
            </a:pPr>
            <a:r>
              <a:rPr lang="en-GB" sz="2800" dirty="0">
                <a:ea typeface="+mn-ea"/>
              </a:rPr>
              <a:t>I will learn about interviews</a:t>
            </a:r>
          </a:p>
          <a:p>
            <a:pPr marL="0" indent="0" fontAlgn="auto">
              <a:spcBef>
                <a:spcPts val="1200"/>
              </a:spcBef>
              <a:spcAft>
                <a:spcPts val="600"/>
              </a:spcAft>
              <a:buNone/>
              <a:defRPr/>
            </a:pPr>
            <a:r>
              <a:rPr lang="en-US" sz="3200" b="1" dirty="0">
                <a:solidFill>
                  <a:srgbClr val="005F72"/>
                </a:solidFill>
                <a:latin typeface="+mj-lt"/>
              </a:rPr>
              <a:t>Success criteria</a:t>
            </a:r>
          </a:p>
          <a:p>
            <a:pPr fontAlgn="auto">
              <a:spcBef>
                <a:spcPts val="576"/>
              </a:spcBef>
              <a:spcAft>
                <a:spcPts val="0"/>
              </a:spcAft>
              <a:buClr>
                <a:srgbClr val="005F72"/>
              </a:buClr>
              <a:buFont typeface="Arial"/>
              <a:buChar char="•"/>
              <a:defRPr/>
            </a:pPr>
            <a:r>
              <a:rPr lang="en-GB" sz="2800" dirty="0">
                <a:ea typeface="+mn-ea"/>
              </a:rPr>
              <a:t>I can complete appropriate research in preparation for an interview</a:t>
            </a:r>
          </a:p>
          <a:p>
            <a:pPr fontAlgn="auto">
              <a:spcBef>
                <a:spcPts val="576"/>
              </a:spcBef>
              <a:spcAft>
                <a:spcPts val="0"/>
              </a:spcAft>
              <a:buClr>
                <a:srgbClr val="005F72"/>
              </a:buClr>
              <a:buFont typeface="Arial"/>
              <a:buChar char="•"/>
              <a:defRPr/>
            </a:pPr>
            <a:r>
              <a:rPr lang="en-GB" sz="2800" dirty="0">
                <a:ea typeface="+mn-ea"/>
              </a:rPr>
              <a:t>I can state what preparation is needed before attending an interview</a:t>
            </a:r>
          </a:p>
          <a:p>
            <a:endParaRPr lang="en-GB" dirty="0"/>
          </a:p>
        </p:txBody>
      </p:sp>
    </p:spTree>
    <p:custDataLst>
      <p:tags r:id="rId1"/>
    </p:custDataLst>
    <p:extLst>
      <p:ext uri="{BB962C8B-B14F-4D97-AF65-F5344CB8AC3E}">
        <p14:creationId xmlns:p14="http://schemas.microsoft.com/office/powerpoint/2010/main" val="499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 – Know your stuff for interviews</a:t>
            </a:r>
          </a:p>
        </p:txBody>
      </p:sp>
      <p:pic>
        <p:nvPicPr>
          <p:cNvPr id="5" name="Picture 4" descr="Know-your-stuff-for-interviews-worksheet.jpg">
            <a:extLst>
              <a:ext uri="{FF2B5EF4-FFF2-40B4-BE49-F238E27FC236}">
                <a16:creationId xmlns:a16="http://schemas.microsoft.com/office/drawing/2014/main" id="{FC9B820F-9E56-429D-A868-85E2854A93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25518">
            <a:off x="7928398" y="1545706"/>
            <a:ext cx="3470487" cy="4911177"/>
          </a:xfrm>
          <a:prstGeom prst="rect">
            <a:avLst/>
          </a:prstGeom>
          <a:effectLst>
            <a:outerShdw blurRad="50800" dist="38100" dir="2700000" algn="tl" rotWithShape="0">
              <a:prstClr val="black">
                <a:alpha val="40000"/>
              </a:prstClr>
            </a:outerShdw>
          </a:effectLst>
        </p:spPr>
      </p:pic>
      <p:pic>
        <p:nvPicPr>
          <p:cNvPr id="4" name="Picture 3" descr="Know-your-stuff-for-interviews-worksheet.jpg">
            <a:extLst>
              <a:ext uri="{FF2B5EF4-FFF2-40B4-BE49-F238E27FC236}">
                <a16:creationId xmlns:a16="http://schemas.microsoft.com/office/drawing/2014/main" id="{F0B6FACA-6F1D-49CA-A4F9-31954483D6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1972" y="1207584"/>
            <a:ext cx="3834860" cy="5426810"/>
          </a:xfrm>
          <a:prstGeom prst="rect">
            <a:avLst/>
          </a:prstGeom>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1478F4BB-6743-4288-B260-867BD6B8CC2A}"/>
              </a:ext>
            </a:extLst>
          </p:cNvPr>
          <p:cNvSpPr txBox="1"/>
          <p:nvPr/>
        </p:nvSpPr>
        <p:spPr>
          <a:xfrm>
            <a:off x="8570553" y="2404778"/>
            <a:ext cx="1558925" cy="230832"/>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Trent taxis</a:t>
            </a:r>
          </a:p>
        </p:txBody>
      </p:sp>
      <p:sp>
        <p:nvSpPr>
          <p:cNvPr id="7" name="TextBox 6">
            <a:extLst>
              <a:ext uri="{FF2B5EF4-FFF2-40B4-BE49-F238E27FC236}">
                <a16:creationId xmlns:a16="http://schemas.microsoft.com/office/drawing/2014/main" id="{789DE925-BC87-4239-90BD-CE05346E655F}"/>
              </a:ext>
            </a:extLst>
          </p:cNvPr>
          <p:cNvSpPr txBox="1"/>
          <p:nvPr/>
        </p:nvSpPr>
        <p:spPr>
          <a:xfrm>
            <a:off x="8570553" y="3060319"/>
            <a:ext cx="1307376" cy="230832"/>
          </a:xfrm>
          <a:prstGeom prst="rect">
            <a:avLst/>
          </a:prstGeom>
          <a:noFill/>
        </p:spPr>
        <p:txBody>
          <a:bodyPr wrap="square">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We drive your dreams </a:t>
            </a:r>
          </a:p>
        </p:txBody>
      </p:sp>
      <p:sp>
        <p:nvSpPr>
          <p:cNvPr id="10" name="TextBox 9">
            <a:extLst>
              <a:ext uri="{FF2B5EF4-FFF2-40B4-BE49-F238E27FC236}">
                <a16:creationId xmlns:a16="http://schemas.microsoft.com/office/drawing/2014/main" id="{7387F7AC-E64C-463C-B7E2-252E2DC89BE2}"/>
              </a:ext>
            </a:extLst>
          </p:cNvPr>
          <p:cNvSpPr txBox="1"/>
          <p:nvPr/>
        </p:nvSpPr>
        <p:spPr>
          <a:xfrm>
            <a:off x="8648091" y="3869282"/>
            <a:ext cx="1558925" cy="230832"/>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25</a:t>
            </a:r>
          </a:p>
        </p:txBody>
      </p:sp>
      <p:sp>
        <p:nvSpPr>
          <p:cNvPr id="12" name="TextBox 11">
            <a:extLst>
              <a:ext uri="{FF2B5EF4-FFF2-40B4-BE49-F238E27FC236}">
                <a16:creationId xmlns:a16="http://schemas.microsoft.com/office/drawing/2014/main" id="{9122F5BC-DEB4-4706-966E-1011FA71D75C}"/>
              </a:ext>
            </a:extLst>
          </p:cNvPr>
          <p:cNvSpPr txBox="1"/>
          <p:nvPr/>
        </p:nvSpPr>
        <p:spPr>
          <a:xfrm>
            <a:off x="8570552" y="4414829"/>
            <a:ext cx="1558925" cy="230832"/>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Trent Taxis charity funfair </a:t>
            </a:r>
          </a:p>
        </p:txBody>
      </p:sp>
      <p:sp>
        <p:nvSpPr>
          <p:cNvPr id="13" name="TextBox 12">
            <a:extLst>
              <a:ext uri="{FF2B5EF4-FFF2-40B4-BE49-F238E27FC236}">
                <a16:creationId xmlns:a16="http://schemas.microsoft.com/office/drawing/2014/main" id="{435FC7D9-B4D0-4614-B430-A791DA9EF41C}"/>
              </a:ext>
            </a:extLst>
          </p:cNvPr>
          <p:cNvSpPr txBox="1"/>
          <p:nvPr/>
        </p:nvSpPr>
        <p:spPr>
          <a:xfrm>
            <a:off x="8570551" y="5650416"/>
            <a:ext cx="1558925" cy="507831"/>
          </a:xfrm>
          <a:prstGeom prst="rect">
            <a:avLst/>
          </a:prstGeom>
          <a:noFill/>
        </p:spPr>
        <p:txBody>
          <a:bodyPr wrap="square">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28 Wilson Road, TDD 111</a:t>
            </a:r>
            <a:br>
              <a:rPr lang="en-US" sz="900" dirty="0">
                <a:solidFill>
                  <a:schemeClr val="tx1">
                    <a:lumMod val="65000"/>
                    <a:lumOff val="35000"/>
                  </a:schemeClr>
                </a:solidFill>
                <a:latin typeface="Arial"/>
                <a:ea typeface="+mn-ea"/>
                <a:cs typeface="Arial"/>
              </a:rPr>
            </a:br>
            <a:r>
              <a:rPr lang="en-US" sz="900" dirty="0">
                <a:solidFill>
                  <a:schemeClr val="tx1">
                    <a:lumMod val="65000"/>
                    <a:lumOff val="35000"/>
                  </a:schemeClr>
                </a:solidFill>
                <a:latin typeface="Arial"/>
                <a:ea typeface="+mn-ea"/>
                <a:cs typeface="Arial"/>
              </a:rPr>
              <a:t>1 hour journey by bus, number 21</a:t>
            </a:r>
          </a:p>
        </p:txBody>
      </p:sp>
      <p:sp>
        <p:nvSpPr>
          <p:cNvPr id="14" name="Content Placeholder 5">
            <a:extLst>
              <a:ext uri="{FF2B5EF4-FFF2-40B4-BE49-F238E27FC236}">
                <a16:creationId xmlns:a16="http://schemas.microsoft.com/office/drawing/2014/main" id="{680F06E7-B64F-4B0F-81AF-977651E0A65B}"/>
              </a:ext>
            </a:extLst>
          </p:cNvPr>
          <p:cNvSpPr>
            <a:spLocks noGrp="1"/>
          </p:cNvSpPr>
          <p:nvPr>
            <p:ph idx="1"/>
          </p:nvPr>
        </p:nvSpPr>
        <p:spPr>
          <a:xfrm>
            <a:off x="703521" y="1723193"/>
            <a:ext cx="5392479" cy="1690576"/>
          </a:xfrm>
        </p:spPr>
        <p:txBody>
          <a:bodyPr/>
          <a:lstStyle/>
          <a:p>
            <a:pPr fontAlgn="auto">
              <a:spcBef>
                <a:spcPts val="0"/>
              </a:spcBef>
              <a:spcAft>
                <a:spcPts val="0"/>
              </a:spcAft>
              <a:buClr>
                <a:srgbClr val="005F72"/>
              </a:buClr>
              <a:defRPr/>
            </a:pPr>
            <a:r>
              <a:rPr lang="en-GB" altLang="en-US" sz="2200" dirty="0">
                <a:ea typeface="+mn-ea"/>
              </a:rPr>
              <a:t>Imagine you are attending an interview at a local company. Do some research to find out key information that will be of use to you in an interview.</a:t>
            </a:r>
          </a:p>
        </p:txBody>
      </p:sp>
    </p:spTree>
    <p:custDataLst>
      <p:tags r:id="rId1"/>
    </p:custDataLst>
    <p:extLst>
      <p:ext uri="{BB962C8B-B14F-4D97-AF65-F5344CB8AC3E}">
        <p14:creationId xmlns:p14="http://schemas.microsoft.com/office/powerpoint/2010/main" val="414258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 – Know your stuff for interviews</a:t>
            </a:r>
          </a:p>
        </p:txBody>
      </p:sp>
      <p:sp>
        <p:nvSpPr>
          <p:cNvPr id="4" name="Content Placeholder 2">
            <a:extLst>
              <a:ext uri="{FF2B5EF4-FFF2-40B4-BE49-F238E27FC236}">
                <a16:creationId xmlns:a16="http://schemas.microsoft.com/office/drawing/2014/main" id="{FBC8BB9C-1660-4935-B109-4882CF93A7DC}"/>
              </a:ext>
            </a:extLst>
          </p:cNvPr>
          <p:cNvSpPr>
            <a:spLocks noGrp="1"/>
          </p:cNvSpPr>
          <p:nvPr>
            <p:ph idx="1"/>
          </p:nvPr>
        </p:nvSpPr>
        <p:spPr>
          <a:xfrm>
            <a:off x="1104014" y="1600200"/>
            <a:ext cx="9983972" cy="4525963"/>
          </a:xfrm>
        </p:spPr>
        <p:txBody>
          <a:bodyPr rtlCol="0">
            <a:normAutofit/>
          </a:bodyPr>
          <a:lstStyle/>
          <a:p>
            <a:pPr marL="0" indent="0" eaLnBrk="1" fontAlgn="auto" hangingPunct="1">
              <a:spcBef>
                <a:spcPts val="0"/>
              </a:spcBef>
              <a:spcAft>
                <a:spcPts val="600"/>
              </a:spcAft>
              <a:buClr>
                <a:srgbClr val="016373"/>
              </a:buClr>
              <a:buNone/>
              <a:defRPr/>
            </a:pPr>
            <a:r>
              <a:rPr lang="en-GB" sz="2600" b="1" dirty="0">
                <a:solidFill>
                  <a:srgbClr val="005F72"/>
                </a:solidFill>
                <a:latin typeface="+mj-lt"/>
              </a:rPr>
              <a:t>Use the worksheet or your notebook to record:</a:t>
            </a:r>
          </a:p>
          <a:p>
            <a:pPr fontAlgn="auto">
              <a:spcBef>
                <a:spcPts val="576"/>
              </a:spcBef>
              <a:spcAft>
                <a:spcPts val="0"/>
              </a:spcAft>
              <a:buClr>
                <a:srgbClr val="005F72"/>
              </a:buClr>
              <a:defRPr/>
            </a:pPr>
            <a:r>
              <a:rPr lang="en-GB" sz="2200" dirty="0">
                <a:ea typeface="+mn-ea"/>
              </a:rPr>
              <a:t>Name of organisation</a:t>
            </a:r>
          </a:p>
          <a:p>
            <a:pPr fontAlgn="auto">
              <a:spcBef>
                <a:spcPts val="576"/>
              </a:spcBef>
              <a:spcAft>
                <a:spcPts val="0"/>
              </a:spcAft>
              <a:buClr>
                <a:srgbClr val="005F72"/>
              </a:buClr>
              <a:defRPr/>
            </a:pPr>
            <a:r>
              <a:rPr lang="en-GB" sz="2200" dirty="0">
                <a:ea typeface="+mn-ea"/>
              </a:rPr>
              <a:t>What is the organisation’s slogan?</a:t>
            </a:r>
          </a:p>
          <a:p>
            <a:pPr fontAlgn="auto">
              <a:spcBef>
                <a:spcPts val="576"/>
              </a:spcBef>
              <a:spcAft>
                <a:spcPts val="0"/>
              </a:spcAft>
              <a:buClr>
                <a:srgbClr val="005F72"/>
              </a:buClr>
              <a:defRPr/>
            </a:pPr>
            <a:r>
              <a:rPr lang="en-GB" sz="2200" dirty="0">
                <a:ea typeface="+mn-ea"/>
              </a:rPr>
              <a:t>How many people does the organisation employ?</a:t>
            </a:r>
          </a:p>
          <a:p>
            <a:pPr fontAlgn="auto">
              <a:spcBef>
                <a:spcPts val="576"/>
              </a:spcBef>
              <a:spcAft>
                <a:spcPts val="0"/>
              </a:spcAft>
              <a:buClr>
                <a:srgbClr val="005F72"/>
              </a:buClr>
              <a:defRPr/>
            </a:pPr>
            <a:r>
              <a:rPr lang="en-GB" sz="2200" dirty="0">
                <a:ea typeface="+mn-ea"/>
              </a:rPr>
              <a:t>Find a recent news headline or interesting fact related to the organisation</a:t>
            </a:r>
          </a:p>
          <a:p>
            <a:pPr fontAlgn="auto">
              <a:spcBef>
                <a:spcPts val="576"/>
              </a:spcBef>
              <a:spcAft>
                <a:spcPts val="0"/>
              </a:spcAft>
              <a:buClr>
                <a:srgbClr val="005F72"/>
              </a:buClr>
              <a:defRPr/>
            </a:pPr>
            <a:r>
              <a:rPr lang="en-GB" sz="2200" dirty="0">
                <a:ea typeface="+mn-ea"/>
              </a:rPr>
              <a:t>What would you wear to an interview with this organisation?</a:t>
            </a:r>
          </a:p>
          <a:p>
            <a:pPr fontAlgn="auto">
              <a:spcBef>
                <a:spcPts val="576"/>
              </a:spcBef>
              <a:spcAft>
                <a:spcPts val="0"/>
              </a:spcAft>
              <a:buClr>
                <a:srgbClr val="005F72"/>
              </a:buClr>
              <a:defRPr/>
            </a:pPr>
            <a:r>
              <a:rPr lang="en-GB" sz="2200" dirty="0">
                <a:ea typeface="+mn-ea"/>
              </a:rPr>
              <a:t>How would you get there? (address, mode of transport and how long it would take you to get there?)</a:t>
            </a:r>
            <a:endParaRPr lang="en-US" sz="2200" dirty="0">
              <a:ea typeface="+mn-ea"/>
            </a:endParaRPr>
          </a:p>
          <a:p>
            <a:pPr marL="0" indent="0" fontAlgn="auto">
              <a:spcAft>
                <a:spcPts val="0"/>
              </a:spcAft>
              <a:buFont typeface="Arial"/>
              <a:buNone/>
              <a:defRPr/>
            </a:pPr>
            <a:endParaRPr lang="en-US" dirty="0">
              <a:ea typeface="+mn-ea"/>
              <a:cs typeface="+mn-cs"/>
            </a:endParaRPr>
          </a:p>
        </p:txBody>
      </p:sp>
    </p:spTree>
    <p:custDataLst>
      <p:tags r:id="rId1"/>
    </p:custDataLst>
    <p:extLst>
      <p:ext uri="{BB962C8B-B14F-4D97-AF65-F5344CB8AC3E}">
        <p14:creationId xmlns:p14="http://schemas.microsoft.com/office/powerpoint/2010/main" val="2831423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 – Know your stuff for interviews</a:t>
            </a:r>
          </a:p>
        </p:txBody>
      </p:sp>
      <p:sp>
        <p:nvSpPr>
          <p:cNvPr id="4" name="Content Placeholder 2">
            <a:extLst>
              <a:ext uri="{FF2B5EF4-FFF2-40B4-BE49-F238E27FC236}">
                <a16:creationId xmlns:a16="http://schemas.microsoft.com/office/drawing/2014/main" id="{B00C68BE-4A99-432F-A8D8-8F376C24DB4B}"/>
              </a:ext>
            </a:extLst>
          </p:cNvPr>
          <p:cNvSpPr>
            <a:spLocks noGrp="1"/>
          </p:cNvSpPr>
          <p:nvPr>
            <p:ph idx="1"/>
          </p:nvPr>
        </p:nvSpPr>
        <p:spPr>
          <a:xfrm>
            <a:off x="1981200" y="1600200"/>
            <a:ext cx="8229600" cy="4525963"/>
          </a:xfrm>
        </p:spPr>
        <p:txBody>
          <a:bodyPr rtlCol="0">
            <a:normAutofit/>
          </a:bodyPr>
          <a:lstStyle/>
          <a:p>
            <a:pPr marL="0" indent="0" eaLnBrk="1" fontAlgn="auto" hangingPunct="1">
              <a:spcBef>
                <a:spcPts val="0"/>
              </a:spcBef>
              <a:spcAft>
                <a:spcPts val="600"/>
              </a:spcAft>
              <a:buClr>
                <a:srgbClr val="016373"/>
              </a:buClr>
              <a:buNone/>
              <a:defRPr/>
            </a:pPr>
            <a:r>
              <a:rPr lang="en-GB" sz="2600" b="1" dirty="0">
                <a:solidFill>
                  <a:srgbClr val="005F72"/>
                </a:solidFill>
                <a:latin typeface="+mj-lt"/>
              </a:rPr>
              <a:t>Use the worksheet or your notebook to record:</a:t>
            </a:r>
          </a:p>
          <a:p>
            <a:pPr>
              <a:spcBef>
                <a:spcPts val="576"/>
              </a:spcBef>
              <a:buClr>
                <a:srgbClr val="005F72"/>
              </a:buClr>
              <a:defRPr/>
            </a:pPr>
            <a:r>
              <a:rPr lang="en-GB" sz="2200" dirty="0">
                <a:ea typeface="+mn-ea"/>
                <a:cs typeface="+mn-cs"/>
              </a:rPr>
              <a:t>What does the company do?</a:t>
            </a:r>
          </a:p>
          <a:p>
            <a:pPr>
              <a:spcBef>
                <a:spcPts val="576"/>
              </a:spcBef>
              <a:buClr>
                <a:srgbClr val="005F72"/>
              </a:buClr>
              <a:defRPr/>
            </a:pPr>
            <a:r>
              <a:rPr lang="en-GB" sz="2200" dirty="0">
                <a:ea typeface="+mn-ea"/>
                <a:cs typeface="+mn-cs"/>
              </a:rPr>
              <a:t>Who is their target audience?</a:t>
            </a:r>
          </a:p>
          <a:p>
            <a:pPr>
              <a:spcBef>
                <a:spcPts val="576"/>
              </a:spcBef>
              <a:buClr>
                <a:srgbClr val="005F72"/>
              </a:buClr>
              <a:defRPr/>
            </a:pPr>
            <a:r>
              <a:rPr lang="en-GB" sz="2200" dirty="0">
                <a:ea typeface="+mn-ea"/>
                <a:cs typeface="+mn-cs"/>
              </a:rPr>
              <a:t>What is their best selling product?</a:t>
            </a:r>
          </a:p>
          <a:p>
            <a:pPr>
              <a:spcBef>
                <a:spcPts val="576"/>
              </a:spcBef>
              <a:buClr>
                <a:srgbClr val="005F72"/>
              </a:buClr>
              <a:defRPr/>
            </a:pPr>
            <a:r>
              <a:rPr lang="en-GB" sz="2200" dirty="0">
                <a:ea typeface="+mn-ea"/>
                <a:cs typeface="+mn-cs"/>
              </a:rPr>
              <a:t>Who is the owner of the company?</a:t>
            </a:r>
          </a:p>
          <a:p>
            <a:pPr>
              <a:spcBef>
                <a:spcPts val="576"/>
              </a:spcBef>
              <a:buClr>
                <a:srgbClr val="005F72"/>
              </a:buClr>
              <a:defRPr/>
            </a:pPr>
            <a:r>
              <a:rPr lang="en-GB" sz="2200" dirty="0">
                <a:ea typeface="+mn-ea"/>
                <a:cs typeface="+mn-cs"/>
              </a:rPr>
              <a:t>Add any other information you think might be useful</a:t>
            </a:r>
          </a:p>
          <a:p>
            <a:pPr fontAlgn="auto">
              <a:spcBef>
                <a:spcPts val="576"/>
              </a:spcBef>
              <a:spcAft>
                <a:spcPts val="0"/>
              </a:spcAft>
              <a:buClr>
                <a:srgbClr val="4590E5"/>
              </a:buClr>
              <a:defRPr/>
            </a:pPr>
            <a:endParaRPr lang="en-US" dirty="0">
              <a:ea typeface="+mn-ea"/>
              <a:cs typeface="+mn-cs"/>
            </a:endParaRPr>
          </a:p>
        </p:txBody>
      </p:sp>
    </p:spTree>
    <p:custDataLst>
      <p:tags r:id="rId1"/>
    </p:custDataLst>
    <p:extLst>
      <p:ext uri="{BB962C8B-B14F-4D97-AF65-F5344CB8AC3E}">
        <p14:creationId xmlns:p14="http://schemas.microsoft.com/office/powerpoint/2010/main" val="43792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 – Know your stuff for interviews</a:t>
            </a:r>
          </a:p>
        </p:txBody>
      </p:sp>
      <p:sp>
        <p:nvSpPr>
          <p:cNvPr id="9" name="Content Placeholder 8">
            <a:extLst>
              <a:ext uri="{FF2B5EF4-FFF2-40B4-BE49-F238E27FC236}">
                <a16:creationId xmlns:a16="http://schemas.microsoft.com/office/drawing/2014/main" id="{56802805-CFC8-4E43-A89B-E5E2B3BE4EB7}"/>
              </a:ext>
            </a:extLst>
          </p:cNvPr>
          <p:cNvSpPr>
            <a:spLocks noGrp="1"/>
          </p:cNvSpPr>
          <p:nvPr>
            <p:ph idx="1"/>
          </p:nvPr>
        </p:nvSpPr>
        <p:spPr>
          <a:xfrm>
            <a:off x="838200" y="1825625"/>
            <a:ext cx="10515600" cy="1321612"/>
          </a:xfrm>
        </p:spPr>
        <p:txBody>
          <a:bodyPr/>
          <a:lstStyle/>
          <a:p>
            <a:pPr marL="0" indent="0">
              <a:buNone/>
            </a:pPr>
            <a:r>
              <a:rPr lang="en-GB" dirty="0"/>
              <a:t>Now log on to </a:t>
            </a:r>
            <a:r>
              <a:rPr lang="en-GB" dirty="0">
                <a:hlinkClick r:id="rId4"/>
              </a:rPr>
              <a:t>www.myworldofwork.co.uk</a:t>
            </a:r>
            <a:r>
              <a:rPr lang="en-GB" dirty="0"/>
              <a:t> and start exploring the Getting a job section.</a:t>
            </a:r>
          </a:p>
        </p:txBody>
      </p:sp>
      <p:pic>
        <p:nvPicPr>
          <p:cNvPr id="3" name="Picture 2">
            <a:extLst>
              <a:ext uri="{FF2B5EF4-FFF2-40B4-BE49-F238E27FC236}">
                <a16:creationId xmlns:a16="http://schemas.microsoft.com/office/drawing/2014/main" id="{C57CCF7A-BBF9-4996-B917-847D360551D5}"/>
              </a:ext>
            </a:extLst>
          </p:cNvPr>
          <p:cNvPicPr>
            <a:picLocks noChangeAspect="1"/>
          </p:cNvPicPr>
          <p:nvPr/>
        </p:nvPicPr>
        <p:blipFill rotWithShape="1">
          <a:blip r:embed="rId5"/>
          <a:srcRect l="53547" t="9448" b="6250"/>
          <a:stretch/>
        </p:blipFill>
        <p:spPr>
          <a:xfrm>
            <a:off x="2791047" y="2937487"/>
            <a:ext cx="6609906" cy="3598635"/>
          </a:xfrm>
          <a:prstGeom prst="rect">
            <a:avLst/>
          </a:prstGeom>
        </p:spPr>
      </p:pic>
    </p:spTree>
    <p:custDataLst>
      <p:tags r:id="rId1"/>
    </p:custDataLst>
    <p:extLst>
      <p:ext uri="{BB962C8B-B14F-4D97-AF65-F5344CB8AC3E}">
        <p14:creationId xmlns:p14="http://schemas.microsoft.com/office/powerpoint/2010/main" val="17616209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Share_PermanentPreservation xmlns="184af400-6cf4-4be6-9056-547874e8c8ee">false</IShare_PermanentPreservation>
    <TaxKeywordTaxHTField xmlns="184af400-6cf4-4be6-9056-547874e8c8ee">
      <Terms xmlns="http://schemas.microsoft.com/office/infopath/2007/PartnerControls"/>
    </TaxKeywordTaxHTField>
    <IShare_Region xmlns="184af400-6cf4-4be6-9056-547874e8c8ee" xsi:nil="true"/>
    <IShare_Status xmlns="184af400-6cf4-4be6-9056-547874e8c8ee">Active</IShare_Status>
    <IShare_InfoClassification xmlns="184af400-6cf4-4be6-9056-547874e8c8ee">Internal</IShare_InfoClassification>
    <IShare_PersonalData xmlns="184af400-6cf4-4be6-9056-547874e8c8ee">false</IShare_PersonalData>
    <IShare_DispositionDeletion xmlns="184af400-6cf4-4be6-9056-547874e8c8ee" xsi:nil="true"/>
    <TaxCatchAll xmlns="184af400-6cf4-4be6-9056-547874e8c8ee"/>
    <IShare_BusinessOwner xmlns="184af400-6cf4-4be6-9056-547874e8c8e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DS 3+1" ma:contentTypeID="0x0101002CFD50891A73487FBF1A841208B5DC080200B3BE325D2768F84386F09DCF9C462129" ma:contentTypeVersion="14" ma:contentTypeDescription="" ma:contentTypeScope="" ma:versionID="7bda1aa459ccb4eb86e210ee687f857e">
  <xsd:schema xmlns:xsd="http://www.w3.org/2001/XMLSchema" xmlns:xs="http://www.w3.org/2001/XMLSchema" xmlns:p="http://schemas.microsoft.com/office/2006/metadata/properties" xmlns:ns2="184af400-6cf4-4be6-9056-547874e8c8ee" xmlns:ns3="c012cc42-52de-4202-afa1-4f92ca21af9d" targetNamespace="http://schemas.microsoft.com/office/2006/metadata/properties" ma:root="true" ma:fieldsID="7fea8cec4c9ee64c43a3245dcdc47aef" ns2:_="" ns3:_="">
    <xsd:import namespace="184af400-6cf4-4be6-9056-547874e8c8ee"/>
    <xsd:import namespace="c012cc42-52de-4202-afa1-4f92ca21af9d"/>
    <xsd:element name="properties">
      <xsd:complexType>
        <xsd:sequence>
          <xsd:element name="documentManagement">
            <xsd:complexType>
              <xsd:all>
                <xsd:element ref="ns2:IShare_Status"/>
                <xsd:element ref="ns2:IShare_BusinessOwner" minOccurs="0"/>
                <xsd:element ref="ns2:IShare_InfoClassification"/>
                <xsd:element ref="ns2:IShare_Region" minOccurs="0"/>
                <xsd:element ref="ns2:IShare_PersonalData"/>
                <xsd:element ref="ns2:IShare_PermanentPreservation" minOccurs="0"/>
                <xsd:element ref="ns2:IShare_DispositionDeletion" minOccurs="0"/>
                <xsd:element ref="ns2:TaxKeywordTaxHTFiel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2:SharedWithUsers" minOccurs="0"/>
                <xsd:element ref="ns2:SharedWithDetails" minOccurs="0"/>
                <xsd:element ref="ns3:MediaServiceDateTake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af400-6cf4-4be6-9056-547874e8c8ee" elementFormDefault="qualified">
    <xsd:import namespace="http://schemas.microsoft.com/office/2006/documentManagement/types"/>
    <xsd:import namespace="http://schemas.microsoft.com/office/infopath/2007/PartnerControls"/>
    <xsd:element name="IShare_Status" ma:index="8" ma:displayName="Item Status" ma:default="Active" ma:internalName="IShare_Status">
      <xsd:simpleType>
        <xsd:restriction base="dms:Choice">
          <xsd:enumeration value="Active"/>
          <xsd:enumeration value="Archived"/>
        </xsd:restriction>
      </xsd:simpleType>
    </xsd:element>
    <xsd:element name="IShare_BusinessOwner" ma:index="9" nillable="true" ma:displayName="Business Owner" ma:internalName="IShare_BusinessOwner">
      <xsd:simpleType>
        <xsd:restriction base="dms:Text"/>
      </xsd:simpleType>
    </xsd:element>
    <xsd:element name="IShare_InfoClassification" ma:index="10" ma:displayName="Info Classification" ma:default="Internal" ma:internalName="IShare_InfoClassification">
      <xsd:simpleType>
        <xsd:restriction base="dms:Choice">
          <xsd:enumeration value="External"/>
          <xsd:enumeration value="Internal"/>
          <xsd:enumeration value="SDS Confidential"/>
        </xsd:restriction>
      </xsd:simpleType>
    </xsd:element>
    <xsd:element name="IShare_Region" ma:index="11" nillable="true" ma:displayName="Region" ma:format="Dropdown" ma:internalName="IShare_Region" ma:readOnly="false">
      <xsd:simpleType>
        <xsd:restriction base="dms:Choice">
          <xsd:enumeration value="Cross-Regional"/>
          <xsd:enumeration value="National"/>
          <xsd:enumeration value="North"/>
          <xsd:enumeration value="North East"/>
          <xsd:enumeration value="South East"/>
          <xsd:enumeration value="West region"/>
          <xsd:enumeration value="South West"/>
          <xsd:enumeration value="West"/>
          <xsd:enumeration value="National CIAG"/>
          <xsd:enumeration value="**Do not use the following**"/>
          <xsd:enumeration value="North region"/>
          <xsd:enumeration value="North East region"/>
          <xsd:enumeration value="Cross-regional CIAG"/>
          <xsd:enumeration value="South West region"/>
          <xsd:enumeration value="South East region"/>
        </xsd:restriction>
      </xsd:simpleType>
    </xsd:element>
    <xsd:element name="IShare_PersonalData" ma:index="12" ma:displayName="Personal Data" ma:default="0" ma:internalName="IShare_PersonalData">
      <xsd:simpleType>
        <xsd:restriction base="dms:Boolean"/>
      </xsd:simpleType>
    </xsd:element>
    <xsd:element name="IShare_PermanentPreservation" ma:index="13" nillable="true" ma:displayName="Permanent Preservation" ma:default="0" ma:internalName="IShare_PermanentPreservation">
      <xsd:simpleType>
        <xsd:restriction base="dms:Boolean"/>
      </xsd:simpleType>
    </xsd:element>
    <xsd:element name="IShare_DispositionDeletion" ma:index="14" nillable="true" ma:displayName="Disposition Deletion" ma:internalName="IShare_DispositionDeletion">
      <xsd:simpleType>
        <xsd:restriction base="dms:DateTime"/>
      </xsd:simpleType>
    </xsd:element>
    <xsd:element name="TaxKeywordTaxHTField" ma:index="15" nillable="true" ma:taxonomy="true" ma:internalName="TaxKeywordTaxHTField" ma:taxonomyFieldName="TaxKeyword" ma:displayName="Enterprise Keywords" ma:fieldId="{23f27201-bee3-471e-b2e7-b64fd8b7ca38}" ma:taxonomyMulti="true" ma:sspId="c6621819-13d1-4a2d-8762-4f615fabf62c" ma:termSetId="00000000-0000-0000-0000-000000000000" ma:anchorId="00000000-0000-0000-0000-000000000000" ma:open="true" ma:isKeyword="true">
      <xsd:complexType>
        <xsd:sequence>
          <xsd:element ref="pc:Terms" minOccurs="0" maxOccurs="1"/>
        </xsd:sequence>
      </xsd:complexType>
    </xsd:element>
    <xsd:element name="TaxCatchAll" ma:index="16" nillable="true" ma:displayName="Taxonomy Catch All Column" ma:hidden="true" ma:list="{825aea11-257d-416f-992b-dec2f85e4525}" ma:internalName="TaxCatchAll" ma:showField="CatchAllData"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25aea11-257d-416f-992b-dec2f85e4525}" ma:internalName="TaxCatchAllLabel" ma:readOnly="true" ma:showField="CatchAllDataLabel"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12cc42-52de-4202-afa1-4f92ca21af9d"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LengthInSeconds" ma:index="3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683928-3837-4B2E-B16C-C2456068B329}">
  <ds:schemaRefs>
    <ds:schemaRef ds:uri="http://schemas.microsoft.com/office/2006/metadata/properties"/>
    <ds:schemaRef ds:uri="http://schemas.microsoft.com/office/infopath/2007/PartnerControls"/>
    <ds:schemaRef ds:uri="184af400-6cf4-4be6-9056-547874e8c8ee"/>
  </ds:schemaRefs>
</ds:datastoreItem>
</file>

<file path=customXml/itemProps2.xml><?xml version="1.0" encoding="utf-8"?>
<ds:datastoreItem xmlns:ds="http://schemas.openxmlformats.org/officeDocument/2006/customXml" ds:itemID="{54480F6A-9D7E-484A-BA6B-43EC1096ACE9}">
  <ds:schemaRefs>
    <ds:schemaRef ds:uri="http://schemas.microsoft.com/sharepoint/v3/contenttype/forms"/>
  </ds:schemaRefs>
</ds:datastoreItem>
</file>

<file path=customXml/itemProps3.xml><?xml version="1.0" encoding="utf-8"?>
<ds:datastoreItem xmlns:ds="http://schemas.openxmlformats.org/officeDocument/2006/customXml" ds:itemID="{EDD1D7F0-4469-4ADA-87AB-22AC5330D9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4af400-6cf4-4be6-9056-547874e8c8ee"/>
    <ds:schemaRef ds:uri="c012cc42-52de-4202-afa1-4f92ca21a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3583</TotalTime>
  <Words>775</Words>
  <Application>Microsoft Office PowerPoint</Application>
  <PresentationFormat>Widescreen</PresentationFormat>
  <Paragraphs>83</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Custom Design</vt:lpstr>
      <vt:lpstr>The world of work</vt:lpstr>
      <vt:lpstr>The world of work – Know your stuff for interviews</vt:lpstr>
      <vt:lpstr>The world of work – Know your stuff for interviews</vt:lpstr>
      <vt:lpstr>The world of work – Know your stuff for interviews</vt:lpstr>
      <vt:lpstr>The world of work – Know your stuff for interviews</vt:lpstr>
      <vt:lpstr>The world of work – Know your stuff for interviews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Robertson</dc:creator>
  <cp:lastModifiedBy>Steven Bone</cp:lastModifiedBy>
  <cp:revision>19</cp:revision>
  <dcterms:created xsi:type="dcterms:W3CDTF">2021-05-10T13:16:01Z</dcterms:created>
  <dcterms:modified xsi:type="dcterms:W3CDTF">2021-09-22T15:45:23Z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0x0101002CFD50891A73487FBF1A841208B5DC080200B3BE325D2768F84386F09DCF9C462129</vt:lpwstr>
  </property>
  <property fmtid="{D5CDD505-2E9C-101B-9397-08002B2CF9AE}" pid="3" name="ArticulateGUID">
    <vt:lpwstr>5F4B7749-7CCD-409E-9606-60CB06E032DE</vt:lpwstr>
  </property>
  <property fmtid="{D5CDD505-2E9C-101B-9397-08002B2CF9AE}" pid="4" name="ArticulatePath">
    <vt:lpwstr>https://skillsdevelopmentscotland-my.sharepoint.com/personal/steven_bone_sds_co_uk/Documents/partner Resource Area/Files for SDS/Files for SDS/PowerPoint/Connecting Learning to Work/Connecting Learning to Work_Senior Phase</vt:lpwstr>
  </property>
</Properties>
</file>