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sldIdLst>
    <p:sldId id="256" r:id="rId5"/>
    <p:sldId id="257" r:id="rId6"/>
    <p:sldId id="259" r:id="rId7"/>
    <p:sldId id="260" r:id="rId8"/>
    <p:sldId id="261" r:id="rId9"/>
    <p:sldId id="262" r:id="rId10"/>
    <p:sldId id="263" r:id="rId11"/>
  </p:sldIdLst>
  <p:sldSz cx="12192000" cy="6858000"/>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F7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21D724-4556-4F66-8BCA-18013A4990CC}" v="46" dt="2021-09-28T14:05:46.3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385" autoAdjust="0"/>
  </p:normalViewPr>
  <p:slideViewPr>
    <p:cSldViewPr snapToGrid="0">
      <p:cViewPr varScale="1">
        <p:scale>
          <a:sx n="74" d="100"/>
          <a:sy n="74" d="100"/>
        </p:scale>
        <p:origin x="144" y="6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gs" Target="tags/tag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ricia Crook" userId="6c559fd7-92db-43c0-bd82-37f4305ffe59" providerId="ADAL" clId="{A2C1E22A-6672-4451-BFAD-28C71B718C5F}"/>
    <pc:docChg chg="modSld">
      <pc:chgData name="Patricia Crook" userId="6c559fd7-92db-43c0-bd82-37f4305ffe59" providerId="ADAL" clId="{A2C1E22A-6672-4451-BFAD-28C71B718C5F}" dt="2021-08-26T13:14:21.028" v="305" actId="962"/>
      <pc:docMkLst>
        <pc:docMk/>
      </pc:docMkLst>
      <pc:sldChg chg="modSp mod">
        <pc:chgData name="Patricia Crook" userId="6c559fd7-92db-43c0-bd82-37f4305ffe59" providerId="ADAL" clId="{A2C1E22A-6672-4451-BFAD-28C71B718C5F}" dt="2021-08-26T13:14:21.028" v="305" actId="962"/>
        <pc:sldMkLst>
          <pc:docMk/>
          <pc:sldMk cId="595252300" sldId="256"/>
        </pc:sldMkLst>
        <pc:spChg chg="mod">
          <ac:chgData name="Patricia Crook" userId="6c559fd7-92db-43c0-bd82-37f4305ffe59" providerId="ADAL" clId="{A2C1E22A-6672-4451-BFAD-28C71B718C5F}" dt="2021-08-26T13:09:25.735" v="0" actId="962"/>
          <ac:spMkLst>
            <pc:docMk/>
            <pc:sldMk cId="595252300" sldId="256"/>
            <ac:spMk id="4" creationId="{A64EED53-2370-564C-82DE-C5CBAD00EE89}"/>
          </ac:spMkLst>
        </pc:spChg>
        <pc:spChg chg="mod">
          <ac:chgData name="Patricia Crook" userId="6c559fd7-92db-43c0-bd82-37f4305ffe59" providerId="ADAL" clId="{A2C1E22A-6672-4451-BFAD-28C71B718C5F}" dt="2021-08-26T13:11:34.047" v="77" actId="33553"/>
          <ac:spMkLst>
            <pc:docMk/>
            <pc:sldMk cId="595252300" sldId="256"/>
            <ac:spMk id="11" creationId="{1A69C399-B7AC-124E-99F1-246D7A8C6134}"/>
          </ac:spMkLst>
        </pc:spChg>
        <pc:spChg chg="mod">
          <ac:chgData name="Patricia Crook" userId="6c559fd7-92db-43c0-bd82-37f4305ffe59" providerId="ADAL" clId="{A2C1E22A-6672-4451-BFAD-28C71B718C5F}" dt="2021-08-26T13:10:31.189" v="68" actId="962"/>
          <ac:spMkLst>
            <pc:docMk/>
            <pc:sldMk cId="595252300" sldId="256"/>
            <ac:spMk id="12" creationId="{5A84AD4E-2CA2-5545-BF02-C337589B0F31}"/>
          </ac:spMkLst>
        </pc:spChg>
        <pc:picChg chg="mod">
          <ac:chgData name="Patricia Crook" userId="6c559fd7-92db-43c0-bd82-37f4305ffe59" providerId="ADAL" clId="{A2C1E22A-6672-4451-BFAD-28C71B718C5F}" dt="2021-08-26T13:10:24.995" v="67" actId="962"/>
          <ac:picMkLst>
            <pc:docMk/>
            <pc:sldMk cId="595252300" sldId="256"/>
            <ac:picMk id="2" creationId="{ECF748B8-B36A-0546-8352-BF17D578D1F6}"/>
          </ac:picMkLst>
        </pc:picChg>
        <pc:picChg chg="mod">
          <ac:chgData name="Patricia Crook" userId="6c559fd7-92db-43c0-bd82-37f4305ffe59" providerId="ADAL" clId="{A2C1E22A-6672-4451-BFAD-28C71B718C5F}" dt="2021-08-26T13:13:53.177" v="147" actId="962"/>
          <ac:picMkLst>
            <pc:docMk/>
            <pc:sldMk cId="595252300" sldId="256"/>
            <ac:picMk id="6" creationId="{2C88FC9F-4DFF-7344-A7F7-1D0C1C91388F}"/>
          </ac:picMkLst>
        </pc:picChg>
        <pc:picChg chg="mod">
          <ac:chgData name="Patricia Crook" userId="6c559fd7-92db-43c0-bd82-37f4305ffe59" providerId="ADAL" clId="{A2C1E22A-6672-4451-BFAD-28C71B718C5F}" dt="2021-08-26T13:14:21.028" v="305" actId="962"/>
          <ac:picMkLst>
            <pc:docMk/>
            <pc:sldMk cId="595252300" sldId="256"/>
            <ac:picMk id="17" creationId="{FE2DB29E-2A31-E247-9653-F690032DAB87}"/>
          </ac:picMkLst>
        </pc:picChg>
      </pc:sldChg>
      <pc:sldChg chg="modSp mod">
        <pc:chgData name="Patricia Crook" userId="6c559fd7-92db-43c0-bd82-37f4305ffe59" providerId="ADAL" clId="{A2C1E22A-6672-4451-BFAD-28C71B718C5F}" dt="2021-08-26T13:11:40.633" v="78" actId="33553"/>
        <pc:sldMkLst>
          <pc:docMk/>
          <pc:sldMk cId="4996980" sldId="257"/>
        </pc:sldMkLst>
        <pc:spChg chg="mod">
          <ac:chgData name="Patricia Crook" userId="6c559fd7-92db-43c0-bd82-37f4305ffe59" providerId="ADAL" clId="{A2C1E22A-6672-4451-BFAD-28C71B718C5F}" dt="2021-08-26T13:10:40.500" v="69" actId="962"/>
          <ac:spMkLst>
            <pc:docMk/>
            <pc:sldMk cId="4996980" sldId="257"/>
            <ac:spMk id="2" creationId="{F4E9423B-1264-EE41-BFD8-F6752BF58759}"/>
          </ac:spMkLst>
        </pc:spChg>
        <pc:spChg chg="mod">
          <ac:chgData name="Patricia Crook" userId="6c559fd7-92db-43c0-bd82-37f4305ffe59" providerId="ADAL" clId="{A2C1E22A-6672-4451-BFAD-28C71B718C5F}" dt="2021-08-26T13:11:40.633" v="78" actId="33553"/>
          <ac:spMkLst>
            <pc:docMk/>
            <pc:sldMk cId="4996980" sldId="257"/>
            <ac:spMk id="4" creationId="{802A16EE-F049-B64E-933D-B73FFC1D031F}"/>
          </ac:spMkLst>
        </pc:spChg>
        <pc:spChg chg="mod">
          <ac:chgData name="Patricia Crook" userId="6c559fd7-92db-43c0-bd82-37f4305ffe59" providerId="ADAL" clId="{A2C1E22A-6672-4451-BFAD-28C71B718C5F}" dt="2021-08-26T13:10:44.615" v="70" actId="962"/>
          <ac:spMkLst>
            <pc:docMk/>
            <pc:sldMk cId="4996980" sldId="257"/>
            <ac:spMk id="13" creationId="{0E1588FD-9211-8342-84A0-E62119938D2C}"/>
          </ac:spMkLst>
        </pc:spChg>
      </pc:sldChg>
      <pc:sldChg chg="modSp mod">
        <pc:chgData name="Patricia Crook" userId="6c559fd7-92db-43c0-bd82-37f4305ffe59" providerId="ADAL" clId="{A2C1E22A-6672-4451-BFAD-28C71B718C5F}" dt="2021-08-26T13:11:43.157" v="79" actId="33553"/>
        <pc:sldMkLst>
          <pc:docMk/>
          <pc:sldMk cId="3781765416" sldId="259"/>
        </pc:sldMkLst>
        <pc:spChg chg="mod">
          <ac:chgData name="Patricia Crook" userId="6c559fd7-92db-43c0-bd82-37f4305ffe59" providerId="ADAL" clId="{A2C1E22A-6672-4451-BFAD-28C71B718C5F}" dt="2021-08-26T13:10:47.955" v="71" actId="962"/>
          <ac:spMkLst>
            <pc:docMk/>
            <pc:sldMk cId="3781765416" sldId="259"/>
            <ac:spMk id="2" creationId="{7ECDAE61-B400-2B41-AD4F-E55F581E90E2}"/>
          </ac:spMkLst>
        </pc:spChg>
        <pc:spChg chg="mod">
          <ac:chgData name="Patricia Crook" userId="6c559fd7-92db-43c0-bd82-37f4305ffe59" providerId="ADAL" clId="{A2C1E22A-6672-4451-BFAD-28C71B718C5F}" dt="2021-08-26T13:11:43.157" v="79" actId="33553"/>
          <ac:spMkLst>
            <pc:docMk/>
            <pc:sldMk cId="3781765416" sldId="259"/>
            <ac:spMk id="3" creationId="{F3FD0DC9-25AB-B44F-B763-BEB98610E462}"/>
          </ac:spMkLst>
        </pc:spChg>
      </pc:sldChg>
      <pc:sldChg chg="modSp mod">
        <pc:chgData name="Patricia Crook" userId="6c559fd7-92db-43c0-bd82-37f4305ffe59" providerId="ADAL" clId="{A2C1E22A-6672-4451-BFAD-28C71B718C5F}" dt="2021-08-26T13:11:45.715" v="80" actId="33553"/>
        <pc:sldMkLst>
          <pc:docMk/>
          <pc:sldMk cId="781945959" sldId="260"/>
        </pc:sldMkLst>
        <pc:spChg chg="mod">
          <ac:chgData name="Patricia Crook" userId="6c559fd7-92db-43c0-bd82-37f4305ffe59" providerId="ADAL" clId="{A2C1E22A-6672-4451-BFAD-28C71B718C5F}" dt="2021-08-26T13:11:00.841" v="72" actId="962"/>
          <ac:spMkLst>
            <pc:docMk/>
            <pc:sldMk cId="781945959" sldId="260"/>
            <ac:spMk id="2" creationId="{7ECDAE61-B400-2B41-AD4F-E55F581E90E2}"/>
          </ac:spMkLst>
        </pc:spChg>
        <pc:spChg chg="mod">
          <ac:chgData name="Patricia Crook" userId="6c559fd7-92db-43c0-bd82-37f4305ffe59" providerId="ADAL" clId="{A2C1E22A-6672-4451-BFAD-28C71B718C5F}" dt="2021-08-26T13:11:45.715" v="80" actId="33553"/>
          <ac:spMkLst>
            <pc:docMk/>
            <pc:sldMk cId="781945959" sldId="260"/>
            <ac:spMk id="3" creationId="{F3FD0DC9-25AB-B44F-B763-BEB98610E462}"/>
          </ac:spMkLst>
        </pc:spChg>
      </pc:sldChg>
      <pc:sldChg chg="modSp mod">
        <pc:chgData name="Patricia Crook" userId="6c559fd7-92db-43c0-bd82-37f4305ffe59" providerId="ADAL" clId="{A2C1E22A-6672-4451-BFAD-28C71B718C5F}" dt="2021-08-26T13:11:48.438" v="81" actId="33553"/>
        <pc:sldMkLst>
          <pc:docMk/>
          <pc:sldMk cId="1625026042" sldId="261"/>
        </pc:sldMkLst>
        <pc:spChg chg="mod">
          <ac:chgData name="Patricia Crook" userId="6c559fd7-92db-43c0-bd82-37f4305ffe59" providerId="ADAL" clId="{A2C1E22A-6672-4451-BFAD-28C71B718C5F}" dt="2021-08-26T13:11:04.793" v="73" actId="962"/>
          <ac:spMkLst>
            <pc:docMk/>
            <pc:sldMk cId="1625026042" sldId="261"/>
            <ac:spMk id="2" creationId="{7ECDAE61-B400-2B41-AD4F-E55F581E90E2}"/>
          </ac:spMkLst>
        </pc:spChg>
        <pc:spChg chg="mod">
          <ac:chgData name="Patricia Crook" userId="6c559fd7-92db-43c0-bd82-37f4305ffe59" providerId="ADAL" clId="{A2C1E22A-6672-4451-BFAD-28C71B718C5F}" dt="2021-08-26T13:11:48.438" v="81" actId="33553"/>
          <ac:spMkLst>
            <pc:docMk/>
            <pc:sldMk cId="1625026042" sldId="261"/>
            <ac:spMk id="3" creationId="{F3FD0DC9-25AB-B44F-B763-BEB98610E462}"/>
          </ac:spMkLst>
        </pc:spChg>
      </pc:sldChg>
      <pc:sldChg chg="modSp mod">
        <pc:chgData name="Patricia Crook" userId="6c559fd7-92db-43c0-bd82-37f4305ffe59" providerId="ADAL" clId="{A2C1E22A-6672-4451-BFAD-28C71B718C5F}" dt="2021-08-26T13:11:51.196" v="82" actId="33553"/>
        <pc:sldMkLst>
          <pc:docMk/>
          <pc:sldMk cId="4162435214" sldId="262"/>
        </pc:sldMkLst>
        <pc:spChg chg="mod">
          <ac:chgData name="Patricia Crook" userId="6c559fd7-92db-43c0-bd82-37f4305ffe59" providerId="ADAL" clId="{A2C1E22A-6672-4451-BFAD-28C71B718C5F}" dt="2021-08-26T13:11:08.569" v="74" actId="962"/>
          <ac:spMkLst>
            <pc:docMk/>
            <pc:sldMk cId="4162435214" sldId="262"/>
            <ac:spMk id="2" creationId="{7ECDAE61-B400-2B41-AD4F-E55F581E90E2}"/>
          </ac:spMkLst>
        </pc:spChg>
        <pc:spChg chg="mod">
          <ac:chgData name="Patricia Crook" userId="6c559fd7-92db-43c0-bd82-37f4305ffe59" providerId="ADAL" clId="{A2C1E22A-6672-4451-BFAD-28C71B718C5F}" dt="2021-08-26T13:11:51.196" v="82" actId="33553"/>
          <ac:spMkLst>
            <pc:docMk/>
            <pc:sldMk cId="4162435214" sldId="262"/>
            <ac:spMk id="3" creationId="{F3FD0DC9-25AB-B44F-B763-BEB98610E462}"/>
          </ac:spMkLst>
        </pc:spChg>
      </pc:sldChg>
      <pc:sldChg chg="modSp mod">
        <pc:chgData name="Patricia Crook" userId="6c559fd7-92db-43c0-bd82-37f4305ffe59" providerId="ADAL" clId="{A2C1E22A-6672-4451-BFAD-28C71B718C5F}" dt="2021-08-26T13:11:54.345" v="83" actId="33553"/>
        <pc:sldMkLst>
          <pc:docMk/>
          <pc:sldMk cId="3793321157" sldId="263"/>
        </pc:sldMkLst>
        <pc:spChg chg="mod">
          <ac:chgData name="Patricia Crook" userId="6c559fd7-92db-43c0-bd82-37f4305ffe59" providerId="ADAL" clId="{A2C1E22A-6672-4451-BFAD-28C71B718C5F}" dt="2021-08-26T13:11:13.662" v="75" actId="962"/>
          <ac:spMkLst>
            <pc:docMk/>
            <pc:sldMk cId="3793321157" sldId="263"/>
            <ac:spMk id="2" creationId="{7ECDAE61-B400-2B41-AD4F-E55F581E90E2}"/>
          </ac:spMkLst>
        </pc:spChg>
        <pc:spChg chg="mod">
          <ac:chgData name="Patricia Crook" userId="6c559fd7-92db-43c0-bd82-37f4305ffe59" providerId="ADAL" clId="{A2C1E22A-6672-4451-BFAD-28C71B718C5F}" dt="2021-08-26T13:11:54.345" v="83" actId="33553"/>
          <ac:spMkLst>
            <pc:docMk/>
            <pc:sldMk cId="3793321157" sldId="263"/>
            <ac:spMk id="3" creationId="{F3FD0DC9-25AB-B44F-B763-BEB98610E462}"/>
          </ac:spMkLst>
        </pc:spChg>
        <pc:spChg chg="mod">
          <ac:chgData name="Patricia Crook" userId="6c559fd7-92db-43c0-bd82-37f4305ffe59" providerId="ADAL" clId="{A2C1E22A-6672-4451-BFAD-28C71B718C5F}" dt="2021-08-26T13:11:18.548" v="76" actId="962"/>
          <ac:spMkLst>
            <pc:docMk/>
            <pc:sldMk cId="3793321157" sldId="263"/>
            <ac:spMk id="6" creationId="{B9ECD136-E4AA-49AF-8C35-EBD225315246}"/>
          </ac:spMkLst>
        </pc:spChg>
      </pc:sldChg>
    </pc:docChg>
  </pc:docChgLst>
  <pc:docChgLst>
    <pc:chgData name="Steven Bone" userId="8014c711-694b-444b-a141-d6b649696dd6" providerId="ADAL" clId="{BF44A4BB-A94C-4358-B633-76B8ED3CA3A9}"/>
    <pc:docChg chg="custSel addSld delSld modSld">
      <pc:chgData name="Steven Bone" userId="8014c711-694b-444b-a141-d6b649696dd6" providerId="ADAL" clId="{BF44A4BB-A94C-4358-B633-76B8ED3CA3A9}" dt="2021-07-06T12:44:21.710" v="235"/>
      <pc:docMkLst>
        <pc:docMk/>
      </pc:docMkLst>
      <pc:sldChg chg="modSp mod modNotes">
        <pc:chgData name="Steven Bone" userId="8014c711-694b-444b-a141-d6b649696dd6" providerId="ADAL" clId="{BF44A4BB-A94C-4358-B633-76B8ED3CA3A9}" dt="2021-07-06T12:44:21.710" v="235"/>
        <pc:sldMkLst>
          <pc:docMk/>
          <pc:sldMk cId="595252300" sldId="256"/>
        </pc:sldMkLst>
        <pc:spChg chg="mod">
          <ac:chgData name="Steven Bone" userId="8014c711-694b-444b-a141-d6b649696dd6" providerId="ADAL" clId="{BF44A4BB-A94C-4358-B633-76B8ED3CA3A9}" dt="2021-07-02T08:22:37.387" v="45" actId="20577"/>
          <ac:spMkLst>
            <pc:docMk/>
            <pc:sldMk cId="595252300" sldId="256"/>
            <ac:spMk id="7" creationId="{364C5B7F-553C-EC49-B3A3-8E3A33DD8A18}"/>
          </ac:spMkLst>
        </pc:spChg>
      </pc:sldChg>
      <pc:sldChg chg="addSp modSp mod modAnim">
        <pc:chgData name="Steven Bone" userId="8014c711-694b-444b-a141-d6b649696dd6" providerId="ADAL" clId="{BF44A4BB-A94C-4358-B633-76B8ED3CA3A9}" dt="2021-07-06T08:54:07.533" v="114" actId="2711"/>
        <pc:sldMkLst>
          <pc:docMk/>
          <pc:sldMk cId="4996980" sldId="257"/>
        </pc:sldMkLst>
        <pc:spChg chg="mod">
          <ac:chgData name="Steven Bone" userId="8014c711-694b-444b-a141-d6b649696dd6" providerId="ADAL" clId="{BF44A4BB-A94C-4358-B633-76B8ED3CA3A9}" dt="2021-07-01T08:56:05.257" v="34" actId="20577"/>
          <ac:spMkLst>
            <pc:docMk/>
            <pc:sldMk cId="4996980" sldId="257"/>
            <ac:spMk id="4" creationId="{802A16EE-F049-B64E-933D-B73FFC1D031F}"/>
          </ac:spMkLst>
        </pc:spChg>
        <pc:spChg chg="add mod">
          <ac:chgData name="Steven Bone" userId="8014c711-694b-444b-a141-d6b649696dd6" providerId="ADAL" clId="{BF44A4BB-A94C-4358-B633-76B8ED3CA3A9}" dt="2021-07-06T08:54:07.533" v="114" actId="2711"/>
          <ac:spMkLst>
            <pc:docMk/>
            <pc:sldMk cId="4996980" sldId="257"/>
            <ac:spMk id="5" creationId="{DB50437E-1338-4AE5-96F0-95E405FB851F}"/>
          </ac:spMkLst>
        </pc:spChg>
      </pc:sldChg>
      <pc:sldChg chg="addSp modSp del mod">
        <pc:chgData name="Steven Bone" userId="8014c711-694b-444b-a141-d6b649696dd6" providerId="ADAL" clId="{BF44A4BB-A94C-4358-B633-76B8ED3CA3A9}" dt="2021-07-06T08:10:58.109" v="73" actId="47"/>
        <pc:sldMkLst>
          <pc:docMk/>
          <pc:sldMk cId="2513514944" sldId="258"/>
        </pc:sldMkLst>
        <pc:spChg chg="add mod">
          <ac:chgData name="Steven Bone" userId="8014c711-694b-444b-a141-d6b649696dd6" providerId="ADAL" clId="{BF44A4BB-A94C-4358-B633-76B8ED3CA3A9}" dt="2021-07-06T08:08:33.966" v="58" actId="12"/>
          <ac:spMkLst>
            <pc:docMk/>
            <pc:sldMk cId="2513514944" sldId="258"/>
            <ac:spMk id="4" creationId="{EBB6ECE2-597B-4A99-BCB9-AAF2A5925F49}"/>
          </ac:spMkLst>
        </pc:spChg>
      </pc:sldChg>
      <pc:sldChg chg="addSp delSp modSp add mod">
        <pc:chgData name="Steven Bone" userId="8014c711-694b-444b-a141-d6b649696dd6" providerId="ADAL" clId="{BF44A4BB-A94C-4358-B633-76B8ED3CA3A9}" dt="2021-07-06T08:54:27.254" v="115" actId="255"/>
        <pc:sldMkLst>
          <pc:docMk/>
          <pc:sldMk cId="3781765416" sldId="259"/>
        </pc:sldMkLst>
        <pc:spChg chg="mod">
          <ac:chgData name="Steven Bone" userId="8014c711-694b-444b-a141-d6b649696dd6" providerId="ADAL" clId="{BF44A4BB-A94C-4358-B633-76B8ED3CA3A9}" dt="2021-07-06T08:51:11" v="89" actId="20577"/>
          <ac:spMkLst>
            <pc:docMk/>
            <pc:sldMk cId="3781765416" sldId="259"/>
            <ac:spMk id="3" creationId="{F3FD0DC9-25AB-B44F-B763-BEB98610E462}"/>
          </ac:spMkLst>
        </pc:spChg>
        <pc:spChg chg="del">
          <ac:chgData name="Steven Bone" userId="8014c711-694b-444b-a141-d6b649696dd6" providerId="ADAL" clId="{BF44A4BB-A94C-4358-B633-76B8ED3CA3A9}" dt="2021-07-06T08:09:20.173" v="60" actId="478"/>
          <ac:spMkLst>
            <pc:docMk/>
            <pc:sldMk cId="3781765416" sldId="259"/>
            <ac:spMk id="4" creationId="{EBB6ECE2-597B-4A99-BCB9-AAF2A5925F49}"/>
          </ac:spMkLst>
        </pc:spChg>
        <pc:spChg chg="add mod">
          <ac:chgData name="Steven Bone" userId="8014c711-694b-444b-a141-d6b649696dd6" providerId="ADAL" clId="{BF44A4BB-A94C-4358-B633-76B8ED3CA3A9}" dt="2021-07-06T08:52:00.043" v="102" actId="552"/>
          <ac:spMkLst>
            <pc:docMk/>
            <pc:sldMk cId="3781765416" sldId="259"/>
            <ac:spMk id="5" creationId="{FE232613-0E22-4BDE-8786-9CB14FF7E093}"/>
          </ac:spMkLst>
        </pc:spChg>
        <pc:spChg chg="add mod">
          <ac:chgData name="Steven Bone" userId="8014c711-694b-444b-a141-d6b649696dd6" providerId="ADAL" clId="{BF44A4BB-A94C-4358-B633-76B8ED3CA3A9}" dt="2021-07-06T08:54:27.254" v="115" actId="255"/>
          <ac:spMkLst>
            <pc:docMk/>
            <pc:sldMk cId="3781765416" sldId="259"/>
            <ac:spMk id="6" creationId="{237CAB97-F292-4491-93AD-DD37DE3C2816}"/>
          </ac:spMkLst>
        </pc:spChg>
      </pc:sldChg>
      <pc:sldChg chg="addSp delSp modSp add mod">
        <pc:chgData name="Steven Bone" userId="8014c711-694b-444b-a141-d6b649696dd6" providerId="ADAL" clId="{BF44A4BB-A94C-4358-B633-76B8ED3CA3A9}" dt="2021-07-06T08:54:49.580" v="118" actId="14100"/>
        <pc:sldMkLst>
          <pc:docMk/>
          <pc:sldMk cId="781945959" sldId="260"/>
        </pc:sldMkLst>
        <pc:spChg chg="del">
          <ac:chgData name="Steven Bone" userId="8014c711-694b-444b-a141-d6b649696dd6" providerId="ADAL" clId="{BF44A4BB-A94C-4358-B633-76B8ED3CA3A9}" dt="2021-07-06T08:52:48.055" v="104" actId="478"/>
          <ac:spMkLst>
            <pc:docMk/>
            <pc:sldMk cId="781945959" sldId="260"/>
            <ac:spMk id="5" creationId="{FE232613-0E22-4BDE-8786-9CB14FF7E093}"/>
          </ac:spMkLst>
        </pc:spChg>
        <pc:spChg chg="del">
          <ac:chgData name="Steven Bone" userId="8014c711-694b-444b-a141-d6b649696dd6" providerId="ADAL" clId="{BF44A4BB-A94C-4358-B633-76B8ED3CA3A9}" dt="2021-07-06T08:52:50.499" v="105" actId="478"/>
          <ac:spMkLst>
            <pc:docMk/>
            <pc:sldMk cId="781945959" sldId="260"/>
            <ac:spMk id="6" creationId="{237CAB97-F292-4491-93AD-DD37DE3C2816}"/>
          </ac:spMkLst>
        </pc:spChg>
        <pc:spChg chg="add mod">
          <ac:chgData name="Steven Bone" userId="8014c711-694b-444b-a141-d6b649696dd6" providerId="ADAL" clId="{BF44A4BB-A94C-4358-B633-76B8ED3CA3A9}" dt="2021-07-06T08:54:49.580" v="118" actId="14100"/>
          <ac:spMkLst>
            <pc:docMk/>
            <pc:sldMk cId="781945959" sldId="260"/>
            <ac:spMk id="7" creationId="{7584FCE6-8108-4DED-A861-9714D0373AFE}"/>
          </ac:spMkLst>
        </pc:spChg>
      </pc:sldChg>
      <pc:sldChg chg="addSp delSp modSp add mod">
        <pc:chgData name="Steven Bone" userId="8014c711-694b-444b-a141-d6b649696dd6" providerId="ADAL" clId="{BF44A4BB-A94C-4358-B633-76B8ED3CA3A9}" dt="2021-07-06T12:40:08.180" v="130" actId="14100"/>
        <pc:sldMkLst>
          <pc:docMk/>
          <pc:sldMk cId="1625026042" sldId="261"/>
        </pc:sldMkLst>
        <pc:spChg chg="add mod">
          <ac:chgData name="Steven Bone" userId="8014c711-694b-444b-a141-d6b649696dd6" providerId="ADAL" clId="{BF44A4BB-A94C-4358-B633-76B8ED3CA3A9}" dt="2021-07-06T12:40:08.180" v="130" actId="14100"/>
          <ac:spMkLst>
            <pc:docMk/>
            <pc:sldMk cId="1625026042" sldId="261"/>
            <ac:spMk id="5" creationId="{060C3880-E09A-443B-8403-A686712AA012}"/>
          </ac:spMkLst>
        </pc:spChg>
        <pc:spChg chg="del">
          <ac:chgData name="Steven Bone" userId="8014c711-694b-444b-a141-d6b649696dd6" providerId="ADAL" clId="{BF44A4BB-A94C-4358-B633-76B8ED3CA3A9}" dt="2021-07-06T12:35:27.367" v="120" actId="478"/>
          <ac:spMkLst>
            <pc:docMk/>
            <pc:sldMk cId="1625026042" sldId="261"/>
            <ac:spMk id="7" creationId="{7584FCE6-8108-4DED-A861-9714D0373AFE}"/>
          </ac:spMkLst>
        </pc:spChg>
      </pc:sldChg>
      <pc:sldChg chg="addSp delSp modSp add mod">
        <pc:chgData name="Steven Bone" userId="8014c711-694b-444b-a141-d6b649696dd6" providerId="ADAL" clId="{BF44A4BB-A94C-4358-B633-76B8ED3CA3A9}" dt="2021-07-06T12:41:13.658" v="140" actId="12"/>
        <pc:sldMkLst>
          <pc:docMk/>
          <pc:sldMk cId="4162435214" sldId="262"/>
        </pc:sldMkLst>
        <pc:spChg chg="del">
          <ac:chgData name="Steven Bone" userId="8014c711-694b-444b-a141-d6b649696dd6" providerId="ADAL" clId="{BF44A4BB-A94C-4358-B633-76B8ED3CA3A9}" dt="2021-07-06T12:40:36.708" v="132" actId="478"/>
          <ac:spMkLst>
            <pc:docMk/>
            <pc:sldMk cId="4162435214" sldId="262"/>
            <ac:spMk id="5" creationId="{060C3880-E09A-443B-8403-A686712AA012}"/>
          </ac:spMkLst>
        </pc:spChg>
        <pc:spChg chg="add mod">
          <ac:chgData name="Steven Bone" userId="8014c711-694b-444b-a141-d6b649696dd6" providerId="ADAL" clId="{BF44A4BB-A94C-4358-B633-76B8ED3CA3A9}" dt="2021-07-06T12:41:13.658" v="140" actId="12"/>
          <ac:spMkLst>
            <pc:docMk/>
            <pc:sldMk cId="4162435214" sldId="262"/>
            <ac:spMk id="6" creationId="{B9ECD136-E4AA-49AF-8C35-EBD225315246}"/>
          </ac:spMkLst>
        </pc:spChg>
      </pc:sldChg>
      <pc:sldChg chg="addSp modSp add mod">
        <pc:chgData name="Steven Bone" userId="8014c711-694b-444b-a141-d6b649696dd6" providerId="ADAL" clId="{BF44A4BB-A94C-4358-B633-76B8ED3CA3A9}" dt="2021-07-06T12:43:43.412" v="234" actId="12788"/>
        <pc:sldMkLst>
          <pc:docMk/>
          <pc:sldMk cId="3793321157" sldId="263"/>
        </pc:sldMkLst>
        <pc:spChg chg="add mod">
          <ac:chgData name="Steven Bone" userId="8014c711-694b-444b-a141-d6b649696dd6" providerId="ADAL" clId="{BF44A4BB-A94C-4358-B633-76B8ED3CA3A9}" dt="2021-07-06T12:43:43.412" v="234" actId="12788"/>
          <ac:spMkLst>
            <pc:docMk/>
            <pc:sldMk cId="3793321157" sldId="263"/>
            <ac:spMk id="4" creationId="{455991E1-5E07-4E4B-9834-DFF5A9C797D9}"/>
          </ac:spMkLst>
        </pc:spChg>
        <pc:spChg chg="mod">
          <ac:chgData name="Steven Bone" userId="8014c711-694b-444b-a141-d6b649696dd6" providerId="ADAL" clId="{BF44A4BB-A94C-4358-B633-76B8ED3CA3A9}" dt="2021-07-06T12:42:12.766" v="144" actId="14100"/>
          <ac:spMkLst>
            <pc:docMk/>
            <pc:sldMk cId="3793321157" sldId="263"/>
            <ac:spMk id="6" creationId="{B9ECD136-E4AA-49AF-8C35-EBD225315246}"/>
          </ac:spMkLst>
        </pc:spChg>
      </pc:sldChg>
    </pc:docChg>
  </pc:docChgLst>
  <pc:docChgLst>
    <pc:chgData name="Steven Bone" userId="8014c711-694b-444b-a141-d6b649696dd6" providerId="ADAL" clId="{0721D724-4556-4F66-8BCA-18013A4990CC}"/>
    <pc:docChg chg="modSld">
      <pc:chgData name="Steven Bone" userId="8014c711-694b-444b-a141-d6b649696dd6" providerId="ADAL" clId="{0721D724-4556-4F66-8BCA-18013A4990CC}" dt="2021-09-28T14:05:50.185" v="50"/>
      <pc:docMkLst>
        <pc:docMk/>
      </pc:docMkLst>
      <pc:sldChg chg="modSp mod">
        <pc:chgData name="Steven Bone" userId="8014c711-694b-444b-a141-d6b649696dd6" providerId="ADAL" clId="{0721D724-4556-4F66-8BCA-18013A4990CC}" dt="2021-09-28T14:04:53.374" v="24" actId="6549"/>
        <pc:sldMkLst>
          <pc:docMk/>
          <pc:sldMk cId="595252300" sldId="256"/>
        </pc:sldMkLst>
        <pc:spChg chg="mod">
          <ac:chgData name="Steven Bone" userId="8014c711-694b-444b-a141-d6b649696dd6" providerId="ADAL" clId="{0721D724-4556-4F66-8BCA-18013A4990CC}" dt="2021-09-28T14:04:53.374" v="24" actId="6549"/>
          <ac:spMkLst>
            <pc:docMk/>
            <pc:sldMk cId="595252300" sldId="256"/>
            <ac:spMk id="7" creationId="{364C5B7F-553C-EC49-B3A3-8E3A33DD8A18}"/>
          </ac:spMkLst>
        </pc:spChg>
      </pc:sldChg>
      <pc:sldChg chg="modSp mod">
        <pc:chgData name="Steven Bone" userId="8014c711-694b-444b-a141-d6b649696dd6" providerId="ADAL" clId="{0721D724-4556-4F66-8BCA-18013A4990CC}" dt="2021-09-28T14:05:05.654" v="45" actId="20577"/>
        <pc:sldMkLst>
          <pc:docMk/>
          <pc:sldMk cId="4996980" sldId="257"/>
        </pc:sldMkLst>
        <pc:spChg chg="mod">
          <ac:chgData name="Steven Bone" userId="8014c711-694b-444b-a141-d6b649696dd6" providerId="ADAL" clId="{0721D724-4556-4F66-8BCA-18013A4990CC}" dt="2021-09-28T14:05:05.654" v="45" actId="20577"/>
          <ac:spMkLst>
            <pc:docMk/>
            <pc:sldMk cId="4996980" sldId="257"/>
            <ac:spMk id="4" creationId="{802A16EE-F049-B64E-933D-B73FFC1D031F}"/>
          </ac:spMkLst>
        </pc:spChg>
      </pc:sldChg>
      <pc:sldChg chg="modSp mod">
        <pc:chgData name="Steven Bone" userId="8014c711-694b-444b-a141-d6b649696dd6" providerId="ADAL" clId="{0721D724-4556-4F66-8BCA-18013A4990CC}" dt="2021-09-28T14:05:22.886" v="46"/>
        <pc:sldMkLst>
          <pc:docMk/>
          <pc:sldMk cId="3781765416" sldId="259"/>
        </pc:sldMkLst>
        <pc:spChg chg="mod">
          <ac:chgData name="Steven Bone" userId="8014c711-694b-444b-a141-d6b649696dd6" providerId="ADAL" clId="{0721D724-4556-4F66-8BCA-18013A4990CC}" dt="2021-09-28T14:05:22.886" v="46"/>
          <ac:spMkLst>
            <pc:docMk/>
            <pc:sldMk cId="3781765416" sldId="259"/>
            <ac:spMk id="8" creationId="{1F0EEEE9-B248-46E1-A307-829BB3CDE799}"/>
          </ac:spMkLst>
        </pc:spChg>
      </pc:sldChg>
      <pc:sldChg chg="modSp mod">
        <pc:chgData name="Steven Bone" userId="8014c711-694b-444b-a141-d6b649696dd6" providerId="ADAL" clId="{0721D724-4556-4F66-8BCA-18013A4990CC}" dt="2021-09-28T14:05:30.181" v="47"/>
        <pc:sldMkLst>
          <pc:docMk/>
          <pc:sldMk cId="781945959" sldId="260"/>
        </pc:sldMkLst>
        <pc:spChg chg="mod">
          <ac:chgData name="Steven Bone" userId="8014c711-694b-444b-a141-d6b649696dd6" providerId="ADAL" clId="{0721D724-4556-4F66-8BCA-18013A4990CC}" dt="2021-09-28T14:05:30.181" v="47"/>
          <ac:spMkLst>
            <pc:docMk/>
            <pc:sldMk cId="781945959" sldId="260"/>
            <ac:spMk id="6" creationId="{FF66A9F8-67CB-41E1-BDF0-4437A99C2AB2}"/>
          </ac:spMkLst>
        </pc:spChg>
      </pc:sldChg>
      <pc:sldChg chg="modSp mod">
        <pc:chgData name="Steven Bone" userId="8014c711-694b-444b-a141-d6b649696dd6" providerId="ADAL" clId="{0721D724-4556-4F66-8BCA-18013A4990CC}" dt="2021-09-28T14:05:36.582" v="48"/>
        <pc:sldMkLst>
          <pc:docMk/>
          <pc:sldMk cId="1625026042" sldId="261"/>
        </pc:sldMkLst>
        <pc:spChg chg="mod">
          <ac:chgData name="Steven Bone" userId="8014c711-694b-444b-a141-d6b649696dd6" providerId="ADAL" clId="{0721D724-4556-4F66-8BCA-18013A4990CC}" dt="2021-09-28T14:05:36.582" v="48"/>
          <ac:spMkLst>
            <pc:docMk/>
            <pc:sldMk cId="1625026042" sldId="261"/>
            <ac:spMk id="7" creationId="{8C705ED3-C744-403F-A16D-6E19ADCA86C1}"/>
          </ac:spMkLst>
        </pc:spChg>
      </pc:sldChg>
      <pc:sldChg chg="modSp mod">
        <pc:chgData name="Steven Bone" userId="8014c711-694b-444b-a141-d6b649696dd6" providerId="ADAL" clId="{0721D724-4556-4F66-8BCA-18013A4990CC}" dt="2021-09-28T14:05:43.300" v="49"/>
        <pc:sldMkLst>
          <pc:docMk/>
          <pc:sldMk cId="4162435214" sldId="262"/>
        </pc:sldMkLst>
        <pc:spChg chg="mod">
          <ac:chgData name="Steven Bone" userId="8014c711-694b-444b-a141-d6b649696dd6" providerId="ADAL" clId="{0721D724-4556-4F66-8BCA-18013A4990CC}" dt="2021-09-28T14:05:43.300" v="49"/>
          <ac:spMkLst>
            <pc:docMk/>
            <pc:sldMk cId="4162435214" sldId="262"/>
            <ac:spMk id="7" creationId="{B56CAABF-E4A3-4CF4-9227-39B915CBBDB7}"/>
          </ac:spMkLst>
        </pc:spChg>
      </pc:sldChg>
      <pc:sldChg chg="modSp mod">
        <pc:chgData name="Steven Bone" userId="8014c711-694b-444b-a141-d6b649696dd6" providerId="ADAL" clId="{0721D724-4556-4F66-8BCA-18013A4990CC}" dt="2021-09-28T14:05:50.185" v="50"/>
        <pc:sldMkLst>
          <pc:docMk/>
          <pc:sldMk cId="3793321157" sldId="263"/>
        </pc:sldMkLst>
        <pc:spChg chg="mod">
          <ac:chgData name="Steven Bone" userId="8014c711-694b-444b-a141-d6b649696dd6" providerId="ADAL" clId="{0721D724-4556-4F66-8BCA-18013A4990CC}" dt="2021-09-28T14:05:50.185" v="50"/>
          <ac:spMkLst>
            <pc:docMk/>
            <pc:sldMk cId="3793321157" sldId="263"/>
            <ac:spMk id="8" creationId="{3B672206-66D6-414A-948B-6BF38506BBD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9321EB-80DF-402C-A89D-EB8BD91C06F5}" type="datetimeFigureOut">
              <a:rPr lang="en-GB" smtClean="0"/>
              <a:t>28/09/2021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94A51E-0BC6-433B-BAF8-91EEDF5372C2}" type="slidenum">
              <a:rPr lang="en-GB" smtClean="0"/>
              <a:t>‹#›</a:t>
            </a:fld>
            <a:endParaRPr lang="en-GB"/>
          </a:p>
        </p:txBody>
      </p:sp>
    </p:spTree>
    <p:extLst>
      <p:ext uri="{BB962C8B-B14F-4D97-AF65-F5344CB8AC3E}">
        <p14:creationId xmlns:p14="http://schemas.microsoft.com/office/powerpoint/2010/main" val="1878508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myworldofwork.co.uk/my-world-work-registration"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s://www.myworldofwork.co.uk/my-career-options/what-are-my-strengths" TargetMode="External"/><Relationship Id="rId4" Type="http://schemas.openxmlformats.org/officeDocument/2006/relationships/hyperlink" Target="https://www.myworldofwork.co.uk/strengths-factsheet"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myworldofwork.co.uk/strengths-factsheet"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www.myworldofwork.co.uk/my-career-options/what-are-my-strengths"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myworldofwork.co.uk/making-decision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Strengths activity</a:t>
            </a:r>
          </a:p>
          <a:p>
            <a:endParaRPr lang="en-GB" b="1"/>
          </a:p>
          <a:p>
            <a:pPr lvl="0"/>
            <a:r>
              <a:rPr lang="en-GB"/>
              <a:t>The purpose of this activity is to introduce the concept of strengths </a:t>
            </a:r>
            <a:r>
              <a:rPr lang="en-US"/>
              <a:t>and how strengths can be used as a basis for exploring career options, subject choices and making decisions</a:t>
            </a:r>
            <a:endParaRPr lang="en-GB"/>
          </a:p>
          <a:p>
            <a:endParaRPr lang="en-GB"/>
          </a:p>
          <a:p>
            <a:r>
              <a:rPr lang="en-GB"/>
              <a:t>Introduce the session:</a:t>
            </a:r>
          </a:p>
          <a:p>
            <a:endParaRPr lang="en-GB"/>
          </a:p>
          <a:p>
            <a:r>
              <a:rPr lang="en-GB"/>
              <a:t>In this activity you will identify things that energise you and discuss what strengths are.</a:t>
            </a:r>
          </a:p>
          <a:p>
            <a:endParaRPr lang="en-GB"/>
          </a:p>
          <a:p>
            <a:r>
              <a:rPr lang="en-GB"/>
              <a:t>You will then get the chance to go to My World of Work, the careers advice and information web service, and complete the Strengths quiz. The quiz will help you to find out more about your strengths and how they relate to careers and subjects you can study.</a:t>
            </a:r>
          </a:p>
          <a:p>
            <a:endParaRPr lang="en-GB"/>
          </a:p>
          <a:p>
            <a:r>
              <a:rPr lang="en-GB"/>
              <a:t>NB. Pupils will require a My World of Work account to access the Strengths tool, if they don’t have an account please refer to the My World of Work Registration activity: </a:t>
            </a:r>
            <a:r>
              <a:rPr lang="en-GB">
                <a:hlinkClick r:id="rId3"/>
              </a:rPr>
              <a:t>https://www.myworldofwork.co.uk/my-world-work-registration</a:t>
            </a:r>
            <a:r>
              <a:rPr lang="en-GB"/>
              <a:t>  or build in time to the Strengths session to complete the registration form.</a:t>
            </a:r>
          </a:p>
          <a:p>
            <a:endParaRPr lang="en-GB"/>
          </a:p>
          <a:p>
            <a:r>
              <a:rPr lang="en-GB"/>
              <a:t>After completing the quiz there is a suggested follow up session to allow pupils to reflect on the quiz results, research their career suggestions and identify actions relating to the ‘My employability section’ of the report.</a:t>
            </a:r>
          </a:p>
          <a:p>
            <a:endParaRPr lang="en-GB"/>
          </a:p>
          <a:p>
            <a:r>
              <a:rPr lang="en-GB"/>
              <a:t>Find out more information about the My World of Work Strengths quiz and how to plan your session here:</a:t>
            </a:r>
          </a:p>
          <a:p>
            <a:endParaRPr lang="en-GB"/>
          </a:p>
          <a:p>
            <a:r>
              <a:rPr lang="en-GB"/>
              <a:t>Strengths: Factsheet </a:t>
            </a:r>
            <a:r>
              <a:rPr lang="en-GB">
                <a:hlinkClick r:id="rId4"/>
              </a:rPr>
              <a:t>https://www.myworldofwork.co.uk/strengths-factsheet</a:t>
            </a:r>
            <a:endParaRPr lang="en-GB"/>
          </a:p>
          <a:p>
            <a:r>
              <a:rPr lang="en-GB"/>
              <a:t>What are my strengths </a:t>
            </a:r>
            <a:r>
              <a:rPr lang="en-GB">
                <a:hlinkClick r:id="rId5"/>
              </a:rPr>
              <a:t>https://www.myworldofwork.co.uk/my-career-options/what-are-my-strengths</a:t>
            </a:r>
            <a:endParaRPr lang="en-GB"/>
          </a:p>
          <a:p>
            <a:endParaRPr lang="en-GB"/>
          </a:p>
          <a:p>
            <a:endParaRPr lang="en-GB" sz="1000" baseline="0"/>
          </a:p>
          <a:p>
            <a:endParaRPr lang="en-GB"/>
          </a:p>
          <a:p>
            <a:endParaRPr lang="en-GB" sz="1000" baseline="0"/>
          </a:p>
          <a:p>
            <a:endParaRPr lang="en-GB" sz="1000" baseline="0"/>
          </a:p>
          <a:p>
            <a:endParaRPr lang="en-GB" sz="1000"/>
          </a:p>
          <a:p>
            <a:endParaRPr lang="en-GB"/>
          </a:p>
        </p:txBody>
      </p:sp>
      <p:sp>
        <p:nvSpPr>
          <p:cNvPr id="4" name="Slide Number Placeholder 3"/>
          <p:cNvSpPr>
            <a:spLocks noGrp="1"/>
          </p:cNvSpPr>
          <p:nvPr>
            <p:ph type="sldNum" sz="quarter" idx="5"/>
          </p:nvPr>
        </p:nvSpPr>
        <p:spPr/>
        <p:txBody>
          <a:bodyPr/>
          <a:lstStyle/>
          <a:p>
            <a:fld id="{1994A51E-0BC6-433B-BAF8-91EEDF5372C2}" type="slidenum">
              <a:rPr lang="en-GB" smtClean="0"/>
              <a:t>1</a:t>
            </a:fld>
            <a:endParaRPr lang="en-GB"/>
          </a:p>
        </p:txBody>
      </p:sp>
    </p:spTree>
    <p:extLst>
      <p:ext uri="{BB962C8B-B14F-4D97-AF65-F5344CB8AC3E}">
        <p14:creationId xmlns:p14="http://schemas.microsoft.com/office/powerpoint/2010/main" val="4286119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a:t>Learning intention and success criteria </a:t>
            </a:r>
          </a:p>
          <a:p>
            <a:endParaRPr lang="en-GB"/>
          </a:p>
          <a:p>
            <a:r>
              <a:rPr lang="en-GB" sz="1200"/>
              <a:t>Go over the learning</a:t>
            </a:r>
            <a:r>
              <a:rPr lang="en-GB" sz="1200" baseline="0"/>
              <a:t> intention and success criteria with the class.</a:t>
            </a:r>
          </a:p>
          <a:p>
            <a:endParaRPr lang="en-GB" sz="1200" baseline="0"/>
          </a:p>
          <a:p>
            <a:r>
              <a:rPr lang="en-GB" sz="1200" baseline="0"/>
              <a:t>These can be adapted to suit the needs of your learners and can be used as the basis for discussion with pupils</a:t>
            </a:r>
            <a:r>
              <a:rPr lang="en-GB" sz="1200" kern="1200">
                <a:solidFill>
                  <a:schemeClr val="tx1"/>
                </a:solidFill>
                <a:latin typeface="+mn-lt"/>
                <a:ea typeface="+mn-ea"/>
                <a:cs typeface="+mn-cs"/>
              </a:rPr>
              <a:t>. </a:t>
            </a:r>
          </a:p>
          <a:p>
            <a:endParaRPr lang="en-GB" sz="1200" kern="1200">
              <a:solidFill>
                <a:schemeClr val="tx1"/>
              </a:solidFill>
              <a:latin typeface="+mn-lt"/>
              <a:ea typeface="+mn-ea"/>
              <a:cs typeface="+mn-cs"/>
            </a:endParaRPr>
          </a:p>
          <a:p>
            <a:r>
              <a:rPr lang="en-GB" sz="1200" kern="1200">
                <a:solidFill>
                  <a:schemeClr val="tx1"/>
                </a:solidFill>
                <a:latin typeface="+mn-lt"/>
                <a:ea typeface="+mn-ea"/>
                <a:cs typeface="+mn-cs"/>
              </a:rPr>
              <a:t>To edit the information</a:t>
            </a:r>
            <a:r>
              <a:rPr lang="en-GB" sz="1200" kern="1200" baseline="0">
                <a:solidFill>
                  <a:schemeClr val="tx1"/>
                </a:solidFill>
                <a:latin typeface="+mn-lt"/>
                <a:ea typeface="+mn-ea"/>
                <a:cs typeface="+mn-cs"/>
              </a:rPr>
              <a:t> on the slide click on the slide and edit the text box.</a:t>
            </a:r>
            <a:endParaRPr lang="en-GB" sz="1200"/>
          </a:p>
          <a:p>
            <a:endParaRPr lang="en-GB"/>
          </a:p>
        </p:txBody>
      </p:sp>
      <p:sp>
        <p:nvSpPr>
          <p:cNvPr id="4" name="Slide Number Placeholder 3"/>
          <p:cNvSpPr>
            <a:spLocks noGrp="1"/>
          </p:cNvSpPr>
          <p:nvPr>
            <p:ph type="sldNum" sz="quarter" idx="5"/>
          </p:nvPr>
        </p:nvSpPr>
        <p:spPr/>
        <p:txBody>
          <a:bodyPr/>
          <a:lstStyle/>
          <a:p>
            <a:fld id="{1994A51E-0BC6-433B-BAF8-91EEDF5372C2}" type="slidenum">
              <a:rPr lang="en-GB" smtClean="0"/>
              <a:t>2</a:t>
            </a:fld>
            <a:endParaRPr lang="en-GB"/>
          </a:p>
        </p:txBody>
      </p:sp>
    </p:spTree>
    <p:extLst>
      <p:ext uri="{BB962C8B-B14F-4D97-AF65-F5344CB8AC3E}">
        <p14:creationId xmlns:p14="http://schemas.microsoft.com/office/powerpoint/2010/main" val="3569028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a:solidFill>
                  <a:schemeClr val="tx1"/>
                </a:solidFill>
                <a:latin typeface="+mn-lt"/>
                <a:ea typeface="+mn-ea"/>
                <a:cs typeface="+mn-cs"/>
              </a:rPr>
              <a:t>Discussing</a:t>
            </a:r>
            <a:r>
              <a:rPr lang="en-US" sz="1200" b="1" kern="1200" baseline="0">
                <a:solidFill>
                  <a:schemeClr val="tx1"/>
                </a:solidFill>
                <a:latin typeface="+mn-lt"/>
                <a:ea typeface="+mn-ea"/>
                <a:cs typeface="+mn-cs"/>
              </a:rPr>
              <a:t> strengths and weaknesses</a:t>
            </a:r>
          </a:p>
          <a:p>
            <a:pPr lvl="0"/>
            <a:endParaRPr lang="en-US" sz="1200" kern="1200">
              <a:solidFill>
                <a:schemeClr val="tx1"/>
              </a:solidFill>
              <a:latin typeface="+mn-lt"/>
              <a:ea typeface="+mn-ea"/>
              <a:cs typeface="+mn-cs"/>
            </a:endParaRPr>
          </a:p>
          <a:p>
            <a:pPr lvl="0"/>
            <a:r>
              <a:rPr lang="en-US" sz="1200" kern="1200">
                <a:solidFill>
                  <a:schemeClr val="tx1"/>
                </a:solidFill>
                <a:latin typeface="+mn-lt"/>
                <a:ea typeface="+mn-ea"/>
                <a:cs typeface="+mn-cs"/>
              </a:rPr>
              <a:t>Arrange group into pairs or cooperative learning groups.</a:t>
            </a:r>
            <a:endParaRPr lang="en-GB" sz="1400" kern="1200">
              <a:solidFill>
                <a:schemeClr val="tx1"/>
              </a:solidFill>
              <a:latin typeface="+mn-lt"/>
              <a:ea typeface="+mn-ea"/>
              <a:cs typeface="+mn-cs"/>
            </a:endParaRPr>
          </a:p>
          <a:p>
            <a:pPr lvl="0"/>
            <a:endParaRPr lang="en-US" sz="1200" kern="1200">
              <a:solidFill>
                <a:schemeClr val="tx1"/>
              </a:solidFill>
              <a:latin typeface="+mn-lt"/>
              <a:ea typeface="+mn-ea"/>
              <a:cs typeface="+mn-cs"/>
            </a:endParaRPr>
          </a:p>
          <a:p>
            <a:pPr lvl="0"/>
            <a:r>
              <a:rPr lang="en-US" sz="1200" kern="1200">
                <a:solidFill>
                  <a:schemeClr val="tx1"/>
                </a:solidFill>
                <a:latin typeface="+mn-lt"/>
                <a:ea typeface="+mn-ea"/>
                <a:cs typeface="+mn-cs"/>
              </a:rPr>
              <a:t>One person should talk about one thing that drains them or they hate doing for two minutes.</a:t>
            </a:r>
            <a:r>
              <a:rPr lang="en-GB" sz="1400" kern="1200" baseline="0">
                <a:solidFill>
                  <a:schemeClr val="tx1"/>
                </a:solidFill>
                <a:latin typeface="+mn-lt"/>
                <a:ea typeface="+mn-ea"/>
                <a:cs typeface="+mn-cs"/>
              </a:rPr>
              <a:t> </a:t>
            </a:r>
            <a:r>
              <a:rPr lang="en-US" sz="1200" kern="1200">
                <a:solidFill>
                  <a:schemeClr val="tx1"/>
                </a:solidFill>
                <a:latin typeface="+mn-lt"/>
                <a:ea typeface="+mn-ea"/>
                <a:cs typeface="+mn-cs"/>
              </a:rPr>
              <a:t>Observers should take notes on the body language and characteristics of the person talking.</a:t>
            </a:r>
            <a:endParaRPr lang="en-GB" sz="1400" kern="1200">
              <a:solidFill>
                <a:schemeClr val="tx1"/>
              </a:solidFill>
              <a:latin typeface="+mn-lt"/>
              <a:ea typeface="+mn-ea"/>
              <a:cs typeface="+mn-cs"/>
            </a:endParaRPr>
          </a:p>
          <a:p>
            <a:pPr lvl="0"/>
            <a:endParaRPr lang="en-US" sz="1200" kern="1200">
              <a:solidFill>
                <a:schemeClr val="tx1"/>
              </a:solidFill>
              <a:latin typeface="+mn-lt"/>
              <a:ea typeface="+mn-ea"/>
              <a:cs typeface="+mn-cs"/>
            </a:endParaRPr>
          </a:p>
          <a:p>
            <a:pPr lvl="0"/>
            <a:r>
              <a:rPr lang="en-US" sz="1200" kern="1200">
                <a:solidFill>
                  <a:schemeClr val="tx1"/>
                </a:solidFill>
                <a:latin typeface="+mn-lt"/>
                <a:ea typeface="+mn-ea"/>
                <a:cs typeface="+mn-cs"/>
              </a:rPr>
              <a:t>This should then be repeated with one thing that </a:t>
            </a:r>
            <a:r>
              <a:rPr lang="en-US" sz="1200" kern="1200" err="1">
                <a:solidFill>
                  <a:schemeClr val="tx1"/>
                </a:solidFill>
                <a:latin typeface="+mn-lt"/>
                <a:ea typeface="+mn-ea"/>
                <a:cs typeface="+mn-cs"/>
              </a:rPr>
              <a:t>energises</a:t>
            </a:r>
            <a:r>
              <a:rPr lang="en-US" sz="1200" kern="1200">
                <a:solidFill>
                  <a:schemeClr val="tx1"/>
                </a:solidFill>
                <a:latin typeface="+mn-lt"/>
                <a:ea typeface="+mn-ea"/>
                <a:cs typeface="+mn-cs"/>
              </a:rPr>
              <a:t> them or they love doing.</a:t>
            </a:r>
          </a:p>
          <a:p>
            <a:pPr lvl="0"/>
            <a:endParaRPr lang="en-US" sz="1200" kern="1200">
              <a:solidFill>
                <a:schemeClr val="tx1"/>
              </a:solidFill>
              <a:latin typeface="+mn-lt"/>
              <a:ea typeface="+mn-ea"/>
              <a:cs typeface="+mn-cs"/>
            </a:endParaRPr>
          </a:p>
          <a:p>
            <a:pPr lvl="0"/>
            <a:r>
              <a:rPr lang="en-US" sz="1200" kern="1200">
                <a:solidFill>
                  <a:schemeClr val="tx1"/>
                </a:solidFill>
                <a:latin typeface="+mn-lt"/>
                <a:ea typeface="+mn-ea"/>
                <a:cs typeface="+mn-cs"/>
              </a:rPr>
              <a:t>Discuss findings and differences as a group and </a:t>
            </a:r>
            <a:r>
              <a:rPr lang="en-US" sz="1200" kern="1200" err="1">
                <a:solidFill>
                  <a:schemeClr val="tx1"/>
                </a:solidFill>
                <a:latin typeface="+mn-lt"/>
                <a:ea typeface="+mn-ea"/>
                <a:cs typeface="+mn-cs"/>
              </a:rPr>
              <a:t>emphasise</a:t>
            </a:r>
            <a:r>
              <a:rPr lang="en-US" sz="1200" kern="1200">
                <a:solidFill>
                  <a:schemeClr val="tx1"/>
                </a:solidFill>
                <a:latin typeface="+mn-lt"/>
                <a:ea typeface="+mn-ea"/>
                <a:cs typeface="+mn-cs"/>
              </a:rPr>
              <a:t> the signs of someone talking about one of their strengths:</a:t>
            </a:r>
            <a:endParaRPr lang="en-GB" sz="1400" kern="1200">
              <a:solidFill>
                <a:schemeClr val="tx1"/>
              </a:solidFill>
              <a:latin typeface="+mn-lt"/>
              <a:ea typeface="+mn-ea"/>
              <a:cs typeface="+mn-cs"/>
            </a:endParaRPr>
          </a:p>
          <a:p>
            <a:pPr lvl="0">
              <a:buFont typeface="Arial" pitchFamily="34" charset="0"/>
              <a:buChar char="•"/>
            </a:pPr>
            <a:r>
              <a:rPr lang="en-US" sz="1200" kern="1200">
                <a:solidFill>
                  <a:schemeClr val="tx1"/>
                </a:solidFill>
                <a:latin typeface="+mn-lt"/>
                <a:ea typeface="+mn-ea"/>
                <a:cs typeface="+mn-cs"/>
              </a:rPr>
              <a:t> relaxed, but focused and </a:t>
            </a:r>
            <a:r>
              <a:rPr lang="en-US" sz="1200" kern="1200" err="1">
                <a:solidFill>
                  <a:schemeClr val="tx1"/>
                </a:solidFill>
                <a:latin typeface="+mn-lt"/>
                <a:ea typeface="+mn-ea"/>
                <a:cs typeface="+mn-cs"/>
              </a:rPr>
              <a:t>energised</a:t>
            </a:r>
            <a:endParaRPr lang="en-GB" sz="1400" kern="1200">
              <a:solidFill>
                <a:schemeClr val="tx1"/>
              </a:solidFill>
              <a:latin typeface="+mn-lt"/>
              <a:ea typeface="+mn-ea"/>
              <a:cs typeface="+mn-cs"/>
            </a:endParaRPr>
          </a:p>
          <a:p>
            <a:pPr lvl="0">
              <a:buFont typeface="Arial" pitchFamily="34" charset="0"/>
              <a:buChar char="•"/>
            </a:pPr>
            <a:r>
              <a:rPr lang="en-US" sz="1200" kern="1200">
                <a:solidFill>
                  <a:schemeClr val="tx1"/>
                </a:solidFill>
                <a:latin typeface="+mn-lt"/>
                <a:ea typeface="+mn-ea"/>
                <a:cs typeface="+mn-cs"/>
              </a:rPr>
              <a:t> tone</a:t>
            </a:r>
            <a:r>
              <a:rPr lang="en-US" sz="1200" kern="1200" baseline="0">
                <a:solidFill>
                  <a:schemeClr val="tx1"/>
                </a:solidFill>
                <a:latin typeface="+mn-lt"/>
                <a:ea typeface="+mn-ea"/>
                <a:cs typeface="+mn-cs"/>
              </a:rPr>
              <a:t> of voice</a:t>
            </a:r>
            <a:endParaRPr lang="en-GB" sz="1400" kern="1200">
              <a:solidFill>
                <a:schemeClr val="tx1"/>
              </a:solidFill>
              <a:latin typeface="+mn-lt"/>
              <a:ea typeface="+mn-ea"/>
              <a:cs typeface="+mn-cs"/>
            </a:endParaRPr>
          </a:p>
          <a:p>
            <a:pPr lvl="0">
              <a:buFont typeface="Arial" pitchFamily="34" charset="0"/>
              <a:buChar char="•"/>
            </a:pPr>
            <a:r>
              <a:rPr lang="en-US" sz="1200" kern="1200">
                <a:solidFill>
                  <a:schemeClr val="tx1"/>
                </a:solidFill>
                <a:latin typeface="+mn-lt"/>
                <a:ea typeface="+mn-ea"/>
                <a:cs typeface="+mn-cs"/>
              </a:rPr>
              <a:t> phases like ‘I love’ and ‘it just fits’</a:t>
            </a:r>
            <a:endParaRPr lang="en-GB" sz="1400" kern="1200">
              <a:solidFill>
                <a:schemeClr val="tx1"/>
              </a:solidFill>
              <a:latin typeface="+mn-lt"/>
              <a:ea typeface="+mn-ea"/>
              <a:cs typeface="+mn-cs"/>
            </a:endParaRPr>
          </a:p>
          <a:p>
            <a:pPr lvl="0">
              <a:buFont typeface="Arial" pitchFamily="34" charset="0"/>
              <a:buChar char="•"/>
            </a:pPr>
            <a:r>
              <a:rPr lang="en-US" sz="1200" kern="1200">
                <a:solidFill>
                  <a:schemeClr val="tx1"/>
                </a:solidFill>
                <a:latin typeface="+mn-lt"/>
                <a:ea typeface="+mn-ea"/>
                <a:cs typeface="+mn-cs"/>
              </a:rPr>
              <a:t> authentic, passionate and absorbed</a:t>
            </a:r>
            <a:endParaRPr lang="en-GB" sz="1400" kern="1200">
              <a:solidFill>
                <a:schemeClr val="tx1"/>
              </a:solidFill>
              <a:latin typeface="+mn-lt"/>
              <a:ea typeface="+mn-ea"/>
              <a:cs typeface="+mn-cs"/>
            </a:endParaRPr>
          </a:p>
          <a:p>
            <a:pPr lvl="0">
              <a:buFont typeface="Arial" pitchFamily="34" charset="0"/>
              <a:buChar char="•"/>
            </a:pPr>
            <a:r>
              <a:rPr lang="en-US" sz="1200" kern="1200">
                <a:solidFill>
                  <a:schemeClr val="tx1"/>
                </a:solidFill>
                <a:latin typeface="+mn-lt"/>
                <a:ea typeface="+mn-ea"/>
                <a:cs typeface="+mn-cs"/>
              </a:rPr>
              <a:t> easy to </a:t>
            </a:r>
            <a:r>
              <a:rPr lang="en-US" sz="1200" kern="1200" err="1">
                <a:solidFill>
                  <a:schemeClr val="tx1"/>
                </a:solidFill>
                <a:latin typeface="+mn-lt"/>
                <a:ea typeface="+mn-ea"/>
                <a:cs typeface="+mn-cs"/>
              </a:rPr>
              <a:t>visualise</a:t>
            </a:r>
            <a:r>
              <a:rPr lang="en-US" sz="1200" kern="1200">
                <a:solidFill>
                  <a:schemeClr val="tx1"/>
                </a:solidFill>
                <a:latin typeface="+mn-lt"/>
                <a:ea typeface="+mn-ea"/>
                <a:cs typeface="+mn-cs"/>
              </a:rPr>
              <a:t> and explain, rich descriptions</a:t>
            </a:r>
            <a:endParaRPr lang="en-GB" sz="1400" kern="1200">
              <a:solidFill>
                <a:schemeClr val="tx1"/>
              </a:solidFill>
              <a:latin typeface="+mn-lt"/>
              <a:ea typeface="+mn-ea"/>
              <a:cs typeface="+mn-cs"/>
            </a:endParaRPr>
          </a:p>
          <a:p>
            <a:pPr lvl="0">
              <a:buFont typeface="Arial" pitchFamily="34" charset="0"/>
              <a:buChar char="•"/>
            </a:pPr>
            <a:r>
              <a:rPr lang="en-US" sz="1200" kern="1200" baseline="0">
                <a:solidFill>
                  <a:schemeClr val="tx1"/>
                </a:solidFill>
                <a:latin typeface="+mn-lt"/>
                <a:ea typeface="+mn-ea"/>
                <a:cs typeface="+mn-cs"/>
              </a:rPr>
              <a:t> c</a:t>
            </a:r>
            <a:r>
              <a:rPr lang="en-US" sz="1200" kern="1200">
                <a:solidFill>
                  <a:schemeClr val="tx1"/>
                </a:solidFill>
                <a:latin typeface="+mn-lt"/>
                <a:ea typeface="+mn-ea"/>
                <a:cs typeface="+mn-cs"/>
              </a:rPr>
              <a:t>hildhood exemplars likely</a:t>
            </a:r>
            <a:endParaRPr lang="en-GB" sz="1400" kern="1200">
              <a:solidFill>
                <a:schemeClr val="tx1"/>
              </a:solidFill>
              <a:latin typeface="+mn-lt"/>
              <a:ea typeface="+mn-ea"/>
              <a:cs typeface="+mn-cs"/>
            </a:endParaRPr>
          </a:p>
          <a:p>
            <a:endParaRPr lang="en-GB"/>
          </a:p>
        </p:txBody>
      </p:sp>
      <p:sp>
        <p:nvSpPr>
          <p:cNvPr id="4" name="Slide Number Placeholder 3"/>
          <p:cNvSpPr>
            <a:spLocks noGrp="1"/>
          </p:cNvSpPr>
          <p:nvPr>
            <p:ph type="sldNum" sz="quarter" idx="5"/>
          </p:nvPr>
        </p:nvSpPr>
        <p:spPr/>
        <p:txBody>
          <a:bodyPr/>
          <a:lstStyle/>
          <a:p>
            <a:fld id="{1994A51E-0BC6-433B-BAF8-91EEDF5372C2}" type="slidenum">
              <a:rPr lang="en-GB" smtClean="0"/>
              <a:t>3</a:t>
            </a:fld>
            <a:endParaRPr lang="en-GB"/>
          </a:p>
        </p:txBody>
      </p:sp>
    </p:spTree>
    <p:extLst>
      <p:ext uri="{BB962C8B-B14F-4D97-AF65-F5344CB8AC3E}">
        <p14:creationId xmlns:p14="http://schemas.microsoft.com/office/powerpoint/2010/main" val="3457234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What are strengths?</a:t>
            </a:r>
          </a:p>
          <a:p>
            <a:endParaRPr lang="en-GB"/>
          </a:p>
          <a:p>
            <a:pPr lvl="0"/>
            <a:r>
              <a:rPr lang="en-US" sz="1200" kern="1200">
                <a:solidFill>
                  <a:schemeClr val="tx1"/>
                </a:solidFill>
                <a:latin typeface="+mn-lt"/>
                <a:ea typeface="+mn-ea"/>
                <a:cs typeface="+mn-cs"/>
              </a:rPr>
              <a:t>Introduce and discuss the concept of strengths (refer to the </a:t>
            </a:r>
            <a:r>
              <a:rPr lang="en-US" b="0" u="none"/>
              <a:t>Strengths factsheet: </a:t>
            </a:r>
            <a:r>
              <a:rPr lang="en-US" b="1" u="sng">
                <a:hlinkClick r:id="rId3"/>
              </a:rPr>
              <a:t>https://www.myworldofwork.co.uk/strengths-factsheet</a:t>
            </a:r>
            <a:r>
              <a:rPr lang="en-US" b="0" u="none" baseline="0"/>
              <a:t>) for the strengths referred to in the Strengths quiz.</a:t>
            </a:r>
            <a:endParaRPr lang="en-GB" sz="1200" b="0" u="none" kern="1200">
              <a:solidFill>
                <a:schemeClr val="tx1"/>
              </a:solidFill>
              <a:latin typeface="+mn-lt"/>
              <a:ea typeface="+mn-ea"/>
              <a:cs typeface="+mn-cs"/>
            </a:endParaRPr>
          </a:p>
          <a:p>
            <a:pPr lvl="0"/>
            <a:endParaRPr lang="en-GB" sz="1200" kern="1200">
              <a:solidFill>
                <a:schemeClr val="tx1"/>
              </a:solidFill>
              <a:latin typeface="+mn-lt"/>
              <a:ea typeface="+mn-ea"/>
              <a:cs typeface="+mn-cs"/>
            </a:endParaRPr>
          </a:p>
          <a:p>
            <a:pPr lvl="0"/>
            <a:r>
              <a:rPr lang="en-US" sz="1200" kern="1200">
                <a:solidFill>
                  <a:schemeClr val="tx1"/>
                </a:solidFill>
                <a:latin typeface="+mn-lt"/>
                <a:ea typeface="+mn-ea"/>
                <a:cs typeface="+mn-cs"/>
              </a:rPr>
              <a:t>Clarify any definitions of words/phrases with the group which they still do not understand. </a:t>
            </a:r>
            <a:endParaRPr lang="en-GB" sz="1200" kern="1200">
              <a:solidFill>
                <a:schemeClr val="tx1"/>
              </a:solidFill>
              <a:latin typeface="+mn-lt"/>
              <a:ea typeface="+mn-ea"/>
              <a:cs typeface="+mn-cs"/>
            </a:endParaRPr>
          </a:p>
          <a:p>
            <a:pPr lvl="0"/>
            <a:endParaRPr lang="en-US" sz="1200" kern="1200">
              <a:solidFill>
                <a:schemeClr val="tx1"/>
              </a:solidFill>
              <a:latin typeface="+mn-lt"/>
              <a:ea typeface="+mn-ea"/>
              <a:cs typeface="+mn-cs"/>
            </a:endParaRPr>
          </a:p>
          <a:p>
            <a:pPr lvl="0"/>
            <a:r>
              <a:rPr lang="en-US" sz="1200" kern="1200">
                <a:solidFill>
                  <a:schemeClr val="tx1"/>
                </a:solidFill>
                <a:latin typeface="+mn-lt"/>
                <a:ea typeface="+mn-ea"/>
                <a:cs typeface="+mn-cs"/>
              </a:rPr>
              <a:t>Discuss that strengths are things you are naturally</a:t>
            </a:r>
            <a:r>
              <a:rPr lang="en-US" sz="1200" kern="1200" baseline="0">
                <a:solidFill>
                  <a:schemeClr val="tx1"/>
                </a:solidFill>
                <a:latin typeface="+mn-lt"/>
                <a:ea typeface="+mn-ea"/>
                <a:cs typeface="+mn-cs"/>
              </a:rPr>
              <a:t> good at and that knowing your strengths can help you make decisions like what subjects to pick, careers and courses (refer to the </a:t>
            </a:r>
            <a:r>
              <a:rPr lang="en-US" b="0" u="none" baseline="0"/>
              <a:t>What are my strengths article: </a:t>
            </a:r>
            <a:r>
              <a:rPr lang="en-GB" sz="1200" b="1" kern="1200">
                <a:solidFill>
                  <a:schemeClr val="tx1"/>
                </a:solidFill>
                <a:latin typeface="+mn-lt"/>
                <a:ea typeface="+mn-ea"/>
                <a:cs typeface="+mn-cs"/>
                <a:hlinkClick r:id="rId4"/>
              </a:rPr>
              <a:t>https://www.myworldofwork.co.uk/my-career-options/what-are-my-strengths</a:t>
            </a:r>
            <a:r>
              <a:rPr lang="en-GB"/>
              <a:t>)</a:t>
            </a:r>
            <a:endParaRPr lang="en-GB" sz="1200" b="1" kern="1200">
              <a:solidFill>
                <a:schemeClr val="tx1"/>
              </a:solidFill>
              <a:latin typeface="+mn-lt"/>
              <a:ea typeface="+mn-ea"/>
              <a:cs typeface="+mn-cs"/>
            </a:endParaRPr>
          </a:p>
          <a:p>
            <a:pPr lvl="0"/>
            <a:endParaRPr lang="en-GB"/>
          </a:p>
          <a:p>
            <a:pPr lvl="0"/>
            <a:endParaRPr lang="en-GB" sz="1200" kern="1200">
              <a:solidFill>
                <a:schemeClr val="tx1"/>
              </a:solidFill>
              <a:latin typeface="+mn-lt"/>
              <a:ea typeface="+mn-ea"/>
              <a:cs typeface="+mn-cs"/>
            </a:endParaRPr>
          </a:p>
          <a:p>
            <a:r>
              <a:rPr lang="en-US" sz="1200" kern="1200">
                <a:solidFill>
                  <a:schemeClr val="tx1"/>
                </a:solidFill>
                <a:latin typeface="+mn-lt"/>
                <a:ea typeface="+mn-ea"/>
                <a:cs typeface="+mn-cs"/>
              </a:rPr>
              <a:t> </a:t>
            </a:r>
            <a:endParaRPr lang="en-GB" sz="1200" kern="1200">
              <a:solidFill>
                <a:schemeClr val="tx1"/>
              </a:solidFill>
              <a:latin typeface="+mn-lt"/>
              <a:ea typeface="+mn-ea"/>
              <a:cs typeface="+mn-cs"/>
            </a:endParaRPr>
          </a:p>
          <a:p>
            <a:endParaRPr lang="en-GB"/>
          </a:p>
        </p:txBody>
      </p:sp>
      <p:sp>
        <p:nvSpPr>
          <p:cNvPr id="4" name="Slide Number Placeholder 3"/>
          <p:cNvSpPr>
            <a:spLocks noGrp="1"/>
          </p:cNvSpPr>
          <p:nvPr>
            <p:ph type="sldNum" sz="quarter" idx="5"/>
          </p:nvPr>
        </p:nvSpPr>
        <p:spPr/>
        <p:txBody>
          <a:bodyPr/>
          <a:lstStyle/>
          <a:p>
            <a:fld id="{1994A51E-0BC6-433B-BAF8-91EEDF5372C2}" type="slidenum">
              <a:rPr lang="en-GB" smtClean="0"/>
              <a:t>4</a:t>
            </a:fld>
            <a:endParaRPr lang="en-GB"/>
          </a:p>
        </p:txBody>
      </p:sp>
    </p:spTree>
    <p:extLst>
      <p:ext uri="{BB962C8B-B14F-4D97-AF65-F5344CB8AC3E}">
        <p14:creationId xmlns:p14="http://schemas.microsoft.com/office/powerpoint/2010/main" val="1560675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a:t>Strengths</a:t>
            </a:r>
            <a:r>
              <a:rPr lang="en-GB" sz="1200" b="1" baseline="0"/>
              <a:t> quiz</a:t>
            </a:r>
          </a:p>
          <a:p>
            <a:endParaRPr lang="en-GB" sz="1200" baseline="0"/>
          </a:p>
          <a:p>
            <a:r>
              <a:rPr lang="en-GB" sz="1200"/>
              <a:t>Strengths is an easy-to-use quiz to help individuals identify their strengths and learn more about themselves. It is designed to help people be aware of and understand their personal strengths, and make decisions about their future. </a:t>
            </a:r>
          </a:p>
          <a:p>
            <a:endParaRPr lang="en-GB" sz="1200"/>
          </a:p>
          <a:p>
            <a:pPr>
              <a:defRPr/>
            </a:pPr>
            <a:r>
              <a:rPr lang="en-GB" sz="1200"/>
              <a:t>Ask</a:t>
            </a:r>
            <a:r>
              <a:rPr lang="en-GB" sz="1200" baseline="0"/>
              <a:t> pupils to go to My World of Work and complete</a:t>
            </a:r>
            <a:r>
              <a:rPr lang="en-GB" sz="1200"/>
              <a:t> the </a:t>
            </a:r>
            <a:r>
              <a:rPr lang="en-GB" sz="1200" baseline="0"/>
              <a:t>Strengths quiz. </a:t>
            </a:r>
            <a:r>
              <a:rPr lang="en-US" sz="1200"/>
              <a:t>Pupils will need to register or sign in and then select the ‘My careers options’ tab to access the Strengths quiz </a:t>
            </a:r>
            <a:endParaRPr lang="en-GB" sz="1200"/>
          </a:p>
          <a:p>
            <a:endParaRPr lang="en-GB" sz="1200"/>
          </a:p>
          <a:p>
            <a:r>
              <a:rPr lang="en-GB" sz="1200"/>
              <a:t>There are three sections in the quiz, with twenty</a:t>
            </a:r>
            <a:r>
              <a:rPr lang="en-GB" sz="1200" baseline="0"/>
              <a:t> four</a:t>
            </a:r>
            <a:r>
              <a:rPr lang="en-GB" sz="1200"/>
              <a:t> questions in each, which ask the individual to indicate how much they agree or disagree with statements relating to:</a:t>
            </a:r>
          </a:p>
          <a:p>
            <a:pPr>
              <a:buFont typeface="Arial" pitchFamily="34" charset="0"/>
              <a:buChar char="•"/>
            </a:pPr>
            <a:r>
              <a:rPr lang="en-GB" sz="1200"/>
              <a:t>‘how well I do things’</a:t>
            </a:r>
          </a:p>
          <a:p>
            <a:pPr>
              <a:buFont typeface="Arial" pitchFamily="34" charset="0"/>
              <a:buChar char="•"/>
            </a:pPr>
            <a:r>
              <a:rPr lang="en-GB" sz="1200"/>
              <a:t>‘how often I do things’</a:t>
            </a:r>
          </a:p>
          <a:p>
            <a:pPr>
              <a:buFont typeface="Arial" pitchFamily="34" charset="0"/>
              <a:buChar char="•"/>
            </a:pPr>
            <a:r>
              <a:rPr lang="en-GB" sz="1200"/>
              <a:t>‘how much I enjoy things’</a:t>
            </a:r>
          </a:p>
          <a:p>
            <a:endParaRPr lang="en-GB" sz="1200"/>
          </a:p>
          <a:p>
            <a:r>
              <a:rPr lang="en-GB" sz="1200"/>
              <a:t>Each statement should be answered as honestly as possible and pupils should go with their first instinct. There are no right or wrong answers.</a:t>
            </a:r>
          </a:p>
          <a:p>
            <a:endParaRPr lang="en-GB" sz="1200"/>
          </a:p>
          <a:p>
            <a:r>
              <a:rPr lang="en-GB" sz="1200"/>
              <a:t>The quiz should take between</a:t>
            </a:r>
            <a:r>
              <a:rPr lang="en-GB" sz="1200" baseline="0"/>
              <a:t> 15 and 30 mins to complete but will vary depending on the group. The quiz can be stopped and saved at any point and returned to at a later date if pupils run out of time.</a:t>
            </a:r>
            <a:endParaRPr lang="en-GB" sz="1200"/>
          </a:p>
          <a:p>
            <a:endParaRPr lang="en-GB" sz="1200"/>
          </a:p>
          <a:p>
            <a:r>
              <a:rPr lang="en-GB" sz="1200"/>
              <a:t>At the end of the quiz individuals will see their strengths profile, broken down into two areas – ‘strengths that I use often’ and ‘strengths I use less often’. The latter are those strengths</a:t>
            </a:r>
            <a:r>
              <a:rPr lang="en-GB" sz="1200" baseline="0"/>
              <a:t> that </a:t>
            </a:r>
            <a:r>
              <a:rPr lang="en-GB" sz="1200"/>
              <a:t>they may not</a:t>
            </a:r>
            <a:r>
              <a:rPr lang="en-GB" sz="1200" baseline="0"/>
              <a:t> be as aware of and they should be encouraged to try and use them more often.</a:t>
            </a:r>
          </a:p>
          <a:p>
            <a:endParaRPr lang="en-GB" sz="1200"/>
          </a:p>
          <a:p>
            <a:r>
              <a:rPr lang="en-GB" sz="1200"/>
              <a:t>Results also highlight key strength themes and individuals are given some career suggestions that may help them make the most of their strengths.</a:t>
            </a:r>
          </a:p>
          <a:p>
            <a:endParaRPr lang="en-GB" sz="1200"/>
          </a:p>
          <a:p>
            <a:r>
              <a:rPr lang="en-GB" sz="1200"/>
              <a:t>Pupils should read through the Strengths report carefully. Suggest that they may also want to discuss the results with a partner.</a:t>
            </a:r>
          </a:p>
          <a:p>
            <a:endParaRPr lang="en-GB" sz="1200"/>
          </a:p>
          <a:p>
            <a:r>
              <a:rPr lang="en-GB" sz="1200"/>
              <a:t>Pupils should</a:t>
            </a:r>
            <a:r>
              <a:rPr lang="en-GB" sz="1200" baseline="0"/>
              <a:t> save their results to their My World of Work account. Pupils can also download their report and save a copy on a local drive. NB</a:t>
            </a:r>
            <a:r>
              <a:rPr lang="en-GB" sz="1200"/>
              <a:t>. </a:t>
            </a:r>
            <a:r>
              <a:rPr lang="en-US" sz="1200"/>
              <a:t>Downloadable version not available in Internet Explorer, please use an alternative browser to enable this functionality)</a:t>
            </a:r>
            <a:endParaRPr lang="en-GB" sz="1200"/>
          </a:p>
          <a:p>
            <a:endParaRPr lang="en-GB"/>
          </a:p>
        </p:txBody>
      </p:sp>
      <p:sp>
        <p:nvSpPr>
          <p:cNvPr id="4" name="Slide Number Placeholder 3"/>
          <p:cNvSpPr>
            <a:spLocks noGrp="1"/>
          </p:cNvSpPr>
          <p:nvPr>
            <p:ph type="sldNum" sz="quarter" idx="5"/>
          </p:nvPr>
        </p:nvSpPr>
        <p:spPr/>
        <p:txBody>
          <a:bodyPr/>
          <a:lstStyle/>
          <a:p>
            <a:fld id="{1994A51E-0BC6-433B-BAF8-91EEDF5372C2}" type="slidenum">
              <a:rPr lang="en-GB" smtClean="0"/>
              <a:t>5</a:t>
            </a:fld>
            <a:endParaRPr lang="en-GB"/>
          </a:p>
        </p:txBody>
      </p:sp>
    </p:spTree>
    <p:extLst>
      <p:ext uri="{BB962C8B-B14F-4D97-AF65-F5344CB8AC3E}">
        <p14:creationId xmlns:p14="http://schemas.microsoft.com/office/powerpoint/2010/main" val="1779220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Lesson two</a:t>
            </a:r>
            <a:r>
              <a:rPr lang="en-GB" b="1" baseline="0"/>
              <a:t> </a:t>
            </a:r>
          </a:p>
          <a:p>
            <a:endParaRPr lang="en-GB" b="1" baseline="0"/>
          </a:p>
          <a:p>
            <a:r>
              <a:rPr lang="en-GB" b="1"/>
              <a:t>Strengths</a:t>
            </a:r>
            <a:r>
              <a:rPr lang="en-GB" b="1" baseline="0"/>
              <a:t> analysis and review</a:t>
            </a:r>
          </a:p>
          <a:p>
            <a:endParaRPr lang="en-GB" baseline="0"/>
          </a:p>
          <a:p>
            <a:r>
              <a:rPr lang="en-GB" baseline="0"/>
              <a:t>Ask pupils to access their Strengths report. </a:t>
            </a:r>
            <a:r>
              <a:rPr lang="en-US" sz="1200" kern="1200">
                <a:solidFill>
                  <a:schemeClr val="tx1"/>
                </a:solidFill>
                <a:latin typeface="+mn-lt"/>
                <a:ea typeface="+mn-ea"/>
                <a:cs typeface="+mn-cs"/>
              </a:rPr>
              <a:t>To access the report pupils should log into My World of Work, go to their account, which they can access at the top of the homepage and select ‘Strengths’. They should then select ‘View my results’.</a:t>
            </a:r>
            <a:endParaRPr lang="en-GB" baseline="0"/>
          </a:p>
          <a:p>
            <a:endParaRPr lang="en-GB" baseline="0"/>
          </a:p>
          <a:p>
            <a:pPr lvl="0"/>
            <a:r>
              <a:rPr lang="en-US" sz="1200" kern="1200">
                <a:solidFill>
                  <a:schemeClr val="tx1"/>
                </a:solidFill>
                <a:latin typeface="+mn-lt"/>
                <a:ea typeface="+mn-ea"/>
                <a:cs typeface="+mn-cs"/>
              </a:rPr>
              <a:t>Hand out the Review of my strengths worksheet (one per person).</a:t>
            </a:r>
          </a:p>
          <a:p>
            <a:pPr lvl="0"/>
            <a:endParaRPr lang="en-GB" sz="1400" kern="1200">
              <a:solidFill>
                <a:schemeClr val="tx1"/>
              </a:solidFill>
              <a:latin typeface="+mn-lt"/>
              <a:ea typeface="+mn-ea"/>
              <a:cs typeface="+mn-cs"/>
            </a:endParaRPr>
          </a:p>
          <a:p>
            <a:pPr lvl="0"/>
            <a:r>
              <a:rPr lang="en-US" sz="1200" kern="1200">
                <a:solidFill>
                  <a:schemeClr val="tx1"/>
                </a:solidFill>
                <a:latin typeface="+mn-lt"/>
                <a:ea typeface="+mn-ea"/>
                <a:cs typeface="+mn-cs"/>
              </a:rPr>
              <a:t>Using their Strengths results, ask pupils to complete all sections (listed below) on the worksheet:</a:t>
            </a:r>
            <a:endParaRPr lang="en-GB" sz="1400" kern="1200">
              <a:solidFill>
                <a:schemeClr val="tx1"/>
              </a:solidFill>
              <a:latin typeface="+mn-lt"/>
              <a:ea typeface="+mn-ea"/>
              <a:cs typeface="+mn-cs"/>
            </a:endParaRPr>
          </a:p>
          <a:p>
            <a:pPr lvl="0">
              <a:buFont typeface="Arial" pitchFamily="34" charset="0"/>
              <a:buChar char="•"/>
            </a:pPr>
            <a:r>
              <a:rPr lang="en-US" sz="1200" kern="1200">
                <a:solidFill>
                  <a:schemeClr val="tx1"/>
                </a:solidFill>
                <a:latin typeface="+mn-lt"/>
                <a:ea typeface="+mn-ea"/>
                <a:cs typeface="+mn-cs"/>
              </a:rPr>
              <a:t> Record the strengths you use often/ less often and reflect on whether you agree or disagree with the results</a:t>
            </a:r>
            <a:endParaRPr lang="en-GB" sz="1400" kern="1200">
              <a:solidFill>
                <a:schemeClr val="tx1"/>
              </a:solidFill>
              <a:latin typeface="+mn-lt"/>
              <a:ea typeface="+mn-ea"/>
              <a:cs typeface="+mn-cs"/>
            </a:endParaRPr>
          </a:p>
          <a:p>
            <a:pPr lvl="0">
              <a:buFont typeface="Arial" pitchFamily="34" charset="0"/>
              <a:buChar char="•"/>
            </a:pPr>
            <a:r>
              <a:rPr lang="en-US" sz="1200" kern="1200">
                <a:solidFill>
                  <a:schemeClr val="tx1"/>
                </a:solidFill>
                <a:latin typeface="+mn-lt"/>
                <a:ea typeface="+mn-ea"/>
                <a:cs typeface="+mn-cs"/>
              </a:rPr>
              <a:t> Record your career suggestions/ subject choices and put a tick next to the ones you think you would be good at and you would enjoy</a:t>
            </a:r>
            <a:endParaRPr lang="en-GB" sz="1400" kern="1200">
              <a:solidFill>
                <a:schemeClr val="tx1"/>
              </a:solidFill>
              <a:latin typeface="+mn-lt"/>
              <a:ea typeface="+mn-ea"/>
              <a:cs typeface="+mn-cs"/>
            </a:endParaRPr>
          </a:p>
          <a:p>
            <a:pPr lvl="0">
              <a:buFont typeface="Arial" pitchFamily="34" charset="0"/>
              <a:buChar char="•"/>
            </a:pPr>
            <a:r>
              <a:rPr lang="en-US" sz="1200" kern="1200">
                <a:solidFill>
                  <a:schemeClr val="tx1"/>
                </a:solidFill>
                <a:latin typeface="+mn-lt"/>
                <a:ea typeface="+mn-ea"/>
                <a:cs typeface="+mn-cs"/>
              </a:rPr>
              <a:t> Go to My career options in My World of Work and select ‘View my career suggestions’ to see </a:t>
            </a:r>
            <a:r>
              <a:rPr lang="en-US" sz="1200" kern="1200" err="1">
                <a:solidFill>
                  <a:schemeClr val="tx1"/>
                </a:solidFill>
                <a:latin typeface="+mn-lt"/>
                <a:ea typeface="+mn-ea"/>
                <a:cs typeface="+mn-cs"/>
              </a:rPr>
              <a:t>personalised</a:t>
            </a:r>
            <a:r>
              <a:rPr lang="en-US" sz="1200" kern="1200">
                <a:solidFill>
                  <a:schemeClr val="tx1"/>
                </a:solidFill>
                <a:latin typeface="+mn-lt"/>
                <a:ea typeface="+mn-ea"/>
                <a:cs typeface="+mn-cs"/>
              </a:rPr>
              <a:t> career suggestions based upon your results</a:t>
            </a:r>
            <a:endParaRPr lang="en-GB" sz="1400" kern="1200">
              <a:solidFill>
                <a:schemeClr val="tx1"/>
              </a:solidFill>
              <a:latin typeface="+mn-lt"/>
              <a:ea typeface="+mn-ea"/>
              <a:cs typeface="+mn-cs"/>
            </a:endParaRPr>
          </a:p>
          <a:p>
            <a:pPr lvl="0">
              <a:buFont typeface="Arial" pitchFamily="34" charset="0"/>
              <a:buChar char="•"/>
            </a:pPr>
            <a:r>
              <a:rPr lang="en-US" sz="1200" kern="1200">
                <a:solidFill>
                  <a:schemeClr val="tx1"/>
                </a:solidFill>
                <a:latin typeface="+mn-lt"/>
                <a:ea typeface="+mn-ea"/>
                <a:cs typeface="+mn-cs"/>
              </a:rPr>
              <a:t> Research your suggested careers using the job profiles and record information about your two preferred jobs on the worksheet </a:t>
            </a:r>
            <a:endParaRPr lang="en-GB" sz="1400" kern="1200">
              <a:solidFill>
                <a:schemeClr val="tx1"/>
              </a:solidFill>
              <a:latin typeface="+mn-lt"/>
              <a:ea typeface="+mn-ea"/>
              <a:cs typeface="+mn-cs"/>
            </a:endParaRPr>
          </a:p>
          <a:p>
            <a:pPr lvl="0">
              <a:buFont typeface="Arial" pitchFamily="34" charset="0"/>
              <a:buChar char="•"/>
            </a:pPr>
            <a:r>
              <a:rPr lang="en-US" sz="1200" kern="1200">
                <a:solidFill>
                  <a:schemeClr val="tx1"/>
                </a:solidFill>
                <a:latin typeface="+mn-lt"/>
                <a:ea typeface="+mn-ea"/>
                <a:cs typeface="+mn-cs"/>
              </a:rPr>
              <a:t> Return to the Strengths report and complete the Review of my employability (the my employability section can be completed in pairs or as a class)</a:t>
            </a:r>
            <a:endParaRPr lang="en-GB" sz="1400" kern="1200">
              <a:solidFill>
                <a:schemeClr val="tx1"/>
              </a:solidFill>
              <a:latin typeface="+mn-lt"/>
              <a:ea typeface="+mn-ea"/>
              <a:cs typeface="+mn-cs"/>
            </a:endParaRPr>
          </a:p>
          <a:p>
            <a:pPr>
              <a:buFont typeface="Arial" pitchFamily="34" charset="0"/>
              <a:buNone/>
            </a:pPr>
            <a:endParaRPr lang="en-GB" baseline="0"/>
          </a:p>
          <a:p>
            <a:pPr>
              <a:buFont typeface="Arial" pitchFamily="34" charset="0"/>
              <a:buNone/>
            </a:pPr>
            <a:r>
              <a:rPr lang="en-GB" baseline="0"/>
              <a:t>Bring the class back together and ask pupils to share what they found interesting/ surprising from the report and their subsequent</a:t>
            </a:r>
            <a:r>
              <a:rPr lang="en-GB"/>
              <a:t> </a:t>
            </a:r>
            <a:r>
              <a:rPr lang="en-GB" baseline="0"/>
              <a:t>research.</a:t>
            </a:r>
          </a:p>
          <a:p>
            <a:endParaRPr lang="en-GB"/>
          </a:p>
        </p:txBody>
      </p:sp>
      <p:sp>
        <p:nvSpPr>
          <p:cNvPr id="4" name="Slide Number Placeholder 3"/>
          <p:cNvSpPr>
            <a:spLocks noGrp="1"/>
          </p:cNvSpPr>
          <p:nvPr>
            <p:ph type="sldNum" sz="quarter" idx="5"/>
          </p:nvPr>
        </p:nvSpPr>
        <p:spPr/>
        <p:txBody>
          <a:bodyPr/>
          <a:lstStyle/>
          <a:p>
            <a:fld id="{1994A51E-0BC6-433B-BAF8-91EEDF5372C2}" type="slidenum">
              <a:rPr lang="en-GB" smtClean="0"/>
              <a:t>6</a:t>
            </a:fld>
            <a:endParaRPr lang="en-GB"/>
          </a:p>
        </p:txBody>
      </p:sp>
    </p:spTree>
    <p:extLst>
      <p:ext uri="{BB962C8B-B14F-4D97-AF65-F5344CB8AC3E}">
        <p14:creationId xmlns:p14="http://schemas.microsoft.com/office/powerpoint/2010/main" val="682131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a:solidFill>
                  <a:schemeClr val="tx1"/>
                </a:solidFill>
                <a:latin typeface="+mn-lt"/>
                <a:ea typeface="+mn-ea"/>
                <a:cs typeface="+mn-cs"/>
              </a:rPr>
              <a:t>Next steps </a:t>
            </a:r>
          </a:p>
          <a:p>
            <a:endParaRPr lang="en-GB" sz="1200" kern="1200">
              <a:solidFill>
                <a:schemeClr val="tx1"/>
              </a:solidFill>
              <a:latin typeface="+mn-lt"/>
              <a:ea typeface="+mn-ea"/>
              <a:cs typeface="+mn-cs"/>
            </a:endParaRPr>
          </a:p>
          <a:p>
            <a:pPr lvl="0"/>
            <a:r>
              <a:rPr lang="en-US"/>
              <a:t>As a class, discuss why it is important to choose things that you enjoy and you’re good at when you’re making a decision about your future.</a:t>
            </a:r>
            <a:endParaRPr lang="en-GB"/>
          </a:p>
          <a:p>
            <a:pPr lvl="0"/>
            <a:endParaRPr lang="en-US"/>
          </a:p>
          <a:p>
            <a:pPr lvl="0"/>
            <a:r>
              <a:rPr lang="en-US"/>
              <a:t>Consider completing the Making decisions activity to look at the career decision making process in more detail.</a:t>
            </a:r>
          </a:p>
          <a:p>
            <a:pPr lvl="0"/>
            <a:endParaRPr lang="en-US"/>
          </a:p>
          <a:p>
            <a:pPr lvl="0"/>
            <a:r>
              <a:rPr lang="en-GB">
                <a:hlinkClick r:id="rId3"/>
              </a:rPr>
              <a:t>https://www.myworldofwork.co.uk/making-decisions</a:t>
            </a:r>
            <a:endParaRPr lang="en-GB"/>
          </a:p>
          <a:p>
            <a:endParaRPr lang="en-GB"/>
          </a:p>
        </p:txBody>
      </p:sp>
      <p:sp>
        <p:nvSpPr>
          <p:cNvPr id="4" name="Slide Number Placeholder 3"/>
          <p:cNvSpPr>
            <a:spLocks noGrp="1"/>
          </p:cNvSpPr>
          <p:nvPr>
            <p:ph type="sldNum" sz="quarter" idx="5"/>
          </p:nvPr>
        </p:nvSpPr>
        <p:spPr/>
        <p:txBody>
          <a:bodyPr/>
          <a:lstStyle/>
          <a:p>
            <a:fld id="{1994A51E-0BC6-433B-BAF8-91EEDF5372C2}" type="slidenum">
              <a:rPr lang="en-GB" smtClean="0"/>
              <a:t>7</a:t>
            </a:fld>
            <a:endParaRPr lang="en-GB"/>
          </a:p>
        </p:txBody>
      </p:sp>
    </p:spTree>
    <p:extLst>
      <p:ext uri="{BB962C8B-B14F-4D97-AF65-F5344CB8AC3E}">
        <p14:creationId xmlns:p14="http://schemas.microsoft.com/office/powerpoint/2010/main" val="87912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30635-0A4B-814D-90A1-3BBBF54F5F5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25720F29-2BB3-3645-912C-52E4831B1E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6163F32-4AD9-AD4D-8DB2-5683B2B98B44}"/>
              </a:ext>
            </a:extLst>
          </p:cNvPr>
          <p:cNvSpPr>
            <a:spLocks noGrp="1"/>
          </p:cNvSpPr>
          <p:nvPr>
            <p:ph type="dt" sz="half" idx="10"/>
          </p:nvPr>
        </p:nvSpPr>
        <p:spPr/>
        <p:txBody>
          <a:bodyPr/>
          <a:lstStyle/>
          <a:p>
            <a:fld id="{16C6876F-23A0-FA43-A437-720550E793CF}" type="datetimeFigureOut">
              <a:rPr lang="en-US" smtClean="0"/>
              <a:t>9/28/2021</a:t>
            </a:fld>
            <a:endParaRPr lang="en-US"/>
          </a:p>
        </p:txBody>
      </p:sp>
      <p:sp>
        <p:nvSpPr>
          <p:cNvPr id="5" name="Footer Placeholder 4">
            <a:extLst>
              <a:ext uri="{FF2B5EF4-FFF2-40B4-BE49-F238E27FC236}">
                <a16:creationId xmlns:a16="http://schemas.microsoft.com/office/drawing/2014/main" id="{E6CA6D2B-E79E-1E46-90E3-0B5EF6A99D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4BCFC7-2D05-FE47-B42E-F283949EDB19}"/>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809317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30EAF-CADC-E143-811F-2B35C9FD9D1F}"/>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D6CF2B5-929E-3847-B0D7-74DFBF9F201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C354556-B495-E24C-8A29-3B5DAB0080EF}"/>
              </a:ext>
            </a:extLst>
          </p:cNvPr>
          <p:cNvSpPr>
            <a:spLocks noGrp="1"/>
          </p:cNvSpPr>
          <p:nvPr>
            <p:ph type="dt" sz="half" idx="10"/>
          </p:nvPr>
        </p:nvSpPr>
        <p:spPr/>
        <p:txBody>
          <a:bodyPr/>
          <a:lstStyle/>
          <a:p>
            <a:fld id="{16C6876F-23A0-FA43-A437-720550E793CF}" type="datetimeFigureOut">
              <a:rPr lang="en-US" smtClean="0"/>
              <a:t>9/28/2021</a:t>
            </a:fld>
            <a:endParaRPr lang="en-US"/>
          </a:p>
        </p:txBody>
      </p:sp>
      <p:sp>
        <p:nvSpPr>
          <p:cNvPr id="5" name="Footer Placeholder 4">
            <a:extLst>
              <a:ext uri="{FF2B5EF4-FFF2-40B4-BE49-F238E27FC236}">
                <a16:creationId xmlns:a16="http://schemas.microsoft.com/office/drawing/2014/main" id="{76A7BCB2-E453-4646-9897-5A859702E7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465041-74B6-B546-9962-54AA37EFB78E}"/>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1961018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71B0E8-14A9-4847-8596-ACDBC4FAB57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9CC34D6-E3F3-9345-A675-E83750BF4CA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058F6DF-53DC-9841-92B4-8F2487C50383}"/>
              </a:ext>
            </a:extLst>
          </p:cNvPr>
          <p:cNvSpPr>
            <a:spLocks noGrp="1"/>
          </p:cNvSpPr>
          <p:nvPr>
            <p:ph type="dt" sz="half" idx="10"/>
          </p:nvPr>
        </p:nvSpPr>
        <p:spPr/>
        <p:txBody>
          <a:bodyPr/>
          <a:lstStyle/>
          <a:p>
            <a:fld id="{16C6876F-23A0-FA43-A437-720550E793CF}" type="datetimeFigureOut">
              <a:rPr lang="en-US" smtClean="0"/>
              <a:t>9/28/2021</a:t>
            </a:fld>
            <a:endParaRPr lang="en-US"/>
          </a:p>
        </p:txBody>
      </p:sp>
      <p:sp>
        <p:nvSpPr>
          <p:cNvPr id="5" name="Footer Placeholder 4">
            <a:extLst>
              <a:ext uri="{FF2B5EF4-FFF2-40B4-BE49-F238E27FC236}">
                <a16:creationId xmlns:a16="http://schemas.microsoft.com/office/drawing/2014/main" id="{0B5AAB14-97AD-5840-B887-5C4673D33A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F39BD3-4C4B-2948-97FC-ABFC9E11D84D}"/>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4192836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C96FB-901B-AA43-A70B-707883C7A0A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9B9A071-2CDB-FF4A-AF44-584179AE0D2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78AF6F6-A051-7141-9580-A56438CDF664}"/>
              </a:ext>
            </a:extLst>
          </p:cNvPr>
          <p:cNvSpPr>
            <a:spLocks noGrp="1"/>
          </p:cNvSpPr>
          <p:nvPr>
            <p:ph type="dt" sz="half" idx="10"/>
          </p:nvPr>
        </p:nvSpPr>
        <p:spPr/>
        <p:txBody>
          <a:bodyPr/>
          <a:lstStyle/>
          <a:p>
            <a:fld id="{16C6876F-23A0-FA43-A437-720550E793CF}" type="datetimeFigureOut">
              <a:rPr lang="en-US" smtClean="0"/>
              <a:t>9/28/2021</a:t>
            </a:fld>
            <a:endParaRPr lang="en-US"/>
          </a:p>
        </p:txBody>
      </p:sp>
      <p:sp>
        <p:nvSpPr>
          <p:cNvPr id="5" name="Footer Placeholder 4">
            <a:extLst>
              <a:ext uri="{FF2B5EF4-FFF2-40B4-BE49-F238E27FC236}">
                <a16:creationId xmlns:a16="http://schemas.microsoft.com/office/drawing/2014/main" id="{830B70E5-4EBD-A44B-A2F4-83A66CE713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6CD637-02AD-9346-BD6B-222594E06A22}"/>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1604736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90D22-AA14-B147-B1DB-478734B7321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799EB7B9-DAAB-3F4E-9A5B-385B112290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1D226FE-0D36-BA4E-8917-FC40116AE6E1}"/>
              </a:ext>
            </a:extLst>
          </p:cNvPr>
          <p:cNvSpPr>
            <a:spLocks noGrp="1"/>
          </p:cNvSpPr>
          <p:nvPr>
            <p:ph type="dt" sz="half" idx="10"/>
          </p:nvPr>
        </p:nvSpPr>
        <p:spPr/>
        <p:txBody>
          <a:bodyPr/>
          <a:lstStyle/>
          <a:p>
            <a:fld id="{16C6876F-23A0-FA43-A437-720550E793CF}" type="datetimeFigureOut">
              <a:rPr lang="en-US" smtClean="0"/>
              <a:t>9/28/2021</a:t>
            </a:fld>
            <a:endParaRPr lang="en-US"/>
          </a:p>
        </p:txBody>
      </p:sp>
      <p:sp>
        <p:nvSpPr>
          <p:cNvPr id="5" name="Footer Placeholder 4">
            <a:extLst>
              <a:ext uri="{FF2B5EF4-FFF2-40B4-BE49-F238E27FC236}">
                <a16:creationId xmlns:a16="http://schemas.microsoft.com/office/drawing/2014/main" id="{A50C5203-3C38-F04F-91FA-AF3E213C71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3D007-E3FB-D941-8863-738C1DC4A0CF}"/>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436586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305A5-E28E-8142-954C-83D2EF89F47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72A6455-DBBF-D34F-A66A-246EFBF23D3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D912D1C-B72B-C646-A9CA-C43B36CFB51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82174C20-110F-9F4E-A895-CC73E3B63CEB}"/>
              </a:ext>
            </a:extLst>
          </p:cNvPr>
          <p:cNvSpPr>
            <a:spLocks noGrp="1"/>
          </p:cNvSpPr>
          <p:nvPr>
            <p:ph type="dt" sz="half" idx="10"/>
          </p:nvPr>
        </p:nvSpPr>
        <p:spPr/>
        <p:txBody>
          <a:bodyPr/>
          <a:lstStyle/>
          <a:p>
            <a:fld id="{16C6876F-23A0-FA43-A437-720550E793CF}" type="datetimeFigureOut">
              <a:rPr lang="en-US" smtClean="0"/>
              <a:t>9/28/2021</a:t>
            </a:fld>
            <a:endParaRPr lang="en-US"/>
          </a:p>
        </p:txBody>
      </p:sp>
      <p:sp>
        <p:nvSpPr>
          <p:cNvPr id="6" name="Footer Placeholder 5">
            <a:extLst>
              <a:ext uri="{FF2B5EF4-FFF2-40B4-BE49-F238E27FC236}">
                <a16:creationId xmlns:a16="http://schemas.microsoft.com/office/drawing/2014/main" id="{144A1EC6-77EF-2F4E-B07A-00C8A7ECB4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903743-546D-E64F-B259-FBF38C369745}"/>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3038607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CAD33-79D1-3847-97D0-5CC6EFE5F7F1}"/>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C51D51F-9CCC-6641-9DFC-39DB7DE9AB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BBE30A1-6B24-BC45-87B6-13FDFA79F86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946FDD7-F1D8-EB4A-A6C4-114D10A68C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CDC3BBC-0283-A848-AF4F-C29CEBC968E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EF3E9112-9B84-9245-8EC2-CB4C2595C238}"/>
              </a:ext>
            </a:extLst>
          </p:cNvPr>
          <p:cNvSpPr>
            <a:spLocks noGrp="1"/>
          </p:cNvSpPr>
          <p:nvPr>
            <p:ph type="dt" sz="half" idx="10"/>
          </p:nvPr>
        </p:nvSpPr>
        <p:spPr/>
        <p:txBody>
          <a:bodyPr/>
          <a:lstStyle/>
          <a:p>
            <a:fld id="{16C6876F-23A0-FA43-A437-720550E793CF}" type="datetimeFigureOut">
              <a:rPr lang="en-US" smtClean="0"/>
              <a:t>9/28/2021</a:t>
            </a:fld>
            <a:endParaRPr lang="en-US"/>
          </a:p>
        </p:txBody>
      </p:sp>
      <p:sp>
        <p:nvSpPr>
          <p:cNvPr id="8" name="Footer Placeholder 7">
            <a:extLst>
              <a:ext uri="{FF2B5EF4-FFF2-40B4-BE49-F238E27FC236}">
                <a16:creationId xmlns:a16="http://schemas.microsoft.com/office/drawing/2014/main" id="{928D2E5E-B2D1-4B42-91E2-EDA5686DE9C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10F69E-9E7E-0949-B9D6-BD6CC7B7CE9B}"/>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2728944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58925-4655-D748-9013-FF712CFCB0E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8D326806-FFFC-094D-B3F4-9D3416838911}"/>
              </a:ext>
            </a:extLst>
          </p:cNvPr>
          <p:cNvSpPr>
            <a:spLocks noGrp="1"/>
          </p:cNvSpPr>
          <p:nvPr>
            <p:ph type="dt" sz="half" idx="10"/>
          </p:nvPr>
        </p:nvSpPr>
        <p:spPr/>
        <p:txBody>
          <a:bodyPr/>
          <a:lstStyle/>
          <a:p>
            <a:fld id="{16C6876F-23A0-FA43-A437-720550E793CF}" type="datetimeFigureOut">
              <a:rPr lang="en-US" smtClean="0"/>
              <a:t>9/28/2021</a:t>
            </a:fld>
            <a:endParaRPr lang="en-US"/>
          </a:p>
        </p:txBody>
      </p:sp>
      <p:sp>
        <p:nvSpPr>
          <p:cNvPr id="4" name="Footer Placeholder 3">
            <a:extLst>
              <a:ext uri="{FF2B5EF4-FFF2-40B4-BE49-F238E27FC236}">
                <a16:creationId xmlns:a16="http://schemas.microsoft.com/office/drawing/2014/main" id="{E01DCF7F-F758-E14A-A9D3-A0F254B29B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55299A0-E183-CF43-A3F4-459986882442}"/>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2023621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F4B3F9-DEBC-854B-A9C2-1F21CD92AF59}"/>
              </a:ext>
            </a:extLst>
          </p:cNvPr>
          <p:cNvSpPr>
            <a:spLocks noGrp="1"/>
          </p:cNvSpPr>
          <p:nvPr>
            <p:ph type="dt" sz="half" idx="10"/>
          </p:nvPr>
        </p:nvSpPr>
        <p:spPr/>
        <p:txBody>
          <a:bodyPr/>
          <a:lstStyle/>
          <a:p>
            <a:fld id="{16C6876F-23A0-FA43-A437-720550E793CF}" type="datetimeFigureOut">
              <a:rPr lang="en-US" smtClean="0"/>
              <a:t>9/28/2021</a:t>
            </a:fld>
            <a:endParaRPr lang="en-US"/>
          </a:p>
        </p:txBody>
      </p:sp>
      <p:sp>
        <p:nvSpPr>
          <p:cNvPr id="3" name="Footer Placeholder 2">
            <a:extLst>
              <a:ext uri="{FF2B5EF4-FFF2-40B4-BE49-F238E27FC236}">
                <a16:creationId xmlns:a16="http://schemas.microsoft.com/office/drawing/2014/main" id="{D55E9CCF-C101-954B-A35A-86C61F0902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C02A21-B8DF-8940-8341-1833EE10288A}"/>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4088028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E13E8-5268-8041-91FC-9A039399976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73E782AB-36F4-2744-BC43-D767C07265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2CB095A-CF64-3340-AA6F-4534F7664A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E59E093-A91E-0F40-8976-E0F16D1BDDF9}"/>
              </a:ext>
            </a:extLst>
          </p:cNvPr>
          <p:cNvSpPr>
            <a:spLocks noGrp="1"/>
          </p:cNvSpPr>
          <p:nvPr>
            <p:ph type="dt" sz="half" idx="10"/>
          </p:nvPr>
        </p:nvSpPr>
        <p:spPr/>
        <p:txBody>
          <a:bodyPr/>
          <a:lstStyle/>
          <a:p>
            <a:fld id="{16C6876F-23A0-FA43-A437-720550E793CF}" type="datetimeFigureOut">
              <a:rPr lang="en-US" smtClean="0"/>
              <a:t>9/28/2021</a:t>
            </a:fld>
            <a:endParaRPr lang="en-US"/>
          </a:p>
        </p:txBody>
      </p:sp>
      <p:sp>
        <p:nvSpPr>
          <p:cNvPr id="6" name="Footer Placeholder 5">
            <a:extLst>
              <a:ext uri="{FF2B5EF4-FFF2-40B4-BE49-F238E27FC236}">
                <a16:creationId xmlns:a16="http://schemas.microsoft.com/office/drawing/2014/main" id="{C64D97EF-4C51-BE4E-BAD2-4A48625CC0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BDFD01-E6A3-6444-B0CC-3F9D79EC22A0}"/>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2870647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FE732-61ED-E246-AE6A-EBCFCF0D41D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76CEC87-CB51-EB4B-8C45-F2FF654712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E05143-FAD5-D940-82D9-E7567B9785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9B82FD0-C93D-4346-B9D3-78CE36F7BF0B}"/>
              </a:ext>
            </a:extLst>
          </p:cNvPr>
          <p:cNvSpPr>
            <a:spLocks noGrp="1"/>
          </p:cNvSpPr>
          <p:nvPr>
            <p:ph type="dt" sz="half" idx="10"/>
          </p:nvPr>
        </p:nvSpPr>
        <p:spPr/>
        <p:txBody>
          <a:bodyPr/>
          <a:lstStyle/>
          <a:p>
            <a:fld id="{16C6876F-23A0-FA43-A437-720550E793CF}" type="datetimeFigureOut">
              <a:rPr lang="en-US" smtClean="0"/>
              <a:t>9/28/2021</a:t>
            </a:fld>
            <a:endParaRPr lang="en-US"/>
          </a:p>
        </p:txBody>
      </p:sp>
      <p:sp>
        <p:nvSpPr>
          <p:cNvPr id="6" name="Footer Placeholder 5">
            <a:extLst>
              <a:ext uri="{FF2B5EF4-FFF2-40B4-BE49-F238E27FC236}">
                <a16:creationId xmlns:a16="http://schemas.microsoft.com/office/drawing/2014/main" id="{20E5260F-E9FA-434E-BAE0-4622254C35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AD6E2-87FE-E646-91CB-38887786C065}"/>
              </a:ext>
            </a:extLst>
          </p:cNvPr>
          <p:cNvSpPr>
            <a:spLocks noGrp="1"/>
          </p:cNvSpPr>
          <p:nvPr>
            <p:ph type="sldNum" sz="quarter" idx="12"/>
          </p:nvPr>
        </p:nvSpPr>
        <p:spPr/>
        <p:txBody>
          <a:bodyPr/>
          <a:lstStyle/>
          <a:p>
            <a:fld id="{B8AF0F92-E179-4C4F-B72C-36E4847C8248}" type="slidenum">
              <a:rPr lang="en-US" smtClean="0"/>
              <a:t>‹#›</a:t>
            </a:fld>
            <a:endParaRPr lang="en-US"/>
          </a:p>
        </p:txBody>
      </p:sp>
    </p:spTree>
    <p:extLst>
      <p:ext uri="{BB962C8B-B14F-4D97-AF65-F5344CB8AC3E}">
        <p14:creationId xmlns:p14="http://schemas.microsoft.com/office/powerpoint/2010/main" val="2945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07E6DC-22CA-034B-8929-F8FAEC4C2F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13FBD8E-AD29-7B42-9FA8-B14500F257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58C971F-24C7-8241-B364-6B422AEF3E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C6876F-23A0-FA43-A437-720550E793CF}" type="datetimeFigureOut">
              <a:rPr lang="en-US" smtClean="0"/>
              <a:t>9/28/2021</a:t>
            </a:fld>
            <a:endParaRPr lang="en-US"/>
          </a:p>
        </p:txBody>
      </p:sp>
      <p:sp>
        <p:nvSpPr>
          <p:cNvPr id="5" name="Footer Placeholder 4">
            <a:extLst>
              <a:ext uri="{FF2B5EF4-FFF2-40B4-BE49-F238E27FC236}">
                <a16:creationId xmlns:a16="http://schemas.microsoft.com/office/drawing/2014/main" id="{E6DD1F3C-E490-1249-BF4A-9D1740705D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8B7843-DD40-7847-A428-475128AB87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AF0F92-E179-4C4F-B72C-36E4847C8248}" type="slidenum">
              <a:rPr lang="en-US" smtClean="0"/>
              <a:t>‹#›</a:t>
            </a:fld>
            <a:endParaRPr lang="en-US"/>
          </a:p>
        </p:txBody>
      </p:sp>
    </p:spTree>
    <p:extLst>
      <p:ext uri="{BB962C8B-B14F-4D97-AF65-F5344CB8AC3E}">
        <p14:creationId xmlns:p14="http://schemas.microsoft.com/office/powerpoint/2010/main" val="3663483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2.jpe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hyperlink" Target="http://www.myworldofwork.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6D9185-DD42-4744-A6D5-78C7ADFB6B45}"/>
              </a:ext>
              <a:ext uri="{C183D7F6-B498-43B3-948B-1728B52AA6E4}">
                <adec:decorative xmlns:adec="http://schemas.microsoft.com/office/drawing/2017/decorative" val="1"/>
              </a:ext>
            </a:extLst>
          </p:cNvPr>
          <p:cNvSpPr/>
          <p:nvPr/>
        </p:nvSpPr>
        <p:spPr>
          <a:xfrm>
            <a:off x="0" y="0"/>
            <a:ext cx="12192000" cy="5239512"/>
          </a:xfrm>
          <a:prstGeom prst="rect">
            <a:avLst/>
          </a:prstGeom>
          <a:solidFill>
            <a:srgbClr val="CCE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SDS logo">
            <a:extLst>
              <a:ext uri="{FF2B5EF4-FFF2-40B4-BE49-F238E27FC236}">
                <a16:creationId xmlns:a16="http://schemas.microsoft.com/office/drawing/2014/main" id="{889BEE26-8AE5-42CC-B05F-8720BDA609D3}"/>
              </a:ext>
            </a:extLst>
          </p:cNvPr>
          <p:cNvPicPr>
            <a:picLocks noChangeAspect="1"/>
          </p:cNvPicPr>
          <p:nvPr/>
        </p:nvPicPr>
        <p:blipFill>
          <a:blip r:embed="rId4"/>
          <a:stretch>
            <a:fillRect/>
          </a:stretch>
        </p:blipFill>
        <p:spPr>
          <a:xfrm>
            <a:off x="0" y="658260"/>
            <a:ext cx="1981200" cy="1041400"/>
          </a:xfrm>
          <a:prstGeom prst="rect">
            <a:avLst/>
          </a:prstGeom>
        </p:spPr>
      </p:pic>
      <p:sp>
        <p:nvSpPr>
          <p:cNvPr id="7" name="TextBox 6">
            <a:extLst>
              <a:ext uri="{FF2B5EF4-FFF2-40B4-BE49-F238E27FC236}">
                <a16:creationId xmlns:a16="http://schemas.microsoft.com/office/drawing/2014/main" id="{364C5B7F-553C-EC49-B3A3-8E3A33DD8A18}"/>
              </a:ext>
              <a:ext uri="{C183D7F6-B498-43B3-948B-1728B52AA6E4}">
                <adec:decorative xmlns:adec="http://schemas.microsoft.com/office/drawing/2017/decorative" val="0"/>
              </a:ext>
            </a:extLst>
          </p:cNvPr>
          <p:cNvSpPr txBox="1"/>
          <p:nvPr/>
        </p:nvSpPr>
        <p:spPr>
          <a:xfrm>
            <a:off x="2286972" y="790341"/>
            <a:ext cx="7576120" cy="769441"/>
          </a:xfrm>
          <a:prstGeom prst="rect">
            <a:avLst/>
          </a:prstGeom>
          <a:noFill/>
        </p:spPr>
        <p:txBody>
          <a:bodyPr wrap="square" rtlCol="0">
            <a:spAutoFit/>
          </a:bodyPr>
          <a:lstStyle/>
          <a:p>
            <a:r>
              <a:rPr lang="en-US" sz="4400" b="1" dirty="0">
                <a:solidFill>
                  <a:srgbClr val="005F72"/>
                </a:solidFill>
                <a:latin typeface="Arial" panose="020B0604020202020204" pitchFamily="34" charset="0"/>
                <a:cs typeface="Arial" panose="020B0604020202020204" pitchFamily="34" charset="0"/>
              </a:rPr>
              <a:t>Skills and strengths</a:t>
            </a:r>
          </a:p>
        </p:txBody>
      </p:sp>
      <p:sp>
        <p:nvSpPr>
          <p:cNvPr id="13" name="TextBox 12">
            <a:extLst>
              <a:ext uri="{FF2B5EF4-FFF2-40B4-BE49-F238E27FC236}">
                <a16:creationId xmlns:a16="http://schemas.microsoft.com/office/drawing/2014/main" id="{FDFEE97F-DB06-4163-9D85-47A026095861}"/>
              </a:ext>
            </a:extLst>
          </p:cNvPr>
          <p:cNvSpPr txBox="1"/>
          <p:nvPr/>
        </p:nvSpPr>
        <p:spPr>
          <a:xfrm>
            <a:off x="2307940" y="2350123"/>
            <a:ext cx="7576120" cy="584775"/>
          </a:xfrm>
          <a:prstGeom prst="rect">
            <a:avLst/>
          </a:prstGeom>
          <a:noFill/>
        </p:spPr>
        <p:txBody>
          <a:bodyPr wrap="square" rtlCol="0">
            <a:spAutoFit/>
          </a:bodyPr>
          <a:lstStyle/>
          <a:p>
            <a:r>
              <a:rPr lang="en-US" sz="3200" b="1" dirty="0">
                <a:solidFill>
                  <a:srgbClr val="005F72"/>
                </a:solidFill>
                <a:latin typeface="Arial" panose="020B0604020202020204" pitchFamily="34" charset="0"/>
                <a:cs typeface="Arial" panose="020B0604020202020204" pitchFamily="34" charset="0"/>
              </a:rPr>
              <a:t>Strengths</a:t>
            </a:r>
          </a:p>
        </p:txBody>
      </p:sp>
      <p:pic>
        <p:nvPicPr>
          <p:cNvPr id="17" name="Picture 16" descr="My World of Work logo">
            <a:extLst>
              <a:ext uri="{FF2B5EF4-FFF2-40B4-BE49-F238E27FC236}">
                <a16:creationId xmlns:a16="http://schemas.microsoft.com/office/drawing/2014/main" id="{FE2DB29E-2A31-E247-9653-F690032DAB87}"/>
              </a:ext>
            </a:extLst>
          </p:cNvPr>
          <p:cNvPicPr>
            <a:picLocks noChangeAspect="1"/>
          </p:cNvPicPr>
          <p:nvPr/>
        </p:nvPicPr>
        <p:blipFill>
          <a:blip r:embed="rId5"/>
          <a:stretch>
            <a:fillRect/>
          </a:stretch>
        </p:blipFill>
        <p:spPr>
          <a:xfrm>
            <a:off x="316992" y="5590507"/>
            <a:ext cx="2215896" cy="857634"/>
          </a:xfrm>
          <a:prstGeom prst="rect">
            <a:avLst/>
          </a:prstGeom>
        </p:spPr>
      </p:pic>
      <p:sp>
        <p:nvSpPr>
          <p:cNvPr id="11" name="Title 10">
            <a:extLst>
              <a:ext uri="{FF2B5EF4-FFF2-40B4-BE49-F238E27FC236}">
                <a16:creationId xmlns:a16="http://schemas.microsoft.com/office/drawing/2014/main" id="{1A69C399-B7AC-124E-99F1-246D7A8C6134}"/>
              </a:ext>
            </a:extLst>
          </p:cNvPr>
          <p:cNvSpPr txBox="1">
            <a:spLocks noGrp="1"/>
          </p:cNvSpPr>
          <p:nvPr>
            <p:ph type="title" idx="4294967295"/>
          </p:nvPr>
        </p:nvSpPr>
        <p:spPr>
          <a:xfrm>
            <a:off x="9461681" y="5897812"/>
            <a:ext cx="2288887" cy="36933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lumMod val="95000"/>
                    <a:lumOff val="5000"/>
                  </a:schemeClr>
                </a:solidFill>
                <a:effectLst/>
                <a:uLnTx/>
                <a:uFillTx/>
                <a:latin typeface="Arial" panose="020B0604020202020204" pitchFamily="34" charset="0"/>
                <a:ea typeface="+mn-ea"/>
                <a:cs typeface="Arial" panose="020B0604020202020204" pitchFamily="34" charset="0"/>
              </a:rPr>
              <a:t>BGE Third/Fourth</a:t>
            </a:r>
          </a:p>
        </p:txBody>
      </p:sp>
      <p:sp>
        <p:nvSpPr>
          <p:cNvPr id="12" name="Rectangle 11">
            <a:extLst>
              <a:ext uri="{FF2B5EF4-FFF2-40B4-BE49-F238E27FC236}">
                <a16:creationId xmlns:a16="http://schemas.microsoft.com/office/drawing/2014/main" id="{5A84AD4E-2CA2-5545-BF02-C337589B0F31}"/>
              </a:ext>
              <a:ext uri="{C183D7F6-B498-43B3-948B-1728B52AA6E4}">
                <adec:decorative xmlns:adec="http://schemas.microsoft.com/office/drawing/2017/decorative" val="1"/>
              </a:ext>
            </a:extLst>
          </p:cNvPr>
          <p:cNvSpPr/>
          <p:nvPr/>
        </p:nvSpPr>
        <p:spPr>
          <a:xfrm>
            <a:off x="9245924" y="5876995"/>
            <a:ext cx="133564" cy="410966"/>
          </a:xfrm>
          <a:prstGeom prst="rect">
            <a:avLst/>
          </a:prstGeom>
          <a:solidFill>
            <a:srgbClr val="E8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595252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5C99789-3ACB-4FE8-97B9-0B216FD9F999}"/>
              </a:ext>
              <a:ext uri="{C183D7F6-B498-43B3-948B-1728B52AA6E4}">
                <adec:decorative xmlns:adec="http://schemas.microsoft.com/office/drawing/2017/decorative" val="1"/>
              </a:ext>
            </a:extLst>
          </p:cNvPr>
          <p:cNvSpPr/>
          <p:nvPr/>
        </p:nvSpPr>
        <p:spPr>
          <a:xfrm>
            <a:off x="0" y="0"/>
            <a:ext cx="12192000" cy="1047404"/>
          </a:xfrm>
          <a:prstGeom prst="rect">
            <a:avLst/>
          </a:prstGeom>
          <a:solidFill>
            <a:srgbClr val="CCE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802A16EE-F049-B64E-933D-B73FFC1D031F}"/>
              </a:ext>
            </a:extLst>
          </p:cNvPr>
          <p:cNvSpPr txBox="1">
            <a:spLocks noGrp="1"/>
          </p:cNvSpPr>
          <p:nvPr>
            <p:ph type="title" idx="4294967295"/>
          </p:nvPr>
        </p:nvSpPr>
        <p:spPr>
          <a:xfrm>
            <a:off x="831033" y="283099"/>
            <a:ext cx="10529935"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5F72"/>
                </a:solidFill>
                <a:effectLst/>
                <a:uLnTx/>
                <a:uFillTx/>
                <a:latin typeface="Arial" panose="020B0604020202020204" pitchFamily="34" charset="0"/>
                <a:ea typeface="+mn-ea"/>
                <a:cs typeface="Arial" panose="020B0604020202020204" pitchFamily="34" charset="0"/>
              </a:rPr>
              <a:t>Skills and strengths </a:t>
            </a:r>
          </a:p>
        </p:txBody>
      </p:sp>
      <p:sp>
        <p:nvSpPr>
          <p:cNvPr id="13" name="Rectangle 8">
            <a:extLst>
              <a:ext uri="{FF2B5EF4-FFF2-40B4-BE49-F238E27FC236}">
                <a16:creationId xmlns:a16="http://schemas.microsoft.com/office/drawing/2014/main" id="{0E1588FD-9211-8342-84A0-E62119938D2C}"/>
              </a:ext>
              <a:ext uri="{C183D7F6-B498-43B3-948B-1728B52AA6E4}">
                <adec:decorative xmlns:adec="http://schemas.microsoft.com/office/drawing/2017/decorative" val="1"/>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a:extLst>
              <a:ext uri="{FF2B5EF4-FFF2-40B4-BE49-F238E27FC236}">
                <a16:creationId xmlns:a16="http://schemas.microsoft.com/office/drawing/2014/main" id="{DB50437E-1338-4AE5-96F0-95E405FB851F}"/>
              </a:ext>
            </a:extLst>
          </p:cNvPr>
          <p:cNvSpPr txBox="1">
            <a:spLocks/>
          </p:cNvSpPr>
          <p:nvPr/>
        </p:nvSpPr>
        <p:spPr>
          <a:xfrm>
            <a:off x="1688237" y="2332037"/>
            <a:ext cx="8229600" cy="4525963"/>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600"/>
              </a:spcAft>
              <a:buClr>
                <a:srgbClr val="005F72"/>
              </a:buClr>
              <a:buNone/>
              <a:defRPr/>
            </a:pPr>
            <a:r>
              <a:rPr lang="en-US" sz="2600" b="1"/>
              <a:t>Learning intention</a:t>
            </a:r>
          </a:p>
          <a:p>
            <a:pPr>
              <a:spcBef>
                <a:spcPts val="576"/>
              </a:spcBef>
              <a:buClr>
                <a:srgbClr val="005F72"/>
              </a:buClr>
              <a:defRPr/>
            </a:pPr>
            <a:r>
              <a:rPr lang="en-GB" sz="2200"/>
              <a:t> I will learn about my strengths and how to use them to make a decision</a:t>
            </a:r>
          </a:p>
          <a:p>
            <a:pPr marL="0" indent="0">
              <a:spcBef>
                <a:spcPts val="1200"/>
              </a:spcBef>
              <a:spcAft>
                <a:spcPts val="600"/>
              </a:spcAft>
              <a:buClr>
                <a:srgbClr val="005F72"/>
              </a:buClr>
              <a:buNone/>
              <a:defRPr/>
            </a:pPr>
            <a:r>
              <a:rPr lang="en-US" sz="2600" b="1"/>
              <a:t>Success criteria</a:t>
            </a:r>
          </a:p>
          <a:p>
            <a:pPr>
              <a:buClr>
                <a:srgbClr val="005F72"/>
              </a:buClr>
            </a:pPr>
            <a:r>
              <a:rPr lang="en-US" sz="2200"/>
              <a:t>I can describe my strengths</a:t>
            </a:r>
            <a:endParaRPr lang="en-GB" sz="2200"/>
          </a:p>
          <a:p>
            <a:pPr>
              <a:buClr>
                <a:srgbClr val="005F72"/>
              </a:buClr>
            </a:pPr>
            <a:r>
              <a:rPr lang="en-US" sz="2200"/>
              <a:t>I can use my strengths to make decisions</a:t>
            </a:r>
            <a:endParaRPr lang="en-GB" sz="2200"/>
          </a:p>
          <a:p>
            <a:pPr>
              <a:buClr>
                <a:srgbClr val="005F72"/>
              </a:buClr>
            </a:pPr>
            <a:r>
              <a:rPr lang="en-US" sz="2200"/>
              <a:t>I can use My career options to explore jobs related to my strengths</a:t>
            </a:r>
            <a:endParaRPr lang="en-GB" sz="2200"/>
          </a:p>
          <a:p>
            <a:pPr>
              <a:spcBef>
                <a:spcPts val="576"/>
              </a:spcBef>
              <a:buClr>
                <a:srgbClr val="005F72"/>
              </a:buClr>
              <a:defRPr/>
            </a:pPr>
            <a:endParaRPr lang="en-US"/>
          </a:p>
        </p:txBody>
      </p:sp>
    </p:spTree>
    <p:custDataLst>
      <p:tags r:id="rId1"/>
    </p:custDataLst>
    <p:extLst>
      <p:ext uri="{BB962C8B-B14F-4D97-AF65-F5344CB8AC3E}">
        <p14:creationId xmlns:p14="http://schemas.microsoft.com/office/powerpoint/2010/main" val="4996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37CAB97-F292-4491-93AD-DD37DE3C2816}"/>
              </a:ext>
            </a:extLst>
          </p:cNvPr>
          <p:cNvSpPr txBox="1">
            <a:spLocks noGrp="1"/>
          </p:cNvSpPr>
          <p:nvPr>
            <p:ph type="title" idx="4294967295"/>
          </p:nvPr>
        </p:nvSpPr>
        <p:spPr>
          <a:xfrm>
            <a:off x="1086775" y="1615736"/>
            <a:ext cx="4488402" cy="4924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600" b="1" i="0" u="none" strike="noStrike" kern="1200" cap="none" spc="0" normalizeH="0" baseline="0" noProof="0" dirty="0">
                <a:ln>
                  <a:noFill/>
                </a:ln>
                <a:solidFill>
                  <a:schemeClr val="tx1"/>
                </a:solidFill>
                <a:effectLst/>
                <a:uLnTx/>
                <a:uFillTx/>
                <a:latin typeface="+mn-lt"/>
                <a:ea typeface="+mn-ea"/>
                <a:cs typeface="+mn-cs"/>
              </a:rPr>
              <a:t>Activity</a:t>
            </a:r>
          </a:p>
        </p:txBody>
      </p:sp>
      <p:sp>
        <p:nvSpPr>
          <p:cNvPr id="5" name="Content Placeholder 2">
            <a:extLst>
              <a:ext uri="{FF2B5EF4-FFF2-40B4-BE49-F238E27FC236}">
                <a16:creationId xmlns:a16="http://schemas.microsoft.com/office/drawing/2014/main" id="{FE232613-0E22-4BDE-8786-9CB14FF7E093}"/>
              </a:ext>
            </a:extLst>
          </p:cNvPr>
          <p:cNvSpPr txBox="1">
            <a:spLocks/>
          </p:cNvSpPr>
          <p:nvPr/>
        </p:nvSpPr>
        <p:spPr>
          <a:xfrm>
            <a:off x="1086775" y="2204707"/>
            <a:ext cx="10018450" cy="4525963"/>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576"/>
              </a:spcBef>
              <a:buClr>
                <a:srgbClr val="005F72"/>
              </a:buClr>
              <a:buFont typeface="Arial"/>
              <a:buChar char="•"/>
              <a:defRPr/>
            </a:pPr>
            <a:r>
              <a:rPr lang="en-GB" sz="2400"/>
              <a:t>Tell your partner about one thing that drains you or you hate doing</a:t>
            </a:r>
          </a:p>
          <a:p>
            <a:pPr>
              <a:lnSpc>
                <a:spcPct val="150000"/>
              </a:lnSpc>
              <a:spcBef>
                <a:spcPts val="576"/>
              </a:spcBef>
              <a:buClr>
                <a:srgbClr val="005F72"/>
              </a:buClr>
              <a:buFont typeface="Arial"/>
              <a:buChar char="•"/>
              <a:defRPr/>
            </a:pPr>
            <a:r>
              <a:rPr lang="en-GB" sz="2400"/>
              <a:t>Partners take note of body language and how they describe this</a:t>
            </a:r>
          </a:p>
          <a:p>
            <a:pPr>
              <a:lnSpc>
                <a:spcPct val="150000"/>
              </a:lnSpc>
              <a:spcBef>
                <a:spcPts val="576"/>
              </a:spcBef>
              <a:buClr>
                <a:srgbClr val="005F72"/>
              </a:buClr>
              <a:buFont typeface="Arial"/>
              <a:buChar char="•"/>
              <a:defRPr/>
            </a:pPr>
            <a:r>
              <a:rPr lang="en-GB" sz="2400"/>
              <a:t>Now tell your partner about one thing that energises you or you love doing</a:t>
            </a:r>
          </a:p>
          <a:p>
            <a:pPr>
              <a:lnSpc>
                <a:spcPct val="150000"/>
              </a:lnSpc>
              <a:spcBef>
                <a:spcPts val="576"/>
              </a:spcBef>
              <a:buClr>
                <a:srgbClr val="005F72"/>
              </a:buClr>
              <a:buFont typeface="Arial"/>
              <a:buChar char="•"/>
              <a:defRPr/>
            </a:pPr>
            <a:r>
              <a:rPr lang="en-GB" sz="2400"/>
              <a:t>Partners take note of body language and how they describe this</a:t>
            </a:r>
          </a:p>
          <a:p>
            <a:pPr>
              <a:spcBef>
                <a:spcPts val="576"/>
              </a:spcBef>
              <a:buClr>
                <a:srgbClr val="92AF2B"/>
              </a:buClr>
              <a:buFont typeface="Arial"/>
              <a:buChar char="•"/>
              <a:defRPr/>
            </a:pPr>
            <a:endParaRPr lang="en-GB" sz="2200"/>
          </a:p>
          <a:p>
            <a:pPr>
              <a:buFont typeface="Arial"/>
              <a:buNone/>
              <a:defRPr/>
            </a:pPr>
            <a:endParaRPr lang="en-US" sz="2200"/>
          </a:p>
          <a:p>
            <a:pPr marL="0" indent="0">
              <a:buFont typeface="Arial"/>
              <a:buNone/>
              <a:defRPr/>
            </a:pPr>
            <a:endParaRPr lang="en-US" sz="2200"/>
          </a:p>
        </p:txBody>
      </p:sp>
      <p:sp>
        <p:nvSpPr>
          <p:cNvPr id="7" name="Rectangle 6">
            <a:extLst>
              <a:ext uri="{FF2B5EF4-FFF2-40B4-BE49-F238E27FC236}">
                <a16:creationId xmlns:a16="http://schemas.microsoft.com/office/drawing/2014/main" id="{20EA4A61-8891-4E47-ACF7-0859CD334175}"/>
              </a:ext>
              <a:ext uri="{C183D7F6-B498-43B3-948B-1728B52AA6E4}">
                <adec:decorative xmlns:adec="http://schemas.microsoft.com/office/drawing/2017/decorative" val="1"/>
              </a:ext>
            </a:extLst>
          </p:cNvPr>
          <p:cNvSpPr/>
          <p:nvPr/>
        </p:nvSpPr>
        <p:spPr>
          <a:xfrm>
            <a:off x="0" y="0"/>
            <a:ext cx="12192000" cy="1047404"/>
          </a:xfrm>
          <a:prstGeom prst="rect">
            <a:avLst/>
          </a:prstGeom>
          <a:solidFill>
            <a:srgbClr val="CCE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3">
            <a:extLst>
              <a:ext uri="{FF2B5EF4-FFF2-40B4-BE49-F238E27FC236}">
                <a16:creationId xmlns:a16="http://schemas.microsoft.com/office/drawing/2014/main" id="{1F0EEEE9-B248-46E1-A307-829BB3CDE799}"/>
              </a:ext>
            </a:extLst>
          </p:cNvPr>
          <p:cNvSpPr txBox="1">
            <a:spLocks/>
          </p:cNvSpPr>
          <p:nvPr/>
        </p:nvSpPr>
        <p:spPr>
          <a:xfrm>
            <a:off x="831033" y="283099"/>
            <a:ext cx="10529935"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kumimoji="0" lang="en-US" sz="2400" b="1" i="0" u="none" strike="noStrike" kern="1200" cap="none" spc="0" normalizeH="0" baseline="0" noProof="0" dirty="0">
                <a:ln>
                  <a:noFill/>
                </a:ln>
                <a:solidFill>
                  <a:srgbClr val="005F72"/>
                </a:solidFill>
                <a:effectLst/>
                <a:uLnTx/>
                <a:uFillTx/>
                <a:latin typeface="Arial" panose="020B0604020202020204" pitchFamily="34" charset="0"/>
                <a:ea typeface="+mn-ea"/>
                <a:cs typeface="Arial" panose="020B0604020202020204" pitchFamily="34" charset="0"/>
              </a:rPr>
              <a:t>Skills and strengths </a:t>
            </a:r>
            <a:endParaRPr lang="en-US" sz="2400" b="1" dirty="0">
              <a:solidFill>
                <a:srgbClr val="005F72"/>
              </a:solidFill>
              <a:latin typeface="Arial" panose="020B0604020202020204" pitchFamily="34" charset="0"/>
              <a:ea typeface="+mn-ea"/>
              <a:cs typeface="Arial" panose="020B0604020202020204" pitchFamily="34" charset="0"/>
            </a:endParaRPr>
          </a:p>
        </p:txBody>
      </p:sp>
    </p:spTree>
    <p:custDataLst>
      <p:tags r:id="rId1"/>
    </p:custDataLst>
    <p:extLst>
      <p:ext uri="{BB962C8B-B14F-4D97-AF65-F5344CB8AC3E}">
        <p14:creationId xmlns:p14="http://schemas.microsoft.com/office/powerpoint/2010/main" val="3781765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547DC83-BAD4-425A-A178-D2852F69957B}"/>
              </a:ext>
              <a:ext uri="{C183D7F6-B498-43B3-948B-1728B52AA6E4}">
                <adec:decorative xmlns:adec="http://schemas.microsoft.com/office/drawing/2017/decorative" val="1"/>
              </a:ext>
            </a:extLst>
          </p:cNvPr>
          <p:cNvSpPr/>
          <p:nvPr/>
        </p:nvSpPr>
        <p:spPr>
          <a:xfrm>
            <a:off x="0" y="0"/>
            <a:ext cx="12192000" cy="1047404"/>
          </a:xfrm>
          <a:prstGeom prst="rect">
            <a:avLst/>
          </a:prstGeom>
          <a:solidFill>
            <a:srgbClr val="CCE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a:extLst>
              <a:ext uri="{FF2B5EF4-FFF2-40B4-BE49-F238E27FC236}">
                <a16:creationId xmlns:a16="http://schemas.microsoft.com/office/drawing/2014/main" id="{B5621C3F-05E1-4DEE-916D-AF88B3CB38D1}"/>
              </a:ext>
            </a:extLst>
          </p:cNvPr>
          <p:cNvSpPr txBox="1">
            <a:spLocks noGrp="1"/>
          </p:cNvSpPr>
          <p:nvPr>
            <p:ph type="title" idx="4294967295"/>
          </p:nvPr>
        </p:nvSpPr>
        <p:spPr>
          <a:xfrm>
            <a:off x="983433" y="1752601"/>
            <a:ext cx="6272390" cy="66996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GB" sz="2600" b="1" i="0" u="none" strike="noStrike" kern="1200" cap="none" spc="0" normalizeH="0" baseline="0" noProof="0" dirty="0">
                <a:ln>
                  <a:noFill/>
                </a:ln>
                <a:solidFill>
                  <a:schemeClr val="tx1"/>
                </a:solidFill>
                <a:effectLst/>
                <a:uLnTx/>
                <a:uFillTx/>
                <a:latin typeface="+mn-lt"/>
                <a:ea typeface="+mn-ea"/>
                <a:cs typeface="+mn-cs"/>
              </a:rPr>
              <a:t>What are strengths?</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a:extLst>
              <a:ext uri="{FF2B5EF4-FFF2-40B4-BE49-F238E27FC236}">
                <a16:creationId xmlns:a16="http://schemas.microsoft.com/office/drawing/2014/main" id="{7584FCE6-8108-4DED-A861-9714D0373AFE}"/>
              </a:ext>
            </a:extLst>
          </p:cNvPr>
          <p:cNvSpPr txBox="1">
            <a:spLocks/>
          </p:cNvSpPr>
          <p:nvPr/>
        </p:nvSpPr>
        <p:spPr>
          <a:xfrm>
            <a:off x="983433" y="2336470"/>
            <a:ext cx="8229600" cy="3158231"/>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600"/>
              </a:spcAft>
              <a:buFont typeface="Arial" panose="020B0604020202020204" pitchFamily="34" charset="0"/>
              <a:buNone/>
              <a:defRPr/>
            </a:pPr>
            <a:r>
              <a:rPr lang="en-GB" sz="2400" dirty="0"/>
              <a:t>Strengths are things (such as behaviours, thoughts and feelings) that we’re naturally good at and that energise us, for example:</a:t>
            </a:r>
            <a:endParaRPr lang="en-US" sz="2400" dirty="0"/>
          </a:p>
          <a:p>
            <a:pPr lvl="1">
              <a:spcBef>
                <a:spcPts val="576"/>
              </a:spcBef>
              <a:buClr>
                <a:srgbClr val="005F72"/>
              </a:buClr>
              <a:buFont typeface="Arial"/>
              <a:buChar char="•"/>
              <a:defRPr/>
            </a:pPr>
            <a:r>
              <a:rPr lang="en-US" dirty="0"/>
              <a:t>Creativity</a:t>
            </a:r>
          </a:p>
          <a:p>
            <a:pPr lvl="1">
              <a:spcBef>
                <a:spcPts val="576"/>
              </a:spcBef>
              <a:buClr>
                <a:srgbClr val="005F72"/>
              </a:buClr>
              <a:buFont typeface="Arial"/>
              <a:buChar char="•"/>
              <a:defRPr/>
            </a:pPr>
            <a:r>
              <a:rPr lang="en-US" dirty="0"/>
              <a:t>Competitive</a:t>
            </a:r>
          </a:p>
          <a:p>
            <a:pPr lvl="1">
              <a:spcBef>
                <a:spcPts val="576"/>
              </a:spcBef>
              <a:buClr>
                <a:srgbClr val="005F72"/>
              </a:buClr>
              <a:buFont typeface="Arial"/>
              <a:buChar char="•"/>
              <a:defRPr/>
            </a:pPr>
            <a:r>
              <a:rPr lang="en-US" dirty="0"/>
              <a:t>Pride</a:t>
            </a:r>
          </a:p>
          <a:p>
            <a:pPr>
              <a:buFont typeface="Arial"/>
              <a:buNone/>
              <a:defRPr/>
            </a:pPr>
            <a:endParaRPr lang="en-US" dirty="0"/>
          </a:p>
          <a:p>
            <a:pPr marL="0" indent="0">
              <a:buFont typeface="Arial"/>
              <a:buNone/>
              <a:defRPr/>
            </a:pPr>
            <a:endParaRPr lang="en-US" dirty="0"/>
          </a:p>
        </p:txBody>
      </p:sp>
      <p:sp>
        <p:nvSpPr>
          <p:cNvPr id="6" name="Title 3">
            <a:extLst>
              <a:ext uri="{FF2B5EF4-FFF2-40B4-BE49-F238E27FC236}">
                <a16:creationId xmlns:a16="http://schemas.microsoft.com/office/drawing/2014/main" id="{FF66A9F8-67CB-41E1-BDF0-4437A99C2AB2}"/>
              </a:ext>
            </a:extLst>
          </p:cNvPr>
          <p:cNvSpPr txBox="1">
            <a:spLocks/>
          </p:cNvSpPr>
          <p:nvPr/>
        </p:nvSpPr>
        <p:spPr>
          <a:xfrm>
            <a:off x="831033" y="283099"/>
            <a:ext cx="10529935"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kumimoji="0" lang="en-US" sz="2400" b="1" i="0" u="none" strike="noStrike" kern="1200" cap="none" spc="0" normalizeH="0" baseline="0" noProof="0" dirty="0">
                <a:ln>
                  <a:noFill/>
                </a:ln>
                <a:solidFill>
                  <a:srgbClr val="005F72"/>
                </a:solidFill>
                <a:effectLst/>
                <a:uLnTx/>
                <a:uFillTx/>
                <a:latin typeface="Arial" panose="020B0604020202020204" pitchFamily="34" charset="0"/>
                <a:ea typeface="+mn-ea"/>
                <a:cs typeface="Arial" panose="020B0604020202020204" pitchFamily="34" charset="0"/>
              </a:rPr>
              <a:t>Skills and strengths </a:t>
            </a:r>
            <a:endParaRPr lang="en-US" sz="2400" b="1" dirty="0">
              <a:solidFill>
                <a:srgbClr val="005F72"/>
              </a:solidFill>
              <a:latin typeface="Arial" panose="020B0604020202020204" pitchFamily="34" charset="0"/>
              <a:ea typeface="+mn-ea"/>
              <a:cs typeface="Arial" panose="020B0604020202020204" pitchFamily="34" charset="0"/>
            </a:endParaRPr>
          </a:p>
        </p:txBody>
      </p:sp>
    </p:spTree>
    <p:custDataLst>
      <p:tags r:id="rId1"/>
    </p:custDataLst>
    <p:extLst>
      <p:ext uri="{BB962C8B-B14F-4D97-AF65-F5344CB8AC3E}">
        <p14:creationId xmlns:p14="http://schemas.microsoft.com/office/powerpoint/2010/main" val="781945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584EEF8E-E6CD-45BE-8B6E-E61934173C3B}"/>
              </a:ext>
            </a:extLst>
          </p:cNvPr>
          <p:cNvSpPr txBox="1">
            <a:spLocks noGrp="1"/>
          </p:cNvSpPr>
          <p:nvPr>
            <p:ph type="title" idx="4294967295"/>
          </p:nvPr>
        </p:nvSpPr>
        <p:spPr>
          <a:xfrm>
            <a:off x="983433" y="1906980"/>
            <a:ext cx="3600442" cy="71746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GB" sz="2600" b="1" i="0" u="none" strike="noStrike" kern="1200" cap="none" spc="0" normalizeH="0" baseline="0" noProof="0" dirty="0">
                <a:ln>
                  <a:noFill/>
                </a:ln>
                <a:solidFill>
                  <a:schemeClr val="tx1"/>
                </a:solidFill>
                <a:effectLst/>
                <a:uLnTx/>
                <a:uFillTx/>
                <a:latin typeface="+mn-lt"/>
                <a:ea typeface="+mn-ea"/>
                <a:cs typeface="+mn-cs"/>
              </a:rPr>
              <a:t>Strengths quiz</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a:extLst>
              <a:ext uri="{FF2B5EF4-FFF2-40B4-BE49-F238E27FC236}">
                <a16:creationId xmlns:a16="http://schemas.microsoft.com/office/drawing/2014/main" id="{060C3880-E09A-443B-8403-A686712AA012}"/>
              </a:ext>
            </a:extLst>
          </p:cNvPr>
          <p:cNvSpPr txBox="1">
            <a:spLocks/>
          </p:cNvSpPr>
          <p:nvPr/>
        </p:nvSpPr>
        <p:spPr>
          <a:xfrm>
            <a:off x="983433" y="2431473"/>
            <a:ext cx="8621725" cy="4019365"/>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600"/>
              </a:spcAft>
              <a:buFont typeface="Arial" panose="020B0604020202020204" pitchFamily="34" charset="0"/>
              <a:buNone/>
              <a:defRPr/>
            </a:pPr>
            <a:r>
              <a:rPr lang="en-GB" sz="2400" dirty="0"/>
              <a:t>Now you know what strengths are, it is time to take a closer look at your own strengths:</a:t>
            </a:r>
            <a:endParaRPr lang="en-US" sz="2400" dirty="0"/>
          </a:p>
          <a:p>
            <a:pPr lvl="1">
              <a:spcBef>
                <a:spcPts val="576"/>
              </a:spcBef>
              <a:buClr>
                <a:srgbClr val="005F72"/>
              </a:buClr>
              <a:buFont typeface="Arial"/>
              <a:buChar char="•"/>
              <a:defRPr/>
            </a:pPr>
            <a:r>
              <a:rPr lang="en-US" dirty="0"/>
              <a:t>Go to myworldofwork.co.uk and sign into your account</a:t>
            </a:r>
          </a:p>
          <a:p>
            <a:pPr lvl="1">
              <a:spcBef>
                <a:spcPts val="576"/>
              </a:spcBef>
              <a:buClr>
                <a:srgbClr val="005F72"/>
              </a:buClr>
              <a:buFont typeface="Arial"/>
              <a:buChar char="•"/>
              <a:defRPr/>
            </a:pPr>
            <a:r>
              <a:rPr lang="en-US" dirty="0"/>
              <a:t>Select the ‘My career options’ tab and click on the ‘Strengths’ box</a:t>
            </a:r>
          </a:p>
          <a:p>
            <a:pPr lvl="1">
              <a:spcBef>
                <a:spcPts val="576"/>
              </a:spcBef>
              <a:buClr>
                <a:srgbClr val="005F72"/>
              </a:buClr>
              <a:buFont typeface="Arial"/>
              <a:buChar char="•"/>
              <a:defRPr/>
            </a:pPr>
            <a:r>
              <a:rPr lang="en-US" dirty="0"/>
              <a:t>Take the quiz –  remember, answer as honestly as possible and always go with your gut instinct</a:t>
            </a:r>
          </a:p>
          <a:p>
            <a:pPr lvl="1">
              <a:spcBef>
                <a:spcPts val="576"/>
              </a:spcBef>
              <a:buClr>
                <a:srgbClr val="005F72"/>
              </a:buClr>
              <a:buFont typeface="Arial"/>
              <a:buChar char="•"/>
              <a:defRPr/>
            </a:pPr>
            <a:r>
              <a:rPr lang="en-US" dirty="0"/>
              <a:t>Don’t forget to save your results!</a:t>
            </a:r>
          </a:p>
          <a:p>
            <a:pPr>
              <a:buFont typeface="Arial"/>
              <a:buNone/>
              <a:defRPr/>
            </a:pPr>
            <a:endParaRPr lang="en-US" dirty="0"/>
          </a:p>
          <a:p>
            <a:pPr marL="0" indent="0">
              <a:buFont typeface="Arial"/>
              <a:buNone/>
              <a:defRPr/>
            </a:pPr>
            <a:endParaRPr lang="en-US" dirty="0"/>
          </a:p>
        </p:txBody>
      </p:sp>
      <p:sp>
        <p:nvSpPr>
          <p:cNvPr id="6" name="Rectangle 5">
            <a:extLst>
              <a:ext uri="{FF2B5EF4-FFF2-40B4-BE49-F238E27FC236}">
                <a16:creationId xmlns:a16="http://schemas.microsoft.com/office/drawing/2014/main" id="{DE3D36C6-DD0E-4686-AED3-7DEF84A05E11}"/>
              </a:ext>
              <a:ext uri="{C183D7F6-B498-43B3-948B-1728B52AA6E4}">
                <adec:decorative xmlns:adec="http://schemas.microsoft.com/office/drawing/2017/decorative" val="1"/>
              </a:ext>
            </a:extLst>
          </p:cNvPr>
          <p:cNvSpPr/>
          <p:nvPr/>
        </p:nvSpPr>
        <p:spPr>
          <a:xfrm>
            <a:off x="0" y="0"/>
            <a:ext cx="12192000" cy="1047404"/>
          </a:xfrm>
          <a:prstGeom prst="rect">
            <a:avLst/>
          </a:prstGeom>
          <a:solidFill>
            <a:srgbClr val="CCE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3">
            <a:extLst>
              <a:ext uri="{FF2B5EF4-FFF2-40B4-BE49-F238E27FC236}">
                <a16:creationId xmlns:a16="http://schemas.microsoft.com/office/drawing/2014/main" id="{8C705ED3-C744-403F-A16D-6E19ADCA86C1}"/>
              </a:ext>
            </a:extLst>
          </p:cNvPr>
          <p:cNvSpPr txBox="1">
            <a:spLocks/>
          </p:cNvSpPr>
          <p:nvPr/>
        </p:nvSpPr>
        <p:spPr>
          <a:xfrm>
            <a:off x="831033" y="283099"/>
            <a:ext cx="10529935"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kumimoji="0" lang="en-US" sz="2400" b="1" i="0" u="none" strike="noStrike" kern="1200" cap="none" spc="0" normalizeH="0" baseline="0" noProof="0" dirty="0">
                <a:ln>
                  <a:noFill/>
                </a:ln>
                <a:solidFill>
                  <a:srgbClr val="005F72"/>
                </a:solidFill>
                <a:effectLst/>
                <a:uLnTx/>
                <a:uFillTx/>
                <a:latin typeface="Arial" panose="020B0604020202020204" pitchFamily="34" charset="0"/>
                <a:ea typeface="+mn-ea"/>
                <a:cs typeface="Arial" panose="020B0604020202020204" pitchFamily="34" charset="0"/>
              </a:rPr>
              <a:t>Skills and strengths </a:t>
            </a:r>
            <a:endParaRPr lang="en-US" sz="2400" b="1" dirty="0">
              <a:solidFill>
                <a:srgbClr val="005F72"/>
              </a:solidFill>
              <a:latin typeface="Arial" panose="020B0604020202020204" pitchFamily="34" charset="0"/>
              <a:ea typeface="+mn-ea"/>
              <a:cs typeface="Arial" panose="020B0604020202020204" pitchFamily="34" charset="0"/>
            </a:endParaRPr>
          </a:p>
        </p:txBody>
      </p:sp>
    </p:spTree>
    <p:custDataLst>
      <p:tags r:id="rId1"/>
    </p:custDataLst>
    <p:extLst>
      <p:ext uri="{BB962C8B-B14F-4D97-AF65-F5344CB8AC3E}">
        <p14:creationId xmlns:p14="http://schemas.microsoft.com/office/powerpoint/2010/main" val="1625026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BB6E19FD-F327-4747-A250-73D9B9EE3F24}"/>
              </a:ext>
            </a:extLst>
          </p:cNvPr>
          <p:cNvSpPr txBox="1">
            <a:spLocks noGrp="1"/>
          </p:cNvSpPr>
          <p:nvPr>
            <p:ph type="title" idx="4294967295"/>
          </p:nvPr>
        </p:nvSpPr>
        <p:spPr>
          <a:xfrm>
            <a:off x="831033" y="1797577"/>
            <a:ext cx="5112567" cy="55373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GB" sz="2600" b="1" i="0" u="none" strike="noStrike" kern="1200" cap="none" spc="0" normalizeH="0" baseline="0" noProof="0" dirty="0">
                <a:ln>
                  <a:noFill/>
                </a:ln>
                <a:solidFill>
                  <a:schemeClr val="tx1"/>
                </a:solidFill>
                <a:effectLst/>
                <a:uLnTx/>
                <a:uFillTx/>
                <a:latin typeface="+mn-lt"/>
                <a:ea typeface="+mn-ea"/>
                <a:cs typeface="+mn-cs"/>
              </a:rPr>
              <a:t>Strengths analysis and review</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a:extLst>
              <a:ext uri="{FF2B5EF4-FFF2-40B4-BE49-F238E27FC236}">
                <a16:creationId xmlns:a16="http://schemas.microsoft.com/office/drawing/2014/main" id="{B9ECD136-E4AA-49AF-8C35-EBD225315246}"/>
              </a:ext>
            </a:extLst>
          </p:cNvPr>
          <p:cNvSpPr txBox="1">
            <a:spLocks/>
          </p:cNvSpPr>
          <p:nvPr/>
        </p:nvSpPr>
        <p:spPr>
          <a:xfrm>
            <a:off x="427272" y="2534661"/>
            <a:ext cx="8016084" cy="2083675"/>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spcBef>
                <a:spcPts val="576"/>
              </a:spcBef>
              <a:buClr>
                <a:srgbClr val="005F72"/>
              </a:buClr>
              <a:buFont typeface="Arial"/>
              <a:buChar char="•"/>
              <a:defRPr/>
            </a:pPr>
            <a:r>
              <a:rPr lang="en-US" dirty="0"/>
              <a:t>Read your strengths report carefully</a:t>
            </a:r>
          </a:p>
          <a:p>
            <a:pPr lvl="1">
              <a:spcBef>
                <a:spcPts val="576"/>
              </a:spcBef>
              <a:buClr>
                <a:srgbClr val="005F72"/>
              </a:buClr>
              <a:buFont typeface="Arial"/>
              <a:buChar char="•"/>
              <a:defRPr/>
            </a:pPr>
            <a:r>
              <a:rPr lang="en-US" dirty="0"/>
              <a:t>Complete the Review of my strengths worksheet </a:t>
            </a:r>
          </a:p>
          <a:p>
            <a:pPr lvl="1">
              <a:spcBef>
                <a:spcPts val="576"/>
              </a:spcBef>
              <a:buClr>
                <a:srgbClr val="005F72"/>
              </a:buClr>
              <a:buFont typeface="Arial"/>
              <a:buChar char="•"/>
              <a:defRPr/>
            </a:pPr>
            <a:r>
              <a:rPr lang="en-US" dirty="0"/>
              <a:t>Talk to your teacher or class mate if you need a second opinion on what you think your strengths are</a:t>
            </a:r>
          </a:p>
          <a:p>
            <a:pPr lvl="1">
              <a:spcBef>
                <a:spcPts val="576"/>
              </a:spcBef>
              <a:buClr>
                <a:srgbClr val="92AF2B"/>
              </a:buClr>
              <a:buFont typeface="Arial"/>
              <a:buChar char="•"/>
              <a:defRPr/>
            </a:pPr>
            <a:endParaRPr lang="en-US" dirty="0"/>
          </a:p>
          <a:p>
            <a:pPr marL="0" indent="0">
              <a:buFont typeface="Arial"/>
              <a:buNone/>
              <a:defRPr/>
            </a:pPr>
            <a:endParaRPr lang="en-US" dirty="0"/>
          </a:p>
        </p:txBody>
      </p:sp>
      <p:sp>
        <p:nvSpPr>
          <p:cNvPr id="5" name="Rectangle 4">
            <a:extLst>
              <a:ext uri="{FF2B5EF4-FFF2-40B4-BE49-F238E27FC236}">
                <a16:creationId xmlns:a16="http://schemas.microsoft.com/office/drawing/2014/main" id="{7C21C4A8-4750-4D0A-9FDF-5BFD39D7B571}"/>
              </a:ext>
              <a:ext uri="{C183D7F6-B498-43B3-948B-1728B52AA6E4}">
                <adec:decorative xmlns:adec="http://schemas.microsoft.com/office/drawing/2017/decorative" val="1"/>
              </a:ext>
            </a:extLst>
          </p:cNvPr>
          <p:cNvSpPr/>
          <p:nvPr/>
        </p:nvSpPr>
        <p:spPr>
          <a:xfrm>
            <a:off x="0" y="0"/>
            <a:ext cx="12192000" cy="1047404"/>
          </a:xfrm>
          <a:prstGeom prst="rect">
            <a:avLst/>
          </a:prstGeom>
          <a:solidFill>
            <a:srgbClr val="CCE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3">
            <a:extLst>
              <a:ext uri="{FF2B5EF4-FFF2-40B4-BE49-F238E27FC236}">
                <a16:creationId xmlns:a16="http://schemas.microsoft.com/office/drawing/2014/main" id="{B56CAABF-E4A3-4CF4-9227-39B915CBBDB7}"/>
              </a:ext>
            </a:extLst>
          </p:cNvPr>
          <p:cNvSpPr txBox="1">
            <a:spLocks/>
          </p:cNvSpPr>
          <p:nvPr/>
        </p:nvSpPr>
        <p:spPr>
          <a:xfrm>
            <a:off x="831033" y="283099"/>
            <a:ext cx="10529935"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kumimoji="0" lang="en-US" sz="2400" b="1" i="0" u="none" strike="noStrike" kern="1200" cap="none" spc="0" normalizeH="0" baseline="0" noProof="0" dirty="0">
                <a:ln>
                  <a:noFill/>
                </a:ln>
                <a:solidFill>
                  <a:srgbClr val="005F72"/>
                </a:solidFill>
                <a:effectLst/>
                <a:uLnTx/>
                <a:uFillTx/>
                <a:latin typeface="Arial" panose="020B0604020202020204" pitchFamily="34" charset="0"/>
                <a:ea typeface="+mn-ea"/>
                <a:cs typeface="Arial" panose="020B0604020202020204" pitchFamily="34" charset="0"/>
              </a:rPr>
              <a:t>Skills and strengths </a:t>
            </a:r>
            <a:endParaRPr lang="en-US" sz="2400" b="1" dirty="0">
              <a:solidFill>
                <a:srgbClr val="005F72"/>
              </a:solidFill>
              <a:latin typeface="Arial" panose="020B0604020202020204" pitchFamily="34" charset="0"/>
              <a:ea typeface="+mn-ea"/>
              <a:cs typeface="Arial" panose="020B0604020202020204" pitchFamily="34" charset="0"/>
            </a:endParaRPr>
          </a:p>
        </p:txBody>
      </p:sp>
    </p:spTree>
    <p:custDataLst>
      <p:tags r:id="rId1"/>
    </p:custDataLst>
    <p:extLst>
      <p:ext uri="{BB962C8B-B14F-4D97-AF65-F5344CB8AC3E}">
        <p14:creationId xmlns:p14="http://schemas.microsoft.com/office/powerpoint/2010/main" val="4162435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B9ECD136-E4AA-49AF-8C35-EBD225315246}"/>
              </a:ext>
              <a:ext uri="{C183D7F6-B498-43B3-948B-1728B52AA6E4}">
                <adec:decorative xmlns:adec="http://schemas.microsoft.com/office/drawing/2017/decorative" val="1"/>
              </a:ext>
            </a:extLst>
          </p:cNvPr>
          <p:cNvSpPr txBox="1">
            <a:spLocks/>
          </p:cNvSpPr>
          <p:nvPr/>
        </p:nvSpPr>
        <p:spPr>
          <a:xfrm>
            <a:off x="457200" y="1600200"/>
            <a:ext cx="11376734" cy="1968623"/>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spcBef>
                <a:spcPts val="576"/>
              </a:spcBef>
              <a:buClr>
                <a:srgbClr val="92AF2B"/>
              </a:buClr>
              <a:buFont typeface="Arial"/>
              <a:buChar char="•"/>
              <a:defRPr/>
            </a:pPr>
            <a:endParaRPr lang="en-US"/>
          </a:p>
          <a:p>
            <a:pPr marL="0" indent="0">
              <a:buFont typeface="Arial"/>
              <a:buNone/>
              <a:defRPr/>
            </a:pPr>
            <a:endParaRPr lang="en-US"/>
          </a:p>
        </p:txBody>
      </p:sp>
      <p:sp>
        <p:nvSpPr>
          <p:cNvPr id="4" name="Title 3">
            <a:extLst>
              <a:ext uri="{FF2B5EF4-FFF2-40B4-BE49-F238E27FC236}">
                <a16:creationId xmlns:a16="http://schemas.microsoft.com/office/drawing/2014/main" id="{455991E1-5E07-4E4B-9834-DFF5A9C797D9}"/>
              </a:ext>
            </a:extLst>
          </p:cNvPr>
          <p:cNvSpPr txBox="1">
            <a:spLocks noGrp="1"/>
          </p:cNvSpPr>
          <p:nvPr>
            <p:ph type="title" idx="4294967295"/>
          </p:nvPr>
        </p:nvSpPr>
        <p:spPr>
          <a:xfrm>
            <a:off x="1325477" y="3404240"/>
            <a:ext cx="9541046" cy="89255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600" b="0" i="0" u="none" strike="noStrike" kern="1200" cap="none" spc="0" normalizeH="0" baseline="0" noProof="0" dirty="0">
                <a:ln>
                  <a:noFill/>
                </a:ln>
                <a:solidFill>
                  <a:schemeClr val="tx1"/>
                </a:solidFill>
                <a:effectLst/>
                <a:uLnTx/>
                <a:uFillTx/>
                <a:latin typeface="+mn-lt"/>
                <a:ea typeface="+mn-ea"/>
                <a:cs typeface="+mn-cs"/>
              </a:rPr>
              <a:t>Now log on to </a:t>
            </a:r>
            <a:r>
              <a:rPr kumimoji="0" lang="en-GB" sz="2600" b="0" i="0" u="none" strike="noStrike" kern="1200" cap="none" spc="0" normalizeH="0" baseline="0" noProof="0" dirty="0">
                <a:ln>
                  <a:noFill/>
                </a:ln>
                <a:solidFill>
                  <a:schemeClr val="tx1"/>
                </a:solidFill>
                <a:effectLst/>
                <a:uLnTx/>
                <a:uFillTx/>
                <a:latin typeface="+mn-lt"/>
                <a:ea typeface="+mn-ea"/>
                <a:cs typeface="+mn-cs"/>
                <a:hlinkClick r:id="rId4"/>
              </a:rPr>
              <a:t>www.myworldofwork.co.uk</a:t>
            </a:r>
            <a:r>
              <a:rPr kumimoji="0" lang="en-GB" sz="2600" b="0" i="0" u="none" strike="noStrike" kern="1200" cap="none" spc="0" normalizeH="0" baseline="0" noProof="0" dirty="0">
                <a:ln>
                  <a:noFill/>
                </a:ln>
                <a:solidFill>
                  <a:schemeClr val="tx1"/>
                </a:solidFill>
                <a:effectLst/>
                <a:uLnTx/>
                <a:uFillTx/>
                <a:latin typeface="+mn-lt"/>
                <a:ea typeface="+mn-ea"/>
                <a:cs typeface="+mn-cs"/>
              </a:rPr>
              <a:t> to research career and subject choices</a:t>
            </a:r>
          </a:p>
        </p:txBody>
      </p:sp>
      <p:sp>
        <p:nvSpPr>
          <p:cNvPr id="7" name="Rectangle 6">
            <a:extLst>
              <a:ext uri="{FF2B5EF4-FFF2-40B4-BE49-F238E27FC236}">
                <a16:creationId xmlns:a16="http://schemas.microsoft.com/office/drawing/2014/main" id="{2274596D-E0E5-4919-B47E-EF3573FBEDE0}"/>
              </a:ext>
              <a:ext uri="{C183D7F6-B498-43B3-948B-1728B52AA6E4}">
                <adec:decorative xmlns:adec="http://schemas.microsoft.com/office/drawing/2017/decorative" val="1"/>
              </a:ext>
            </a:extLst>
          </p:cNvPr>
          <p:cNvSpPr/>
          <p:nvPr/>
        </p:nvSpPr>
        <p:spPr>
          <a:xfrm>
            <a:off x="0" y="0"/>
            <a:ext cx="12192000" cy="1047404"/>
          </a:xfrm>
          <a:prstGeom prst="rect">
            <a:avLst/>
          </a:prstGeom>
          <a:solidFill>
            <a:srgbClr val="CCE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3">
            <a:extLst>
              <a:ext uri="{FF2B5EF4-FFF2-40B4-BE49-F238E27FC236}">
                <a16:creationId xmlns:a16="http://schemas.microsoft.com/office/drawing/2014/main" id="{3B672206-66D6-414A-948B-6BF38506BBD5}"/>
              </a:ext>
            </a:extLst>
          </p:cNvPr>
          <p:cNvSpPr txBox="1">
            <a:spLocks/>
          </p:cNvSpPr>
          <p:nvPr/>
        </p:nvSpPr>
        <p:spPr>
          <a:xfrm>
            <a:off x="831033" y="283099"/>
            <a:ext cx="10529935"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kumimoji="0" lang="en-US" sz="2400" b="1" i="0" u="none" strike="noStrike" kern="1200" cap="none" spc="0" normalizeH="0" baseline="0" noProof="0" dirty="0">
                <a:ln>
                  <a:noFill/>
                </a:ln>
                <a:solidFill>
                  <a:srgbClr val="005F72"/>
                </a:solidFill>
                <a:effectLst/>
                <a:uLnTx/>
                <a:uFillTx/>
                <a:latin typeface="Arial" panose="020B0604020202020204" pitchFamily="34" charset="0"/>
                <a:ea typeface="+mn-ea"/>
                <a:cs typeface="Arial" panose="020B0604020202020204" pitchFamily="34" charset="0"/>
              </a:rPr>
              <a:t>Skills and strengths </a:t>
            </a:r>
            <a:endParaRPr lang="en-US" sz="2400" b="1" dirty="0">
              <a:solidFill>
                <a:srgbClr val="005F72"/>
              </a:solidFill>
              <a:latin typeface="Arial" panose="020B0604020202020204" pitchFamily="34" charset="0"/>
              <a:ea typeface="+mn-ea"/>
              <a:cs typeface="Arial" panose="020B0604020202020204" pitchFamily="34" charset="0"/>
            </a:endParaRPr>
          </a:p>
        </p:txBody>
      </p:sp>
    </p:spTree>
    <p:custDataLst>
      <p:tags r:id="rId1"/>
    </p:custDataLst>
    <p:extLst>
      <p:ext uri="{BB962C8B-B14F-4D97-AF65-F5344CB8AC3E}">
        <p14:creationId xmlns:p14="http://schemas.microsoft.com/office/powerpoint/2010/main" val="37933211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7"/>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Share_PermanentPreservation xmlns="184af400-6cf4-4be6-9056-547874e8c8ee">false</IShare_PermanentPreservation>
    <TaxKeywordTaxHTField xmlns="184af400-6cf4-4be6-9056-547874e8c8ee">
      <Terms xmlns="http://schemas.microsoft.com/office/infopath/2007/PartnerControls"/>
    </TaxKeywordTaxHTField>
    <IShare_Region xmlns="184af400-6cf4-4be6-9056-547874e8c8ee" xsi:nil="true"/>
    <IShare_Status xmlns="184af400-6cf4-4be6-9056-547874e8c8ee">Active</IShare_Status>
    <IShare_InfoClassification xmlns="184af400-6cf4-4be6-9056-547874e8c8ee">Internal</IShare_InfoClassification>
    <IShare_PersonalData xmlns="184af400-6cf4-4be6-9056-547874e8c8ee">false</IShare_PersonalData>
    <IShare_DispositionDeletion xmlns="184af400-6cf4-4be6-9056-547874e8c8ee" xsi:nil="true"/>
    <TaxCatchAll xmlns="184af400-6cf4-4be6-9056-547874e8c8ee"/>
    <IShare_BusinessOwner xmlns="184af400-6cf4-4be6-9056-547874e8c8e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SDS 3+1" ma:contentTypeID="0x0101002CFD50891A73487FBF1A841208B5DC080200B3BE325D2768F84386F09DCF9C462129" ma:contentTypeVersion="14" ma:contentTypeDescription="" ma:contentTypeScope="" ma:versionID="7bda1aa459ccb4eb86e210ee687f857e">
  <xsd:schema xmlns:xsd="http://www.w3.org/2001/XMLSchema" xmlns:xs="http://www.w3.org/2001/XMLSchema" xmlns:p="http://schemas.microsoft.com/office/2006/metadata/properties" xmlns:ns2="184af400-6cf4-4be6-9056-547874e8c8ee" xmlns:ns3="c012cc42-52de-4202-afa1-4f92ca21af9d" targetNamespace="http://schemas.microsoft.com/office/2006/metadata/properties" ma:root="true" ma:fieldsID="7fea8cec4c9ee64c43a3245dcdc47aef" ns2:_="" ns3:_="">
    <xsd:import namespace="184af400-6cf4-4be6-9056-547874e8c8ee"/>
    <xsd:import namespace="c012cc42-52de-4202-afa1-4f92ca21af9d"/>
    <xsd:element name="properties">
      <xsd:complexType>
        <xsd:sequence>
          <xsd:element name="documentManagement">
            <xsd:complexType>
              <xsd:all>
                <xsd:element ref="ns2:IShare_Status"/>
                <xsd:element ref="ns2:IShare_BusinessOwner" minOccurs="0"/>
                <xsd:element ref="ns2:IShare_InfoClassification"/>
                <xsd:element ref="ns2:IShare_Region" minOccurs="0"/>
                <xsd:element ref="ns2:IShare_PersonalData"/>
                <xsd:element ref="ns2:IShare_PermanentPreservation" minOccurs="0"/>
                <xsd:element ref="ns2:IShare_DispositionDeletion" minOccurs="0"/>
                <xsd:element ref="ns2:TaxKeywordTaxHTField" minOccurs="0"/>
                <xsd:element ref="ns2:TaxCatchAll" minOccurs="0"/>
                <xsd:element ref="ns2:TaxCatchAllLabel"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2:SharedWithUsers" minOccurs="0"/>
                <xsd:element ref="ns2:SharedWithDetails" minOccurs="0"/>
                <xsd:element ref="ns3:MediaServiceDateTaken"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4af400-6cf4-4be6-9056-547874e8c8ee" elementFormDefault="qualified">
    <xsd:import namespace="http://schemas.microsoft.com/office/2006/documentManagement/types"/>
    <xsd:import namespace="http://schemas.microsoft.com/office/infopath/2007/PartnerControls"/>
    <xsd:element name="IShare_Status" ma:index="8" ma:displayName="Item Status" ma:default="Active" ma:internalName="IShare_Status">
      <xsd:simpleType>
        <xsd:restriction base="dms:Choice">
          <xsd:enumeration value="Active"/>
          <xsd:enumeration value="Archived"/>
        </xsd:restriction>
      </xsd:simpleType>
    </xsd:element>
    <xsd:element name="IShare_BusinessOwner" ma:index="9" nillable="true" ma:displayName="Business Owner" ma:internalName="IShare_BusinessOwner">
      <xsd:simpleType>
        <xsd:restriction base="dms:Text"/>
      </xsd:simpleType>
    </xsd:element>
    <xsd:element name="IShare_InfoClassification" ma:index="10" ma:displayName="Info Classification" ma:default="Internal" ma:internalName="IShare_InfoClassification">
      <xsd:simpleType>
        <xsd:restriction base="dms:Choice">
          <xsd:enumeration value="External"/>
          <xsd:enumeration value="Internal"/>
          <xsd:enumeration value="SDS Confidential"/>
        </xsd:restriction>
      </xsd:simpleType>
    </xsd:element>
    <xsd:element name="IShare_Region" ma:index="11" nillable="true" ma:displayName="Region" ma:format="Dropdown" ma:internalName="IShare_Region" ma:readOnly="false">
      <xsd:simpleType>
        <xsd:restriction base="dms:Choice">
          <xsd:enumeration value="Cross-Regional"/>
          <xsd:enumeration value="National"/>
          <xsd:enumeration value="North"/>
          <xsd:enumeration value="North East"/>
          <xsd:enumeration value="South East"/>
          <xsd:enumeration value="West region"/>
          <xsd:enumeration value="South West"/>
          <xsd:enumeration value="West"/>
          <xsd:enumeration value="National CIAG"/>
          <xsd:enumeration value="**Do not use the following**"/>
          <xsd:enumeration value="North region"/>
          <xsd:enumeration value="North East region"/>
          <xsd:enumeration value="Cross-regional CIAG"/>
          <xsd:enumeration value="South West region"/>
          <xsd:enumeration value="South East region"/>
        </xsd:restriction>
      </xsd:simpleType>
    </xsd:element>
    <xsd:element name="IShare_PersonalData" ma:index="12" ma:displayName="Personal Data" ma:default="0" ma:internalName="IShare_PersonalData">
      <xsd:simpleType>
        <xsd:restriction base="dms:Boolean"/>
      </xsd:simpleType>
    </xsd:element>
    <xsd:element name="IShare_PermanentPreservation" ma:index="13" nillable="true" ma:displayName="Permanent Preservation" ma:default="0" ma:internalName="IShare_PermanentPreservation">
      <xsd:simpleType>
        <xsd:restriction base="dms:Boolean"/>
      </xsd:simpleType>
    </xsd:element>
    <xsd:element name="IShare_DispositionDeletion" ma:index="14" nillable="true" ma:displayName="Disposition Deletion" ma:internalName="IShare_DispositionDeletion">
      <xsd:simpleType>
        <xsd:restriction base="dms:DateTime"/>
      </xsd:simpleType>
    </xsd:element>
    <xsd:element name="TaxKeywordTaxHTField" ma:index="15" nillable="true" ma:taxonomy="true" ma:internalName="TaxKeywordTaxHTField" ma:taxonomyFieldName="TaxKeyword" ma:displayName="Enterprise Keywords" ma:fieldId="{23f27201-bee3-471e-b2e7-b64fd8b7ca38}" ma:taxonomyMulti="true" ma:sspId="c6621819-13d1-4a2d-8762-4f615fabf62c" ma:termSetId="00000000-0000-0000-0000-000000000000" ma:anchorId="00000000-0000-0000-0000-000000000000" ma:open="true" ma:isKeyword="true">
      <xsd:complexType>
        <xsd:sequence>
          <xsd:element ref="pc:Terms" minOccurs="0" maxOccurs="1"/>
        </xsd:sequence>
      </xsd:complexType>
    </xsd:element>
    <xsd:element name="TaxCatchAll" ma:index="16" nillable="true" ma:displayName="Taxonomy Catch All Column" ma:hidden="true" ma:list="{825aea11-257d-416f-992b-dec2f85e4525}" ma:internalName="TaxCatchAll" ma:showField="CatchAllData" ma:web="184af400-6cf4-4be6-9056-547874e8c8ee">
      <xsd:complexType>
        <xsd:complexContent>
          <xsd:extension base="dms:MultiChoiceLookup">
            <xsd:sequence>
              <xsd:element name="Value" type="dms:Lookup" maxOccurs="unbounded" minOccurs="0" nillable="true"/>
            </xsd:sequence>
          </xsd:extension>
        </xsd:complexContent>
      </xsd:complexType>
    </xsd:element>
    <xsd:element name="TaxCatchAllLabel" ma:index="17" nillable="true" ma:displayName="Taxonomy Catch All Column1" ma:hidden="true" ma:list="{825aea11-257d-416f-992b-dec2f85e4525}" ma:internalName="TaxCatchAllLabel" ma:readOnly="true" ma:showField="CatchAllDataLabel" ma:web="184af400-6cf4-4be6-9056-547874e8c8ee">
      <xsd:complexType>
        <xsd:complexContent>
          <xsd:extension base="dms:MultiChoiceLookup">
            <xsd:sequence>
              <xsd:element name="Value" type="dms:Lookup" maxOccurs="unbounded" minOccurs="0" nillable="true"/>
            </xsd:sequence>
          </xsd:extension>
        </xsd:complexContent>
      </xsd:complex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012cc42-52de-4202-afa1-4f92ca21af9d" elementFormDefault="qualified">
    <xsd:import namespace="http://schemas.microsoft.com/office/2006/documentManagement/types"/>
    <xsd:import namespace="http://schemas.microsoft.com/office/infopath/2007/PartnerControls"/>
    <xsd:element name="MediaServiceMetadata" ma:index="19" nillable="true" ma:displayName="MediaServiceMetadata" ma:hidden="true" ma:internalName="MediaServiceMetadata" ma:readOnly="true">
      <xsd:simpleType>
        <xsd:restriction base="dms:Note"/>
      </xsd:simpleType>
    </xsd:element>
    <xsd:element name="MediaServiceFastMetadata" ma:index="20" nillable="true" ma:displayName="MediaServiceFastMetadata" ma:hidden="true" ma:internalName="MediaServiceFastMetadata" ma:readOnly="true">
      <xsd:simpleType>
        <xsd:restriction base="dms:Note"/>
      </xsd:simpleType>
    </xsd:element>
    <xsd:element name="MediaServiceAutoTags" ma:index="21" nillable="true" ma:displayName="Tags" ma:internalName="MediaServiceAutoTags"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element name="MediaServiceDateTaken" ma:index="27" nillable="true" ma:displayName="MediaServiceDateTaken" ma:hidden="true" ma:internalName="MediaServiceDateTaken" ma:readOnly="true">
      <xsd:simpleType>
        <xsd:restriction base="dms:Text"/>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LengthInSeconds" ma:index="3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C02CBF-11F9-4F1C-A28D-73E23ECEF3BA}">
  <ds:schemaRefs>
    <ds:schemaRef ds:uri="184af400-6cf4-4be6-9056-547874e8c8ee"/>
    <ds:schemaRef ds:uri="c012cc42-52de-4202-afa1-4f92ca21af9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5A06981-054C-4616-8164-51FEF6A0C261}">
  <ds:schemaRefs>
    <ds:schemaRef ds:uri="184af400-6cf4-4be6-9056-547874e8c8ee"/>
    <ds:schemaRef ds:uri="c012cc42-52de-4202-afa1-4f92ca21af9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796793E-E256-430D-A2DA-72CD00B551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24</TotalTime>
  <Words>1488</Words>
  <Application>Microsoft Office PowerPoint</Application>
  <PresentationFormat>Widescreen</PresentationFormat>
  <Paragraphs>144</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BGE Third/Fourth</vt:lpstr>
      <vt:lpstr>Skills and strengths </vt:lpstr>
      <vt:lpstr>Activity</vt:lpstr>
      <vt:lpstr>What are strengths?</vt:lpstr>
      <vt:lpstr>Strengths quiz</vt:lpstr>
      <vt:lpstr>Strengths analysis and review</vt:lpstr>
      <vt:lpstr>Now log on to www.myworldofwork.co.uk to research career and subject choices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Patricia Robertson</dc:creator>
  <cp:lastModifiedBy>Steven Bone</cp:lastModifiedBy>
  <cp:revision>3</cp:revision>
  <dcterms:created xsi:type="dcterms:W3CDTF">2021-05-10T13:16:01Z</dcterms:created>
  <dcterms:modified xsi:type="dcterms:W3CDTF">2021-09-28T14:05:56Z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0x0101002CFD50891A73487FBF1A841208B5DC080200B3BE325D2768F84386F09DCF9C462129</vt:lpwstr>
  </property>
  <property fmtid="{D5CDD505-2E9C-101B-9397-08002B2CF9AE}" pid="3" name="ArticulateGUID">
    <vt:lpwstr>1293C0CA-C78C-4317-983E-CAD7FA63702D</vt:lpwstr>
  </property>
  <property fmtid="{D5CDD505-2E9C-101B-9397-08002B2CF9AE}" pid="4" name="ArticulatePath">
    <vt:lpwstr>https://skillsdevelopmentscotland.sharepoint.com/sites/IShare/Operations/Education/Digital/Content templates/Powerpoint Template/Skills and Attributes/Skills &amp; Attributes_BGE Third_Fourth</vt:lpwstr>
  </property>
  <property fmtid="{D5CDD505-2E9C-101B-9397-08002B2CF9AE}" pid="5" name="TaxKeyword">
    <vt:lpwstr/>
  </property>
</Properties>
</file>